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70" r:id="rId2"/>
    <p:sldId id="256" r:id="rId3"/>
    <p:sldId id="260" r:id="rId4"/>
    <p:sldId id="261" r:id="rId5"/>
    <p:sldId id="259" r:id="rId6"/>
    <p:sldId id="257" r:id="rId7"/>
    <p:sldId id="271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946" autoAdjust="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9DC18-C923-4F96-9E56-A70C36C0DD1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F9D6B0-167F-466F-8CBC-B7543B638B23}">
      <dgm:prSet phldrT="[Text]"/>
      <dgm:spPr/>
      <dgm:t>
        <a:bodyPr/>
        <a:lstStyle/>
        <a:p>
          <a:r>
            <a:rPr lang="en-US" dirty="0"/>
            <a:t>Travel Industry</a:t>
          </a:r>
        </a:p>
      </dgm:t>
    </dgm:pt>
    <dgm:pt modelId="{EA4FA7F7-9C43-4835-B3BC-10FE7655D5CF}" type="parTrans" cxnId="{58DE5A79-B187-4939-9FEA-36497547131C}">
      <dgm:prSet/>
      <dgm:spPr/>
      <dgm:t>
        <a:bodyPr/>
        <a:lstStyle/>
        <a:p>
          <a:endParaRPr lang="en-US"/>
        </a:p>
      </dgm:t>
    </dgm:pt>
    <dgm:pt modelId="{15D406DD-2AFC-4A2D-BB3D-2B6497CA360F}" type="sibTrans" cxnId="{58DE5A79-B187-4939-9FEA-36497547131C}">
      <dgm:prSet/>
      <dgm:spPr/>
      <dgm:t>
        <a:bodyPr/>
        <a:lstStyle/>
        <a:p>
          <a:endParaRPr lang="en-US"/>
        </a:p>
      </dgm:t>
    </dgm:pt>
    <dgm:pt modelId="{E3ADEADB-8C66-4281-BB7A-C01356FC6D92}">
      <dgm:prSet phldrT="[Text]"/>
      <dgm:spPr/>
      <dgm:t>
        <a:bodyPr/>
        <a:lstStyle/>
        <a:p>
          <a:r>
            <a:rPr lang="en-US" dirty="0"/>
            <a:t>Concerts</a:t>
          </a:r>
        </a:p>
      </dgm:t>
    </dgm:pt>
    <dgm:pt modelId="{CCC64529-F621-441B-985D-817AFA65AA34}" type="parTrans" cxnId="{6BC29001-7D30-4B26-9E37-3D0E6D253211}">
      <dgm:prSet/>
      <dgm:spPr/>
      <dgm:t>
        <a:bodyPr/>
        <a:lstStyle/>
        <a:p>
          <a:endParaRPr lang="en-US"/>
        </a:p>
      </dgm:t>
    </dgm:pt>
    <dgm:pt modelId="{BDBC6C0F-88C2-4255-AA06-34E6D60F9371}" type="sibTrans" cxnId="{6BC29001-7D30-4B26-9E37-3D0E6D253211}">
      <dgm:prSet/>
      <dgm:spPr/>
      <dgm:t>
        <a:bodyPr/>
        <a:lstStyle/>
        <a:p>
          <a:endParaRPr lang="en-US"/>
        </a:p>
      </dgm:t>
    </dgm:pt>
    <dgm:pt modelId="{CD069F14-5365-403E-8CB3-FFBD8BFB2C1B}">
      <dgm:prSet phldrT="[Text]"/>
      <dgm:spPr/>
      <dgm:t>
        <a:bodyPr/>
        <a:lstStyle/>
        <a:p>
          <a:r>
            <a:rPr lang="en-US" dirty="0"/>
            <a:t>Booking Sporting Events</a:t>
          </a:r>
        </a:p>
      </dgm:t>
    </dgm:pt>
    <dgm:pt modelId="{3715FB97-B022-4750-8FFD-381911EC0A1C}" type="parTrans" cxnId="{B288EF0F-140A-49D3-8CA1-7F5082507054}">
      <dgm:prSet/>
      <dgm:spPr/>
      <dgm:t>
        <a:bodyPr/>
        <a:lstStyle/>
        <a:p>
          <a:endParaRPr lang="en-US"/>
        </a:p>
      </dgm:t>
    </dgm:pt>
    <dgm:pt modelId="{3AFEE237-1C2F-44AD-92C5-927D46CEAF32}" type="sibTrans" cxnId="{B288EF0F-140A-49D3-8CA1-7F5082507054}">
      <dgm:prSet/>
      <dgm:spPr/>
      <dgm:t>
        <a:bodyPr/>
        <a:lstStyle/>
        <a:p>
          <a:endParaRPr lang="en-US"/>
        </a:p>
      </dgm:t>
    </dgm:pt>
    <dgm:pt modelId="{0F904454-D8AA-4B5D-A9C0-70749E8A4936}" type="pres">
      <dgm:prSet presAssocID="{C6B9DC18-C923-4F96-9E56-A70C36C0DD18}" presName="Name0" presStyleCnt="0">
        <dgm:presLayoutVars>
          <dgm:dir/>
          <dgm:resizeHandles val="exact"/>
        </dgm:presLayoutVars>
      </dgm:prSet>
      <dgm:spPr/>
    </dgm:pt>
    <dgm:pt modelId="{D736C86A-D3BE-4A00-933E-381632850427}" type="pres">
      <dgm:prSet presAssocID="{9CF9D6B0-167F-466F-8CBC-B7543B638B23}" presName="compNode" presStyleCnt="0"/>
      <dgm:spPr/>
    </dgm:pt>
    <dgm:pt modelId="{8EA39EB9-737F-461A-8420-096DDB6E5A9D}" type="pres">
      <dgm:prSet presAssocID="{9CF9D6B0-167F-466F-8CBC-B7543B638B23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60F496AE-CAE6-420C-AE16-7027AA2A9BCC}" type="pres">
      <dgm:prSet presAssocID="{9CF9D6B0-167F-466F-8CBC-B7543B638B23}" presName="textRect" presStyleLbl="revTx" presStyleIdx="0" presStyleCnt="3">
        <dgm:presLayoutVars>
          <dgm:bulletEnabled val="1"/>
        </dgm:presLayoutVars>
      </dgm:prSet>
      <dgm:spPr/>
    </dgm:pt>
    <dgm:pt modelId="{2093510B-75D4-423A-99B8-C194B62B6BD9}" type="pres">
      <dgm:prSet presAssocID="{15D406DD-2AFC-4A2D-BB3D-2B6497CA360F}" presName="sibTrans" presStyleLbl="sibTrans2D1" presStyleIdx="0" presStyleCnt="0"/>
      <dgm:spPr/>
    </dgm:pt>
    <dgm:pt modelId="{96437098-1C88-4E85-B753-BD2B25827DE0}" type="pres">
      <dgm:prSet presAssocID="{E3ADEADB-8C66-4281-BB7A-C01356FC6D92}" presName="compNode" presStyleCnt="0"/>
      <dgm:spPr/>
    </dgm:pt>
    <dgm:pt modelId="{7D0A77B0-40F5-4A46-B275-37DD8284B395}" type="pres">
      <dgm:prSet presAssocID="{E3ADEADB-8C66-4281-BB7A-C01356FC6D92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12A198ED-8550-4CF5-BC49-1C9996478CD8}" type="pres">
      <dgm:prSet presAssocID="{E3ADEADB-8C66-4281-BB7A-C01356FC6D92}" presName="textRect" presStyleLbl="revTx" presStyleIdx="1" presStyleCnt="3">
        <dgm:presLayoutVars>
          <dgm:bulletEnabled val="1"/>
        </dgm:presLayoutVars>
      </dgm:prSet>
      <dgm:spPr/>
    </dgm:pt>
    <dgm:pt modelId="{4F4DEB96-931F-4852-82A2-D89B09DD083F}" type="pres">
      <dgm:prSet presAssocID="{BDBC6C0F-88C2-4255-AA06-34E6D60F9371}" presName="sibTrans" presStyleLbl="sibTrans2D1" presStyleIdx="0" presStyleCnt="0"/>
      <dgm:spPr/>
    </dgm:pt>
    <dgm:pt modelId="{F88D976D-5A32-4C4E-8009-EED9307F70B2}" type="pres">
      <dgm:prSet presAssocID="{CD069F14-5365-403E-8CB3-FFBD8BFB2C1B}" presName="compNode" presStyleCnt="0"/>
      <dgm:spPr/>
    </dgm:pt>
    <dgm:pt modelId="{12F211E7-33A9-476C-8A59-BB1FA6363548}" type="pres">
      <dgm:prSet presAssocID="{CD069F14-5365-403E-8CB3-FFBD8BFB2C1B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26BC1DA7-A105-4BED-9E4D-E9CC72575677}" type="pres">
      <dgm:prSet presAssocID="{CD069F14-5365-403E-8CB3-FFBD8BFB2C1B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6BC29001-7D30-4B26-9E37-3D0E6D253211}" srcId="{C6B9DC18-C923-4F96-9E56-A70C36C0DD18}" destId="{E3ADEADB-8C66-4281-BB7A-C01356FC6D92}" srcOrd="1" destOrd="0" parTransId="{CCC64529-F621-441B-985D-817AFA65AA34}" sibTransId="{BDBC6C0F-88C2-4255-AA06-34E6D60F9371}"/>
    <dgm:cxn modelId="{B288EF0F-140A-49D3-8CA1-7F5082507054}" srcId="{C6B9DC18-C923-4F96-9E56-A70C36C0DD18}" destId="{CD069F14-5365-403E-8CB3-FFBD8BFB2C1B}" srcOrd="2" destOrd="0" parTransId="{3715FB97-B022-4750-8FFD-381911EC0A1C}" sibTransId="{3AFEE237-1C2F-44AD-92C5-927D46CEAF32}"/>
    <dgm:cxn modelId="{5AE8201D-A4C1-45DE-B8DC-DE5FCA1561B5}" type="presOf" srcId="{CD069F14-5365-403E-8CB3-FFBD8BFB2C1B}" destId="{26BC1DA7-A105-4BED-9E4D-E9CC72575677}" srcOrd="0" destOrd="0" presId="urn:microsoft.com/office/officeart/2005/8/layout/pList1"/>
    <dgm:cxn modelId="{7A437629-A62F-43F2-9E30-8ED7EA42D6A9}" type="presOf" srcId="{9CF9D6B0-167F-466F-8CBC-B7543B638B23}" destId="{60F496AE-CAE6-420C-AE16-7027AA2A9BCC}" srcOrd="0" destOrd="0" presId="urn:microsoft.com/office/officeart/2005/8/layout/pList1"/>
    <dgm:cxn modelId="{58DE5A79-B187-4939-9FEA-36497547131C}" srcId="{C6B9DC18-C923-4F96-9E56-A70C36C0DD18}" destId="{9CF9D6B0-167F-466F-8CBC-B7543B638B23}" srcOrd="0" destOrd="0" parTransId="{EA4FA7F7-9C43-4835-B3BC-10FE7655D5CF}" sibTransId="{15D406DD-2AFC-4A2D-BB3D-2B6497CA360F}"/>
    <dgm:cxn modelId="{52AA9C87-88DE-441A-B075-46BA2C88F4B3}" type="presOf" srcId="{15D406DD-2AFC-4A2D-BB3D-2B6497CA360F}" destId="{2093510B-75D4-423A-99B8-C194B62B6BD9}" srcOrd="0" destOrd="0" presId="urn:microsoft.com/office/officeart/2005/8/layout/pList1"/>
    <dgm:cxn modelId="{BA1F9EB0-2122-43CA-948D-8F0D0D1905C7}" type="presOf" srcId="{C6B9DC18-C923-4F96-9E56-A70C36C0DD18}" destId="{0F904454-D8AA-4B5D-A9C0-70749E8A4936}" srcOrd="0" destOrd="0" presId="urn:microsoft.com/office/officeart/2005/8/layout/pList1"/>
    <dgm:cxn modelId="{622A00CA-7F64-412D-8817-B3AA12078872}" type="presOf" srcId="{BDBC6C0F-88C2-4255-AA06-34E6D60F9371}" destId="{4F4DEB96-931F-4852-82A2-D89B09DD083F}" srcOrd="0" destOrd="0" presId="urn:microsoft.com/office/officeart/2005/8/layout/pList1"/>
    <dgm:cxn modelId="{041750D9-CAEC-41B1-8E62-73B75FE5EE40}" type="presOf" srcId="{E3ADEADB-8C66-4281-BB7A-C01356FC6D92}" destId="{12A198ED-8550-4CF5-BC49-1C9996478CD8}" srcOrd="0" destOrd="0" presId="urn:microsoft.com/office/officeart/2005/8/layout/pList1"/>
    <dgm:cxn modelId="{0A434D37-742B-46C0-BCB5-950B3E63A14E}" type="presParOf" srcId="{0F904454-D8AA-4B5D-A9C0-70749E8A4936}" destId="{D736C86A-D3BE-4A00-933E-381632850427}" srcOrd="0" destOrd="0" presId="urn:microsoft.com/office/officeart/2005/8/layout/pList1"/>
    <dgm:cxn modelId="{E96B0710-E598-4846-AF61-BC6AF5A6DC90}" type="presParOf" srcId="{D736C86A-D3BE-4A00-933E-381632850427}" destId="{8EA39EB9-737F-461A-8420-096DDB6E5A9D}" srcOrd="0" destOrd="0" presId="urn:microsoft.com/office/officeart/2005/8/layout/pList1"/>
    <dgm:cxn modelId="{B30638C4-DF41-4CCF-BEC6-251722E027B4}" type="presParOf" srcId="{D736C86A-D3BE-4A00-933E-381632850427}" destId="{60F496AE-CAE6-420C-AE16-7027AA2A9BCC}" srcOrd="1" destOrd="0" presId="urn:microsoft.com/office/officeart/2005/8/layout/pList1"/>
    <dgm:cxn modelId="{72CF7357-88C8-482F-BB34-1378A8EB5FD3}" type="presParOf" srcId="{0F904454-D8AA-4B5D-A9C0-70749E8A4936}" destId="{2093510B-75D4-423A-99B8-C194B62B6BD9}" srcOrd="1" destOrd="0" presId="urn:microsoft.com/office/officeart/2005/8/layout/pList1"/>
    <dgm:cxn modelId="{8FBE8678-D78A-4CB2-ABC2-2CC551ACF8AF}" type="presParOf" srcId="{0F904454-D8AA-4B5D-A9C0-70749E8A4936}" destId="{96437098-1C88-4E85-B753-BD2B25827DE0}" srcOrd="2" destOrd="0" presId="urn:microsoft.com/office/officeart/2005/8/layout/pList1"/>
    <dgm:cxn modelId="{7222398A-8DD7-4D0C-8133-AEF7CF6E7002}" type="presParOf" srcId="{96437098-1C88-4E85-B753-BD2B25827DE0}" destId="{7D0A77B0-40F5-4A46-B275-37DD8284B395}" srcOrd="0" destOrd="0" presId="urn:microsoft.com/office/officeart/2005/8/layout/pList1"/>
    <dgm:cxn modelId="{EDBE241B-E011-4790-987A-B6050CB040F6}" type="presParOf" srcId="{96437098-1C88-4E85-B753-BD2B25827DE0}" destId="{12A198ED-8550-4CF5-BC49-1C9996478CD8}" srcOrd="1" destOrd="0" presId="urn:microsoft.com/office/officeart/2005/8/layout/pList1"/>
    <dgm:cxn modelId="{2B9F90B0-F33A-4016-9309-E62EAAE8E6AA}" type="presParOf" srcId="{0F904454-D8AA-4B5D-A9C0-70749E8A4936}" destId="{4F4DEB96-931F-4852-82A2-D89B09DD083F}" srcOrd="3" destOrd="0" presId="urn:microsoft.com/office/officeart/2005/8/layout/pList1"/>
    <dgm:cxn modelId="{985D9090-FAAC-4B4A-9F46-D0E0C75F3952}" type="presParOf" srcId="{0F904454-D8AA-4B5D-A9C0-70749E8A4936}" destId="{F88D976D-5A32-4C4E-8009-EED9307F70B2}" srcOrd="4" destOrd="0" presId="urn:microsoft.com/office/officeart/2005/8/layout/pList1"/>
    <dgm:cxn modelId="{F4E21158-B96C-43E4-8FC4-6E6CDB5DBF43}" type="presParOf" srcId="{F88D976D-5A32-4C4E-8009-EED9307F70B2}" destId="{12F211E7-33A9-476C-8A59-BB1FA6363548}" srcOrd="0" destOrd="0" presId="urn:microsoft.com/office/officeart/2005/8/layout/pList1"/>
    <dgm:cxn modelId="{85099490-5EDA-48E6-B17F-3F1856608FFF}" type="presParOf" srcId="{F88D976D-5A32-4C4E-8009-EED9307F70B2}" destId="{26BC1DA7-A105-4BED-9E4D-E9CC7257567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187FED-4A7C-4B68-A0D4-81DCCA8D6FA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98295-2974-4886-AFB4-CF4B179A8C32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1</a:t>
          </a:r>
        </a:p>
        <a:p>
          <a:r>
            <a:rPr lang="en-US" b="1" dirty="0"/>
            <a:t>Customer clicks on the performance they wish to see.</a:t>
          </a:r>
        </a:p>
      </dgm:t>
    </dgm:pt>
    <dgm:pt modelId="{7BF4619A-EF93-4F3B-8876-01C98C5594AF}" type="parTrans" cxnId="{5FBC0CF6-CB77-47CB-8FAC-7CB5B5AE6880}">
      <dgm:prSet/>
      <dgm:spPr/>
      <dgm:t>
        <a:bodyPr/>
        <a:lstStyle/>
        <a:p>
          <a:endParaRPr lang="en-US"/>
        </a:p>
      </dgm:t>
    </dgm:pt>
    <dgm:pt modelId="{FD065B51-73BC-4642-BFA9-F290FCC09758}" type="sibTrans" cxnId="{5FBC0CF6-CB77-47CB-8FAC-7CB5B5AE6880}">
      <dgm:prSet/>
      <dgm:spPr/>
      <dgm:t>
        <a:bodyPr/>
        <a:lstStyle/>
        <a:p>
          <a:endParaRPr lang="en-US"/>
        </a:p>
      </dgm:t>
    </dgm:pt>
    <dgm:pt modelId="{E0CD37E2-C0CC-4C81-B823-27332E059A07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2</a:t>
          </a:r>
        </a:p>
        <a:p>
          <a:r>
            <a:rPr lang="en-US" b="1" dirty="0"/>
            <a:t>A date and time is typed in.</a:t>
          </a:r>
        </a:p>
      </dgm:t>
    </dgm:pt>
    <dgm:pt modelId="{53675EFC-41AD-4533-A26B-B1E0A61E3979}" type="parTrans" cxnId="{D1482E1C-7B03-4E52-8B86-CFB0352A5C16}">
      <dgm:prSet/>
      <dgm:spPr/>
      <dgm:t>
        <a:bodyPr/>
        <a:lstStyle/>
        <a:p>
          <a:endParaRPr lang="en-US"/>
        </a:p>
      </dgm:t>
    </dgm:pt>
    <dgm:pt modelId="{11C6A619-B333-4C13-B02E-C75ED56FAEDC}" type="sibTrans" cxnId="{D1482E1C-7B03-4E52-8B86-CFB0352A5C16}">
      <dgm:prSet/>
      <dgm:spPr/>
      <dgm:t>
        <a:bodyPr/>
        <a:lstStyle/>
        <a:p>
          <a:endParaRPr lang="en-US"/>
        </a:p>
      </dgm:t>
    </dgm:pt>
    <dgm:pt modelId="{4B6EE7D2-B5AF-4CF8-B5A3-5B2B45E54BD2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3</a:t>
          </a:r>
        </a:p>
        <a:p>
          <a:r>
            <a:rPr lang="en-US" b="1" dirty="0"/>
            <a:t>Required number of seats.</a:t>
          </a:r>
        </a:p>
      </dgm:t>
    </dgm:pt>
    <dgm:pt modelId="{A277AC24-4EEA-4059-A89A-92A0B74F8FA8}" type="parTrans" cxnId="{98D2AE6E-82EF-4E94-89FA-203F88C53C31}">
      <dgm:prSet/>
      <dgm:spPr/>
      <dgm:t>
        <a:bodyPr/>
        <a:lstStyle/>
        <a:p>
          <a:endParaRPr lang="en-US"/>
        </a:p>
      </dgm:t>
    </dgm:pt>
    <dgm:pt modelId="{BB14652A-B16F-4E80-AEED-527653228DC6}" type="sibTrans" cxnId="{98D2AE6E-82EF-4E94-89FA-203F88C53C31}">
      <dgm:prSet/>
      <dgm:spPr/>
      <dgm:t>
        <a:bodyPr/>
        <a:lstStyle/>
        <a:p>
          <a:endParaRPr lang="en-US"/>
        </a:p>
      </dgm:t>
    </dgm:pt>
    <dgm:pt modelId="{B1F22ACF-9472-405D-B0C2-C78AEB822011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4</a:t>
          </a:r>
        </a:p>
        <a:p>
          <a:r>
            <a:rPr lang="en-US" b="1" dirty="0"/>
            <a:t>Seating display at the venue is shown on the screen.</a:t>
          </a:r>
        </a:p>
      </dgm:t>
    </dgm:pt>
    <dgm:pt modelId="{3B0AA663-0228-4BAF-82C2-2025C1BA9D4C}" type="parTrans" cxnId="{AB73DE3A-E007-4C14-8EB8-17445581D1A4}">
      <dgm:prSet/>
      <dgm:spPr/>
      <dgm:t>
        <a:bodyPr/>
        <a:lstStyle/>
        <a:p>
          <a:endParaRPr lang="en-US"/>
        </a:p>
      </dgm:t>
    </dgm:pt>
    <dgm:pt modelId="{25332203-303D-426A-A514-07B70E249F21}" type="sibTrans" cxnId="{AB73DE3A-E007-4C14-8EB8-17445581D1A4}">
      <dgm:prSet/>
      <dgm:spPr/>
      <dgm:t>
        <a:bodyPr/>
        <a:lstStyle/>
        <a:p>
          <a:endParaRPr lang="en-US"/>
        </a:p>
      </dgm:t>
    </dgm:pt>
    <dgm:pt modelId="{4F8E9815-4408-4EAB-A211-7794F3009593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5</a:t>
          </a:r>
        </a:p>
        <a:p>
          <a:r>
            <a:rPr lang="en-US" b="1" dirty="0"/>
            <a:t>User selects their seats and then click CONFIRM</a:t>
          </a:r>
        </a:p>
      </dgm:t>
    </dgm:pt>
    <dgm:pt modelId="{FCD1C13D-34F6-4E91-9CAE-C138B5ABCD71}" type="parTrans" cxnId="{44B28B0E-FF24-494E-A8B2-39DD4D7F3CAA}">
      <dgm:prSet/>
      <dgm:spPr/>
      <dgm:t>
        <a:bodyPr/>
        <a:lstStyle/>
        <a:p>
          <a:endParaRPr lang="en-US"/>
        </a:p>
      </dgm:t>
    </dgm:pt>
    <dgm:pt modelId="{16BE5D0C-36BB-46FF-8C0E-6C6537519DB9}" type="sibTrans" cxnId="{44B28B0E-FF24-494E-A8B2-39DD4D7F3CAA}">
      <dgm:prSet/>
      <dgm:spPr/>
      <dgm:t>
        <a:bodyPr/>
        <a:lstStyle/>
        <a:p>
          <a:endParaRPr lang="en-US"/>
        </a:p>
      </dgm:t>
    </dgm:pt>
    <dgm:pt modelId="{5D0A45F7-C950-4AC1-8D52-98EA1A54358B}" type="pres">
      <dgm:prSet presAssocID="{96187FED-4A7C-4B68-A0D4-81DCCA8D6FA6}" presName="cycle" presStyleCnt="0">
        <dgm:presLayoutVars>
          <dgm:dir/>
          <dgm:resizeHandles val="exact"/>
        </dgm:presLayoutVars>
      </dgm:prSet>
      <dgm:spPr/>
    </dgm:pt>
    <dgm:pt modelId="{DCFC9429-67FD-4AB2-A4E3-2F4DDEAC9992}" type="pres">
      <dgm:prSet presAssocID="{6C498295-2974-4886-AFB4-CF4B179A8C32}" presName="node" presStyleLbl="node1" presStyleIdx="0" presStyleCnt="5">
        <dgm:presLayoutVars>
          <dgm:bulletEnabled val="1"/>
        </dgm:presLayoutVars>
      </dgm:prSet>
      <dgm:spPr/>
    </dgm:pt>
    <dgm:pt modelId="{52CDB45C-764F-48C3-9551-88E7C302F6D2}" type="pres">
      <dgm:prSet presAssocID="{FD065B51-73BC-4642-BFA9-F290FCC09758}" presName="sibTrans" presStyleLbl="sibTrans2D1" presStyleIdx="0" presStyleCnt="5"/>
      <dgm:spPr/>
    </dgm:pt>
    <dgm:pt modelId="{C0AD20D1-83AF-44D2-BFC6-2792ED5E5349}" type="pres">
      <dgm:prSet presAssocID="{FD065B51-73BC-4642-BFA9-F290FCC09758}" presName="connectorText" presStyleLbl="sibTrans2D1" presStyleIdx="0" presStyleCnt="5"/>
      <dgm:spPr/>
    </dgm:pt>
    <dgm:pt modelId="{2BF5A126-F3CF-4D5A-AE55-CC78E805D228}" type="pres">
      <dgm:prSet presAssocID="{E0CD37E2-C0CC-4C81-B823-27332E059A07}" presName="node" presStyleLbl="node1" presStyleIdx="1" presStyleCnt="5">
        <dgm:presLayoutVars>
          <dgm:bulletEnabled val="1"/>
        </dgm:presLayoutVars>
      </dgm:prSet>
      <dgm:spPr/>
    </dgm:pt>
    <dgm:pt modelId="{519865DE-B53C-42DC-A668-653E01CD61D1}" type="pres">
      <dgm:prSet presAssocID="{11C6A619-B333-4C13-B02E-C75ED56FAEDC}" presName="sibTrans" presStyleLbl="sibTrans2D1" presStyleIdx="1" presStyleCnt="5"/>
      <dgm:spPr/>
    </dgm:pt>
    <dgm:pt modelId="{AC7D4383-B2E4-435F-B2FB-CA20EEF32C7C}" type="pres">
      <dgm:prSet presAssocID="{11C6A619-B333-4C13-B02E-C75ED56FAEDC}" presName="connectorText" presStyleLbl="sibTrans2D1" presStyleIdx="1" presStyleCnt="5"/>
      <dgm:spPr/>
    </dgm:pt>
    <dgm:pt modelId="{630C51B5-0E0A-40D5-A87E-4C0A6E4056B3}" type="pres">
      <dgm:prSet presAssocID="{4B6EE7D2-B5AF-4CF8-B5A3-5B2B45E54BD2}" presName="node" presStyleLbl="node1" presStyleIdx="2" presStyleCnt="5">
        <dgm:presLayoutVars>
          <dgm:bulletEnabled val="1"/>
        </dgm:presLayoutVars>
      </dgm:prSet>
      <dgm:spPr/>
    </dgm:pt>
    <dgm:pt modelId="{F7EA82B7-6E8A-4F06-846E-4E784C03E660}" type="pres">
      <dgm:prSet presAssocID="{BB14652A-B16F-4E80-AEED-527653228DC6}" presName="sibTrans" presStyleLbl="sibTrans2D1" presStyleIdx="2" presStyleCnt="5"/>
      <dgm:spPr/>
    </dgm:pt>
    <dgm:pt modelId="{372321CE-F1C8-41EF-820A-F0AC4252EFFF}" type="pres">
      <dgm:prSet presAssocID="{BB14652A-B16F-4E80-AEED-527653228DC6}" presName="connectorText" presStyleLbl="sibTrans2D1" presStyleIdx="2" presStyleCnt="5"/>
      <dgm:spPr/>
    </dgm:pt>
    <dgm:pt modelId="{83BC3CE1-EE2E-48C9-A33B-C663F760104D}" type="pres">
      <dgm:prSet presAssocID="{B1F22ACF-9472-405D-B0C2-C78AEB822011}" presName="node" presStyleLbl="node1" presStyleIdx="3" presStyleCnt="5">
        <dgm:presLayoutVars>
          <dgm:bulletEnabled val="1"/>
        </dgm:presLayoutVars>
      </dgm:prSet>
      <dgm:spPr/>
    </dgm:pt>
    <dgm:pt modelId="{927E9777-2FB3-426E-A53F-760475B9B7E4}" type="pres">
      <dgm:prSet presAssocID="{25332203-303D-426A-A514-07B70E249F21}" presName="sibTrans" presStyleLbl="sibTrans2D1" presStyleIdx="3" presStyleCnt="5"/>
      <dgm:spPr/>
    </dgm:pt>
    <dgm:pt modelId="{80CDE06C-074B-42DC-A187-13888B77FF50}" type="pres">
      <dgm:prSet presAssocID="{25332203-303D-426A-A514-07B70E249F21}" presName="connectorText" presStyleLbl="sibTrans2D1" presStyleIdx="3" presStyleCnt="5"/>
      <dgm:spPr/>
    </dgm:pt>
    <dgm:pt modelId="{0DC89D51-D2D4-4247-9D15-76D5703A4A72}" type="pres">
      <dgm:prSet presAssocID="{4F8E9815-4408-4EAB-A211-7794F3009593}" presName="node" presStyleLbl="node1" presStyleIdx="4" presStyleCnt="5">
        <dgm:presLayoutVars>
          <dgm:bulletEnabled val="1"/>
        </dgm:presLayoutVars>
      </dgm:prSet>
      <dgm:spPr/>
    </dgm:pt>
    <dgm:pt modelId="{3C03A6E8-236D-4068-9D96-76580E4299BB}" type="pres">
      <dgm:prSet presAssocID="{16BE5D0C-36BB-46FF-8C0E-6C6537519DB9}" presName="sibTrans" presStyleLbl="sibTrans2D1" presStyleIdx="4" presStyleCnt="5"/>
      <dgm:spPr/>
    </dgm:pt>
    <dgm:pt modelId="{DF730F43-D6D7-45FE-A5E0-EF7AEBF24AE9}" type="pres">
      <dgm:prSet presAssocID="{16BE5D0C-36BB-46FF-8C0E-6C6537519DB9}" presName="connectorText" presStyleLbl="sibTrans2D1" presStyleIdx="4" presStyleCnt="5"/>
      <dgm:spPr/>
    </dgm:pt>
  </dgm:ptLst>
  <dgm:cxnLst>
    <dgm:cxn modelId="{8F434700-2AA8-43C0-8A7E-08B09FB9CE4C}" type="presOf" srcId="{25332203-303D-426A-A514-07B70E249F21}" destId="{80CDE06C-074B-42DC-A187-13888B77FF50}" srcOrd="1" destOrd="0" presId="urn:microsoft.com/office/officeart/2005/8/layout/cycle2"/>
    <dgm:cxn modelId="{44B28B0E-FF24-494E-A8B2-39DD4D7F3CAA}" srcId="{96187FED-4A7C-4B68-A0D4-81DCCA8D6FA6}" destId="{4F8E9815-4408-4EAB-A211-7794F3009593}" srcOrd="4" destOrd="0" parTransId="{FCD1C13D-34F6-4E91-9CAE-C138B5ABCD71}" sibTransId="{16BE5D0C-36BB-46FF-8C0E-6C6537519DB9}"/>
    <dgm:cxn modelId="{EBE56415-124E-425C-9A8D-125DEB0E6402}" type="presOf" srcId="{E0CD37E2-C0CC-4C81-B823-27332E059A07}" destId="{2BF5A126-F3CF-4D5A-AE55-CC78E805D228}" srcOrd="0" destOrd="0" presId="urn:microsoft.com/office/officeart/2005/8/layout/cycle2"/>
    <dgm:cxn modelId="{2AA0E51B-3FDD-4900-BCFF-B6A00C02B4E1}" type="presOf" srcId="{6C498295-2974-4886-AFB4-CF4B179A8C32}" destId="{DCFC9429-67FD-4AB2-A4E3-2F4DDEAC9992}" srcOrd="0" destOrd="0" presId="urn:microsoft.com/office/officeart/2005/8/layout/cycle2"/>
    <dgm:cxn modelId="{D1482E1C-7B03-4E52-8B86-CFB0352A5C16}" srcId="{96187FED-4A7C-4B68-A0D4-81DCCA8D6FA6}" destId="{E0CD37E2-C0CC-4C81-B823-27332E059A07}" srcOrd="1" destOrd="0" parTransId="{53675EFC-41AD-4533-A26B-B1E0A61E3979}" sibTransId="{11C6A619-B333-4C13-B02E-C75ED56FAEDC}"/>
    <dgm:cxn modelId="{7ACFFD23-9DEE-4691-A524-259FFF6EA804}" type="presOf" srcId="{FD065B51-73BC-4642-BFA9-F290FCC09758}" destId="{C0AD20D1-83AF-44D2-BFC6-2792ED5E5349}" srcOrd="1" destOrd="0" presId="urn:microsoft.com/office/officeart/2005/8/layout/cycle2"/>
    <dgm:cxn modelId="{183FF72A-B37E-456C-AEA8-6DFC1E89A905}" type="presOf" srcId="{11C6A619-B333-4C13-B02E-C75ED56FAEDC}" destId="{519865DE-B53C-42DC-A668-653E01CD61D1}" srcOrd="0" destOrd="0" presId="urn:microsoft.com/office/officeart/2005/8/layout/cycle2"/>
    <dgm:cxn modelId="{4D9ECD30-CA3E-4B74-B8CA-A2482907E478}" type="presOf" srcId="{B1F22ACF-9472-405D-B0C2-C78AEB822011}" destId="{83BC3CE1-EE2E-48C9-A33B-C663F760104D}" srcOrd="0" destOrd="0" presId="urn:microsoft.com/office/officeart/2005/8/layout/cycle2"/>
    <dgm:cxn modelId="{AB73DE3A-E007-4C14-8EB8-17445581D1A4}" srcId="{96187FED-4A7C-4B68-A0D4-81DCCA8D6FA6}" destId="{B1F22ACF-9472-405D-B0C2-C78AEB822011}" srcOrd="3" destOrd="0" parTransId="{3B0AA663-0228-4BAF-82C2-2025C1BA9D4C}" sibTransId="{25332203-303D-426A-A514-07B70E249F21}"/>
    <dgm:cxn modelId="{5A5A023E-B853-4CA7-BAEB-318036D846C9}" type="presOf" srcId="{16BE5D0C-36BB-46FF-8C0E-6C6537519DB9}" destId="{DF730F43-D6D7-45FE-A5E0-EF7AEBF24AE9}" srcOrd="1" destOrd="0" presId="urn:microsoft.com/office/officeart/2005/8/layout/cycle2"/>
    <dgm:cxn modelId="{FC2C955C-6527-4F28-BB4D-2C0A99F19864}" type="presOf" srcId="{11C6A619-B333-4C13-B02E-C75ED56FAEDC}" destId="{AC7D4383-B2E4-435F-B2FB-CA20EEF32C7C}" srcOrd="1" destOrd="0" presId="urn:microsoft.com/office/officeart/2005/8/layout/cycle2"/>
    <dgm:cxn modelId="{89C82A6B-F877-4225-BB44-BD602D7404AC}" type="presOf" srcId="{16BE5D0C-36BB-46FF-8C0E-6C6537519DB9}" destId="{3C03A6E8-236D-4068-9D96-76580E4299BB}" srcOrd="0" destOrd="0" presId="urn:microsoft.com/office/officeart/2005/8/layout/cycle2"/>
    <dgm:cxn modelId="{98D2AE6E-82EF-4E94-89FA-203F88C53C31}" srcId="{96187FED-4A7C-4B68-A0D4-81DCCA8D6FA6}" destId="{4B6EE7D2-B5AF-4CF8-B5A3-5B2B45E54BD2}" srcOrd="2" destOrd="0" parTransId="{A277AC24-4EEA-4059-A89A-92A0B74F8FA8}" sibTransId="{BB14652A-B16F-4E80-AEED-527653228DC6}"/>
    <dgm:cxn modelId="{C45E4182-BE58-41F8-8182-5F09059AC3D8}" type="presOf" srcId="{BB14652A-B16F-4E80-AEED-527653228DC6}" destId="{F7EA82B7-6E8A-4F06-846E-4E784C03E660}" srcOrd="0" destOrd="0" presId="urn:microsoft.com/office/officeart/2005/8/layout/cycle2"/>
    <dgm:cxn modelId="{30BDE394-CD02-4401-9011-E7F400D3F879}" type="presOf" srcId="{FD065B51-73BC-4642-BFA9-F290FCC09758}" destId="{52CDB45C-764F-48C3-9551-88E7C302F6D2}" srcOrd="0" destOrd="0" presId="urn:microsoft.com/office/officeart/2005/8/layout/cycle2"/>
    <dgm:cxn modelId="{053FEFA2-C1F3-48AD-9BC1-B99E51BD6D4C}" type="presOf" srcId="{4F8E9815-4408-4EAB-A211-7794F3009593}" destId="{0DC89D51-D2D4-4247-9D15-76D5703A4A72}" srcOrd="0" destOrd="0" presId="urn:microsoft.com/office/officeart/2005/8/layout/cycle2"/>
    <dgm:cxn modelId="{B55FD9AA-B708-475B-9791-C033C15F806B}" type="presOf" srcId="{4B6EE7D2-B5AF-4CF8-B5A3-5B2B45E54BD2}" destId="{630C51B5-0E0A-40D5-A87E-4C0A6E4056B3}" srcOrd="0" destOrd="0" presId="urn:microsoft.com/office/officeart/2005/8/layout/cycle2"/>
    <dgm:cxn modelId="{9E6417B8-64E7-4734-BC2D-39C99D491FFB}" type="presOf" srcId="{96187FED-4A7C-4B68-A0D4-81DCCA8D6FA6}" destId="{5D0A45F7-C950-4AC1-8D52-98EA1A54358B}" srcOrd="0" destOrd="0" presId="urn:microsoft.com/office/officeart/2005/8/layout/cycle2"/>
    <dgm:cxn modelId="{D4E5CBC0-DE3A-48FA-92A3-53AC638B5A6C}" type="presOf" srcId="{BB14652A-B16F-4E80-AEED-527653228DC6}" destId="{372321CE-F1C8-41EF-820A-F0AC4252EFFF}" srcOrd="1" destOrd="0" presId="urn:microsoft.com/office/officeart/2005/8/layout/cycle2"/>
    <dgm:cxn modelId="{5FBC0CF6-CB77-47CB-8FAC-7CB5B5AE6880}" srcId="{96187FED-4A7C-4B68-A0D4-81DCCA8D6FA6}" destId="{6C498295-2974-4886-AFB4-CF4B179A8C32}" srcOrd="0" destOrd="0" parTransId="{7BF4619A-EF93-4F3B-8876-01C98C5594AF}" sibTransId="{FD065B51-73BC-4642-BFA9-F290FCC09758}"/>
    <dgm:cxn modelId="{E6681EFA-9F6E-4B81-B911-BBD0C2630E11}" type="presOf" srcId="{25332203-303D-426A-A514-07B70E249F21}" destId="{927E9777-2FB3-426E-A53F-760475B9B7E4}" srcOrd="0" destOrd="0" presId="urn:microsoft.com/office/officeart/2005/8/layout/cycle2"/>
    <dgm:cxn modelId="{36F2E9D8-4723-4280-A005-F7DE2BB709AC}" type="presParOf" srcId="{5D0A45F7-C950-4AC1-8D52-98EA1A54358B}" destId="{DCFC9429-67FD-4AB2-A4E3-2F4DDEAC9992}" srcOrd="0" destOrd="0" presId="urn:microsoft.com/office/officeart/2005/8/layout/cycle2"/>
    <dgm:cxn modelId="{AFF269E9-E343-460C-8AB3-578976BF8623}" type="presParOf" srcId="{5D0A45F7-C950-4AC1-8D52-98EA1A54358B}" destId="{52CDB45C-764F-48C3-9551-88E7C302F6D2}" srcOrd="1" destOrd="0" presId="urn:microsoft.com/office/officeart/2005/8/layout/cycle2"/>
    <dgm:cxn modelId="{419D12D3-BA60-4B44-BAF2-05AD0316435A}" type="presParOf" srcId="{52CDB45C-764F-48C3-9551-88E7C302F6D2}" destId="{C0AD20D1-83AF-44D2-BFC6-2792ED5E5349}" srcOrd="0" destOrd="0" presId="urn:microsoft.com/office/officeart/2005/8/layout/cycle2"/>
    <dgm:cxn modelId="{A1CE598E-8096-4CB8-B03A-A5A84D4B56C2}" type="presParOf" srcId="{5D0A45F7-C950-4AC1-8D52-98EA1A54358B}" destId="{2BF5A126-F3CF-4D5A-AE55-CC78E805D228}" srcOrd="2" destOrd="0" presId="urn:microsoft.com/office/officeart/2005/8/layout/cycle2"/>
    <dgm:cxn modelId="{4D95EF79-4B3B-4212-A395-E5323A919546}" type="presParOf" srcId="{5D0A45F7-C950-4AC1-8D52-98EA1A54358B}" destId="{519865DE-B53C-42DC-A668-653E01CD61D1}" srcOrd="3" destOrd="0" presId="urn:microsoft.com/office/officeart/2005/8/layout/cycle2"/>
    <dgm:cxn modelId="{3DD086A7-B651-4A74-B288-183BF08D0302}" type="presParOf" srcId="{519865DE-B53C-42DC-A668-653E01CD61D1}" destId="{AC7D4383-B2E4-435F-B2FB-CA20EEF32C7C}" srcOrd="0" destOrd="0" presId="urn:microsoft.com/office/officeart/2005/8/layout/cycle2"/>
    <dgm:cxn modelId="{EC7C2AB3-48B7-4149-B825-94975DD1B8C6}" type="presParOf" srcId="{5D0A45F7-C950-4AC1-8D52-98EA1A54358B}" destId="{630C51B5-0E0A-40D5-A87E-4C0A6E4056B3}" srcOrd="4" destOrd="0" presId="urn:microsoft.com/office/officeart/2005/8/layout/cycle2"/>
    <dgm:cxn modelId="{D11F8E32-0886-4E40-8545-216637DD41FF}" type="presParOf" srcId="{5D0A45F7-C950-4AC1-8D52-98EA1A54358B}" destId="{F7EA82B7-6E8A-4F06-846E-4E784C03E660}" srcOrd="5" destOrd="0" presId="urn:microsoft.com/office/officeart/2005/8/layout/cycle2"/>
    <dgm:cxn modelId="{F1BA02B6-BCB1-4DE7-84AD-96F399F3FBA4}" type="presParOf" srcId="{F7EA82B7-6E8A-4F06-846E-4E784C03E660}" destId="{372321CE-F1C8-41EF-820A-F0AC4252EFFF}" srcOrd="0" destOrd="0" presId="urn:microsoft.com/office/officeart/2005/8/layout/cycle2"/>
    <dgm:cxn modelId="{2C3B7F92-DE54-4285-B217-B0E5B00EFED4}" type="presParOf" srcId="{5D0A45F7-C950-4AC1-8D52-98EA1A54358B}" destId="{83BC3CE1-EE2E-48C9-A33B-C663F760104D}" srcOrd="6" destOrd="0" presId="urn:microsoft.com/office/officeart/2005/8/layout/cycle2"/>
    <dgm:cxn modelId="{0100A0E7-1FB3-442F-856F-6DEBF6C8C671}" type="presParOf" srcId="{5D0A45F7-C950-4AC1-8D52-98EA1A54358B}" destId="{927E9777-2FB3-426E-A53F-760475B9B7E4}" srcOrd="7" destOrd="0" presId="urn:microsoft.com/office/officeart/2005/8/layout/cycle2"/>
    <dgm:cxn modelId="{78E35E73-1E4E-43E4-ABF3-D18355D903D4}" type="presParOf" srcId="{927E9777-2FB3-426E-A53F-760475B9B7E4}" destId="{80CDE06C-074B-42DC-A187-13888B77FF50}" srcOrd="0" destOrd="0" presId="urn:microsoft.com/office/officeart/2005/8/layout/cycle2"/>
    <dgm:cxn modelId="{77F9D613-0615-4A4E-A32F-417DBF398942}" type="presParOf" srcId="{5D0A45F7-C950-4AC1-8D52-98EA1A54358B}" destId="{0DC89D51-D2D4-4247-9D15-76D5703A4A72}" srcOrd="8" destOrd="0" presId="urn:microsoft.com/office/officeart/2005/8/layout/cycle2"/>
    <dgm:cxn modelId="{C2CD804C-21B8-4B09-B8B3-5DD7B0ED4F93}" type="presParOf" srcId="{5D0A45F7-C950-4AC1-8D52-98EA1A54358B}" destId="{3C03A6E8-236D-4068-9D96-76580E4299BB}" srcOrd="9" destOrd="0" presId="urn:microsoft.com/office/officeart/2005/8/layout/cycle2"/>
    <dgm:cxn modelId="{FC1723A6-B862-4FA7-8155-6BE60EEF8532}" type="presParOf" srcId="{3C03A6E8-236D-4068-9D96-76580E4299BB}" destId="{DF730F43-D6D7-45FE-A5E0-EF7AEBF24A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87FED-4A7C-4B68-A0D4-81DCCA8D6FA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98295-2974-4886-AFB4-CF4B179A8C32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6</a:t>
          </a:r>
        </a:p>
        <a:p>
          <a:r>
            <a:rPr lang="en-US" b="1" dirty="0"/>
            <a:t>The database check the availability of the selected seats.</a:t>
          </a:r>
        </a:p>
      </dgm:t>
    </dgm:pt>
    <dgm:pt modelId="{7BF4619A-EF93-4F3B-8876-01C98C5594AF}" type="parTrans" cxnId="{5FBC0CF6-CB77-47CB-8FAC-7CB5B5AE6880}">
      <dgm:prSet/>
      <dgm:spPr/>
      <dgm:t>
        <a:bodyPr/>
        <a:lstStyle/>
        <a:p>
          <a:endParaRPr lang="en-US"/>
        </a:p>
      </dgm:t>
    </dgm:pt>
    <dgm:pt modelId="{FD065B51-73BC-4642-BFA9-F290FCC09758}" type="sibTrans" cxnId="{5FBC0CF6-CB77-47CB-8FAC-7CB5B5AE6880}">
      <dgm:prSet/>
      <dgm:spPr/>
      <dgm:t>
        <a:bodyPr/>
        <a:lstStyle/>
        <a:p>
          <a:endParaRPr lang="en-US"/>
        </a:p>
      </dgm:t>
    </dgm:pt>
    <dgm:pt modelId="{E0CD37E2-C0CC-4C81-B823-27332E059A07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7</a:t>
          </a:r>
        </a:p>
        <a:p>
          <a:r>
            <a:rPr lang="en-US" b="1" dirty="0"/>
            <a:t>If the seats are available the total price is shown and the customer clicks on confirm.</a:t>
          </a:r>
        </a:p>
      </dgm:t>
    </dgm:pt>
    <dgm:pt modelId="{53675EFC-41AD-4533-A26B-B1E0A61E3979}" type="parTrans" cxnId="{D1482E1C-7B03-4E52-8B86-CFB0352A5C16}">
      <dgm:prSet/>
      <dgm:spPr/>
      <dgm:t>
        <a:bodyPr/>
        <a:lstStyle/>
        <a:p>
          <a:endParaRPr lang="en-US"/>
        </a:p>
      </dgm:t>
    </dgm:pt>
    <dgm:pt modelId="{11C6A619-B333-4C13-B02E-C75ED56FAEDC}" type="sibTrans" cxnId="{D1482E1C-7B03-4E52-8B86-CFB0352A5C16}">
      <dgm:prSet/>
      <dgm:spPr/>
      <dgm:t>
        <a:bodyPr/>
        <a:lstStyle/>
        <a:p>
          <a:endParaRPr lang="en-US"/>
        </a:p>
      </dgm:t>
    </dgm:pt>
    <dgm:pt modelId="{4B6EE7D2-B5AF-4CF8-B5A3-5B2B45E54BD2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8</a:t>
          </a:r>
        </a:p>
        <a:p>
          <a:r>
            <a:rPr lang="en-US" b="1" dirty="0"/>
            <a:t>The customer then enters their personal details</a:t>
          </a:r>
        </a:p>
      </dgm:t>
    </dgm:pt>
    <dgm:pt modelId="{A277AC24-4EEA-4059-A89A-92A0B74F8FA8}" type="parTrans" cxnId="{98D2AE6E-82EF-4E94-89FA-203F88C53C31}">
      <dgm:prSet/>
      <dgm:spPr/>
      <dgm:t>
        <a:bodyPr/>
        <a:lstStyle/>
        <a:p>
          <a:endParaRPr lang="en-US"/>
        </a:p>
      </dgm:t>
    </dgm:pt>
    <dgm:pt modelId="{BB14652A-B16F-4E80-AEED-527653228DC6}" type="sibTrans" cxnId="{98D2AE6E-82EF-4E94-89FA-203F88C53C31}">
      <dgm:prSet/>
      <dgm:spPr/>
      <dgm:t>
        <a:bodyPr/>
        <a:lstStyle/>
        <a:p>
          <a:endParaRPr lang="en-US"/>
        </a:p>
      </dgm:t>
    </dgm:pt>
    <dgm:pt modelId="{B1F22ACF-9472-405D-B0C2-C78AEB822011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9</a:t>
          </a:r>
        </a:p>
        <a:p>
          <a:r>
            <a:rPr lang="en-US" b="1" dirty="0"/>
            <a:t>Payment method is then selected and payment made.</a:t>
          </a:r>
        </a:p>
      </dgm:t>
    </dgm:pt>
    <dgm:pt modelId="{3B0AA663-0228-4BAF-82C2-2025C1BA9D4C}" type="parTrans" cxnId="{AB73DE3A-E007-4C14-8EB8-17445581D1A4}">
      <dgm:prSet/>
      <dgm:spPr/>
      <dgm:t>
        <a:bodyPr/>
        <a:lstStyle/>
        <a:p>
          <a:endParaRPr lang="en-US"/>
        </a:p>
      </dgm:t>
    </dgm:pt>
    <dgm:pt modelId="{25332203-303D-426A-A514-07B70E249F21}" type="sibTrans" cxnId="{AB73DE3A-E007-4C14-8EB8-17445581D1A4}">
      <dgm:prSet/>
      <dgm:spPr/>
      <dgm:t>
        <a:bodyPr/>
        <a:lstStyle/>
        <a:p>
          <a:endParaRPr lang="en-US"/>
        </a:p>
      </dgm:t>
    </dgm:pt>
    <dgm:pt modelId="{4F8E9815-4408-4EAB-A211-7794F3009593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10</a:t>
          </a:r>
        </a:p>
        <a:p>
          <a:r>
            <a:rPr lang="en-US" b="1" dirty="0"/>
            <a:t>An email is sent to the customer and may include a QR then the database is updated. </a:t>
          </a:r>
        </a:p>
      </dgm:t>
    </dgm:pt>
    <dgm:pt modelId="{FCD1C13D-34F6-4E91-9CAE-C138B5ABCD71}" type="parTrans" cxnId="{44B28B0E-FF24-494E-A8B2-39DD4D7F3CAA}">
      <dgm:prSet/>
      <dgm:spPr/>
      <dgm:t>
        <a:bodyPr/>
        <a:lstStyle/>
        <a:p>
          <a:endParaRPr lang="en-US"/>
        </a:p>
      </dgm:t>
    </dgm:pt>
    <dgm:pt modelId="{16BE5D0C-36BB-46FF-8C0E-6C6537519DB9}" type="sibTrans" cxnId="{44B28B0E-FF24-494E-A8B2-39DD4D7F3CAA}">
      <dgm:prSet/>
      <dgm:spPr/>
      <dgm:t>
        <a:bodyPr/>
        <a:lstStyle/>
        <a:p>
          <a:endParaRPr lang="en-US"/>
        </a:p>
      </dgm:t>
    </dgm:pt>
    <dgm:pt modelId="{5D0A45F7-C950-4AC1-8D52-98EA1A54358B}" type="pres">
      <dgm:prSet presAssocID="{96187FED-4A7C-4B68-A0D4-81DCCA8D6FA6}" presName="cycle" presStyleCnt="0">
        <dgm:presLayoutVars>
          <dgm:dir/>
          <dgm:resizeHandles val="exact"/>
        </dgm:presLayoutVars>
      </dgm:prSet>
      <dgm:spPr/>
    </dgm:pt>
    <dgm:pt modelId="{DCFC9429-67FD-4AB2-A4E3-2F4DDEAC9992}" type="pres">
      <dgm:prSet presAssocID="{6C498295-2974-4886-AFB4-CF4B179A8C32}" presName="node" presStyleLbl="node1" presStyleIdx="0" presStyleCnt="5">
        <dgm:presLayoutVars>
          <dgm:bulletEnabled val="1"/>
        </dgm:presLayoutVars>
      </dgm:prSet>
      <dgm:spPr/>
    </dgm:pt>
    <dgm:pt modelId="{52CDB45C-764F-48C3-9551-88E7C302F6D2}" type="pres">
      <dgm:prSet presAssocID="{FD065B51-73BC-4642-BFA9-F290FCC09758}" presName="sibTrans" presStyleLbl="sibTrans2D1" presStyleIdx="0" presStyleCnt="5"/>
      <dgm:spPr/>
    </dgm:pt>
    <dgm:pt modelId="{C0AD20D1-83AF-44D2-BFC6-2792ED5E5349}" type="pres">
      <dgm:prSet presAssocID="{FD065B51-73BC-4642-BFA9-F290FCC09758}" presName="connectorText" presStyleLbl="sibTrans2D1" presStyleIdx="0" presStyleCnt="5"/>
      <dgm:spPr/>
    </dgm:pt>
    <dgm:pt modelId="{2BF5A126-F3CF-4D5A-AE55-CC78E805D228}" type="pres">
      <dgm:prSet presAssocID="{E0CD37E2-C0CC-4C81-B823-27332E059A07}" presName="node" presStyleLbl="node1" presStyleIdx="1" presStyleCnt="5">
        <dgm:presLayoutVars>
          <dgm:bulletEnabled val="1"/>
        </dgm:presLayoutVars>
      </dgm:prSet>
      <dgm:spPr/>
    </dgm:pt>
    <dgm:pt modelId="{519865DE-B53C-42DC-A668-653E01CD61D1}" type="pres">
      <dgm:prSet presAssocID="{11C6A619-B333-4C13-B02E-C75ED56FAEDC}" presName="sibTrans" presStyleLbl="sibTrans2D1" presStyleIdx="1" presStyleCnt="5"/>
      <dgm:spPr/>
    </dgm:pt>
    <dgm:pt modelId="{AC7D4383-B2E4-435F-B2FB-CA20EEF32C7C}" type="pres">
      <dgm:prSet presAssocID="{11C6A619-B333-4C13-B02E-C75ED56FAEDC}" presName="connectorText" presStyleLbl="sibTrans2D1" presStyleIdx="1" presStyleCnt="5"/>
      <dgm:spPr/>
    </dgm:pt>
    <dgm:pt modelId="{630C51B5-0E0A-40D5-A87E-4C0A6E4056B3}" type="pres">
      <dgm:prSet presAssocID="{4B6EE7D2-B5AF-4CF8-B5A3-5B2B45E54BD2}" presName="node" presStyleLbl="node1" presStyleIdx="2" presStyleCnt="5">
        <dgm:presLayoutVars>
          <dgm:bulletEnabled val="1"/>
        </dgm:presLayoutVars>
      </dgm:prSet>
      <dgm:spPr/>
    </dgm:pt>
    <dgm:pt modelId="{F7EA82B7-6E8A-4F06-846E-4E784C03E660}" type="pres">
      <dgm:prSet presAssocID="{BB14652A-B16F-4E80-AEED-527653228DC6}" presName="sibTrans" presStyleLbl="sibTrans2D1" presStyleIdx="2" presStyleCnt="5"/>
      <dgm:spPr/>
    </dgm:pt>
    <dgm:pt modelId="{372321CE-F1C8-41EF-820A-F0AC4252EFFF}" type="pres">
      <dgm:prSet presAssocID="{BB14652A-B16F-4E80-AEED-527653228DC6}" presName="connectorText" presStyleLbl="sibTrans2D1" presStyleIdx="2" presStyleCnt="5"/>
      <dgm:spPr/>
    </dgm:pt>
    <dgm:pt modelId="{83BC3CE1-EE2E-48C9-A33B-C663F760104D}" type="pres">
      <dgm:prSet presAssocID="{B1F22ACF-9472-405D-B0C2-C78AEB822011}" presName="node" presStyleLbl="node1" presStyleIdx="3" presStyleCnt="5">
        <dgm:presLayoutVars>
          <dgm:bulletEnabled val="1"/>
        </dgm:presLayoutVars>
      </dgm:prSet>
      <dgm:spPr/>
    </dgm:pt>
    <dgm:pt modelId="{927E9777-2FB3-426E-A53F-760475B9B7E4}" type="pres">
      <dgm:prSet presAssocID="{25332203-303D-426A-A514-07B70E249F21}" presName="sibTrans" presStyleLbl="sibTrans2D1" presStyleIdx="3" presStyleCnt="5"/>
      <dgm:spPr/>
    </dgm:pt>
    <dgm:pt modelId="{80CDE06C-074B-42DC-A187-13888B77FF50}" type="pres">
      <dgm:prSet presAssocID="{25332203-303D-426A-A514-07B70E249F21}" presName="connectorText" presStyleLbl="sibTrans2D1" presStyleIdx="3" presStyleCnt="5"/>
      <dgm:spPr/>
    </dgm:pt>
    <dgm:pt modelId="{0DC89D51-D2D4-4247-9D15-76D5703A4A72}" type="pres">
      <dgm:prSet presAssocID="{4F8E9815-4408-4EAB-A211-7794F3009593}" presName="node" presStyleLbl="node1" presStyleIdx="4" presStyleCnt="5">
        <dgm:presLayoutVars>
          <dgm:bulletEnabled val="1"/>
        </dgm:presLayoutVars>
      </dgm:prSet>
      <dgm:spPr/>
    </dgm:pt>
    <dgm:pt modelId="{3C03A6E8-236D-4068-9D96-76580E4299BB}" type="pres">
      <dgm:prSet presAssocID="{16BE5D0C-36BB-46FF-8C0E-6C6537519DB9}" presName="sibTrans" presStyleLbl="sibTrans2D1" presStyleIdx="4" presStyleCnt="5"/>
      <dgm:spPr/>
    </dgm:pt>
    <dgm:pt modelId="{DF730F43-D6D7-45FE-A5E0-EF7AEBF24AE9}" type="pres">
      <dgm:prSet presAssocID="{16BE5D0C-36BB-46FF-8C0E-6C6537519DB9}" presName="connectorText" presStyleLbl="sibTrans2D1" presStyleIdx="4" presStyleCnt="5"/>
      <dgm:spPr/>
    </dgm:pt>
  </dgm:ptLst>
  <dgm:cxnLst>
    <dgm:cxn modelId="{8F434700-2AA8-43C0-8A7E-08B09FB9CE4C}" type="presOf" srcId="{25332203-303D-426A-A514-07B70E249F21}" destId="{80CDE06C-074B-42DC-A187-13888B77FF50}" srcOrd="1" destOrd="0" presId="urn:microsoft.com/office/officeart/2005/8/layout/cycle2"/>
    <dgm:cxn modelId="{44B28B0E-FF24-494E-A8B2-39DD4D7F3CAA}" srcId="{96187FED-4A7C-4B68-A0D4-81DCCA8D6FA6}" destId="{4F8E9815-4408-4EAB-A211-7794F3009593}" srcOrd="4" destOrd="0" parTransId="{FCD1C13D-34F6-4E91-9CAE-C138B5ABCD71}" sibTransId="{16BE5D0C-36BB-46FF-8C0E-6C6537519DB9}"/>
    <dgm:cxn modelId="{EBE56415-124E-425C-9A8D-125DEB0E6402}" type="presOf" srcId="{E0CD37E2-C0CC-4C81-B823-27332E059A07}" destId="{2BF5A126-F3CF-4D5A-AE55-CC78E805D228}" srcOrd="0" destOrd="0" presId="urn:microsoft.com/office/officeart/2005/8/layout/cycle2"/>
    <dgm:cxn modelId="{2AA0E51B-3FDD-4900-BCFF-B6A00C02B4E1}" type="presOf" srcId="{6C498295-2974-4886-AFB4-CF4B179A8C32}" destId="{DCFC9429-67FD-4AB2-A4E3-2F4DDEAC9992}" srcOrd="0" destOrd="0" presId="urn:microsoft.com/office/officeart/2005/8/layout/cycle2"/>
    <dgm:cxn modelId="{D1482E1C-7B03-4E52-8B86-CFB0352A5C16}" srcId="{96187FED-4A7C-4B68-A0D4-81DCCA8D6FA6}" destId="{E0CD37E2-C0CC-4C81-B823-27332E059A07}" srcOrd="1" destOrd="0" parTransId="{53675EFC-41AD-4533-A26B-B1E0A61E3979}" sibTransId="{11C6A619-B333-4C13-B02E-C75ED56FAEDC}"/>
    <dgm:cxn modelId="{7ACFFD23-9DEE-4691-A524-259FFF6EA804}" type="presOf" srcId="{FD065B51-73BC-4642-BFA9-F290FCC09758}" destId="{C0AD20D1-83AF-44D2-BFC6-2792ED5E5349}" srcOrd="1" destOrd="0" presId="urn:microsoft.com/office/officeart/2005/8/layout/cycle2"/>
    <dgm:cxn modelId="{183FF72A-B37E-456C-AEA8-6DFC1E89A905}" type="presOf" srcId="{11C6A619-B333-4C13-B02E-C75ED56FAEDC}" destId="{519865DE-B53C-42DC-A668-653E01CD61D1}" srcOrd="0" destOrd="0" presId="urn:microsoft.com/office/officeart/2005/8/layout/cycle2"/>
    <dgm:cxn modelId="{4D9ECD30-CA3E-4B74-B8CA-A2482907E478}" type="presOf" srcId="{B1F22ACF-9472-405D-B0C2-C78AEB822011}" destId="{83BC3CE1-EE2E-48C9-A33B-C663F760104D}" srcOrd="0" destOrd="0" presId="urn:microsoft.com/office/officeart/2005/8/layout/cycle2"/>
    <dgm:cxn modelId="{AB73DE3A-E007-4C14-8EB8-17445581D1A4}" srcId="{96187FED-4A7C-4B68-A0D4-81DCCA8D6FA6}" destId="{B1F22ACF-9472-405D-B0C2-C78AEB822011}" srcOrd="3" destOrd="0" parTransId="{3B0AA663-0228-4BAF-82C2-2025C1BA9D4C}" sibTransId="{25332203-303D-426A-A514-07B70E249F21}"/>
    <dgm:cxn modelId="{5A5A023E-B853-4CA7-BAEB-318036D846C9}" type="presOf" srcId="{16BE5D0C-36BB-46FF-8C0E-6C6537519DB9}" destId="{DF730F43-D6D7-45FE-A5E0-EF7AEBF24AE9}" srcOrd="1" destOrd="0" presId="urn:microsoft.com/office/officeart/2005/8/layout/cycle2"/>
    <dgm:cxn modelId="{FC2C955C-6527-4F28-BB4D-2C0A99F19864}" type="presOf" srcId="{11C6A619-B333-4C13-B02E-C75ED56FAEDC}" destId="{AC7D4383-B2E4-435F-B2FB-CA20EEF32C7C}" srcOrd="1" destOrd="0" presId="urn:microsoft.com/office/officeart/2005/8/layout/cycle2"/>
    <dgm:cxn modelId="{89C82A6B-F877-4225-BB44-BD602D7404AC}" type="presOf" srcId="{16BE5D0C-36BB-46FF-8C0E-6C6537519DB9}" destId="{3C03A6E8-236D-4068-9D96-76580E4299BB}" srcOrd="0" destOrd="0" presId="urn:microsoft.com/office/officeart/2005/8/layout/cycle2"/>
    <dgm:cxn modelId="{98D2AE6E-82EF-4E94-89FA-203F88C53C31}" srcId="{96187FED-4A7C-4B68-A0D4-81DCCA8D6FA6}" destId="{4B6EE7D2-B5AF-4CF8-B5A3-5B2B45E54BD2}" srcOrd="2" destOrd="0" parTransId="{A277AC24-4EEA-4059-A89A-92A0B74F8FA8}" sibTransId="{BB14652A-B16F-4E80-AEED-527653228DC6}"/>
    <dgm:cxn modelId="{C45E4182-BE58-41F8-8182-5F09059AC3D8}" type="presOf" srcId="{BB14652A-B16F-4E80-AEED-527653228DC6}" destId="{F7EA82B7-6E8A-4F06-846E-4E784C03E660}" srcOrd="0" destOrd="0" presId="urn:microsoft.com/office/officeart/2005/8/layout/cycle2"/>
    <dgm:cxn modelId="{30BDE394-CD02-4401-9011-E7F400D3F879}" type="presOf" srcId="{FD065B51-73BC-4642-BFA9-F290FCC09758}" destId="{52CDB45C-764F-48C3-9551-88E7C302F6D2}" srcOrd="0" destOrd="0" presId="urn:microsoft.com/office/officeart/2005/8/layout/cycle2"/>
    <dgm:cxn modelId="{053FEFA2-C1F3-48AD-9BC1-B99E51BD6D4C}" type="presOf" srcId="{4F8E9815-4408-4EAB-A211-7794F3009593}" destId="{0DC89D51-D2D4-4247-9D15-76D5703A4A72}" srcOrd="0" destOrd="0" presId="urn:microsoft.com/office/officeart/2005/8/layout/cycle2"/>
    <dgm:cxn modelId="{B55FD9AA-B708-475B-9791-C033C15F806B}" type="presOf" srcId="{4B6EE7D2-B5AF-4CF8-B5A3-5B2B45E54BD2}" destId="{630C51B5-0E0A-40D5-A87E-4C0A6E4056B3}" srcOrd="0" destOrd="0" presId="urn:microsoft.com/office/officeart/2005/8/layout/cycle2"/>
    <dgm:cxn modelId="{9E6417B8-64E7-4734-BC2D-39C99D491FFB}" type="presOf" srcId="{96187FED-4A7C-4B68-A0D4-81DCCA8D6FA6}" destId="{5D0A45F7-C950-4AC1-8D52-98EA1A54358B}" srcOrd="0" destOrd="0" presId="urn:microsoft.com/office/officeart/2005/8/layout/cycle2"/>
    <dgm:cxn modelId="{D4E5CBC0-DE3A-48FA-92A3-53AC638B5A6C}" type="presOf" srcId="{BB14652A-B16F-4E80-AEED-527653228DC6}" destId="{372321CE-F1C8-41EF-820A-F0AC4252EFFF}" srcOrd="1" destOrd="0" presId="urn:microsoft.com/office/officeart/2005/8/layout/cycle2"/>
    <dgm:cxn modelId="{5FBC0CF6-CB77-47CB-8FAC-7CB5B5AE6880}" srcId="{96187FED-4A7C-4B68-A0D4-81DCCA8D6FA6}" destId="{6C498295-2974-4886-AFB4-CF4B179A8C32}" srcOrd="0" destOrd="0" parTransId="{7BF4619A-EF93-4F3B-8876-01C98C5594AF}" sibTransId="{FD065B51-73BC-4642-BFA9-F290FCC09758}"/>
    <dgm:cxn modelId="{E6681EFA-9F6E-4B81-B911-BBD0C2630E11}" type="presOf" srcId="{25332203-303D-426A-A514-07B70E249F21}" destId="{927E9777-2FB3-426E-A53F-760475B9B7E4}" srcOrd="0" destOrd="0" presId="urn:microsoft.com/office/officeart/2005/8/layout/cycle2"/>
    <dgm:cxn modelId="{36F2E9D8-4723-4280-A005-F7DE2BB709AC}" type="presParOf" srcId="{5D0A45F7-C950-4AC1-8D52-98EA1A54358B}" destId="{DCFC9429-67FD-4AB2-A4E3-2F4DDEAC9992}" srcOrd="0" destOrd="0" presId="urn:microsoft.com/office/officeart/2005/8/layout/cycle2"/>
    <dgm:cxn modelId="{AFF269E9-E343-460C-8AB3-578976BF8623}" type="presParOf" srcId="{5D0A45F7-C950-4AC1-8D52-98EA1A54358B}" destId="{52CDB45C-764F-48C3-9551-88E7C302F6D2}" srcOrd="1" destOrd="0" presId="urn:microsoft.com/office/officeart/2005/8/layout/cycle2"/>
    <dgm:cxn modelId="{419D12D3-BA60-4B44-BAF2-05AD0316435A}" type="presParOf" srcId="{52CDB45C-764F-48C3-9551-88E7C302F6D2}" destId="{C0AD20D1-83AF-44D2-BFC6-2792ED5E5349}" srcOrd="0" destOrd="0" presId="urn:microsoft.com/office/officeart/2005/8/layout/cycle2"/>
    <dgm:cxn modelId="{A1CE598E-8096-4CB8-B03A-A5A84D4B56C2}" type="presParOf" srcId="{5D0A45F7-C950-4AC1-8D52-98EA1A54358B}" destId="{2BF5A126-F3CF-4D5A-AE55-CC78E805D228}" srcOrd="2" destOrd="0" presId="urn:microsoft.com/office/officeart/2005/8/layout/cycle2"/>
    <dgm:cxn modelId="{4D95EF79-4B3B-4212-A395-E5323A919546}" type="presParOf" srcId="{5D0A45F7-C950-4AC1-8D52-98EA1A54358B}" destId="{519865DE-B53C-42DC-A668-653E01CD61D1}" srcOrd="3" destOrd="0" presId="urn:microsoft.com/office/officeart/2005/8/layout/cycle2"/>
    <dgm:cxn modelId="{3DD086A7-B651-4A74-B288-183BF08D0302}" type="presParOf" srcId="{519865DE-B53C-42DC-A668-653E01CD61D1}" destId="{AC7D4383-B2E4-435F-B2FB-CA20EEF32C7C}" srcOrd="0" destOrd="0" presId="urn:microsoft.com/office/officeart/2005/8/layout/cycle2"/>
    <dgm:cxn modelId="{EC7C2AB3-48B7-4149-B825-94975DD1B8C6}" type="presParOf" srcId="{5D0A45F7-C950-4AC1-8D52-98EA1A54358B}" destId="{630C51B5-0E0A-40D5-A87E-4C0A6E4056B3}" srcOrd="4" destOrd="0" presId="urn:microsoft.com/office/officeart/2005/8/layout/cycle2"/>
    <dgm:cxn modelId="{D11F8E32-0886-4E40-8545-216637DD41FF}" type="presParOf" srcId="{5D0A45F7-C950-4AC1-8D52-98EA1A54358B}" destId="{F7EA82B7-6E8A-4F06-846E-4E784C03E660}" srcOrd="5" destOrd="0" presId="urn:microsoft.com/office/officeart/2005/8/layout/cycle2"/>
    <dgm:cxn modelId="{F1BA02B6-BCB1-4DE7-84AD-96F399F3FBA4}" type="presParOf" srcId="{F7EA82B7-6E8A-4F06-846E-4E784C03E660}" destId="{372321CE-F1C8-41EF-820A-F0AC4252EFFF}" srcOrd="0" destOrd="0" presId="urn:microsoft.com/office/officeart/2005/8/layout/cycle2"/>
    <dgm:cxn modelId="{2C3B7F92-DE54-4285-B217-B0E5B00EFED4}" type="presParOf" srcId="{5D0A45F7-C950-4AC1-8D52-98EA1A54358B}" destId="{83BC3CE1-EE2E-48C9-A33B-C663F760104D}" srcOrd="6" destOrd="0" presId="urn:microsoft.com/office/officeart/2005/8/layout/cycle2"/>
    <dgm:cxn modelId="{0100A0E7-1FB3-442F-856F-6DEBF6C8C671}" type="presParOf" srcId="{5D0A45F7-C950-4AC1-8D52-98EA1A54358B}" destId="{927E9777-2FB3-426E-A53F-760475B9B7E4}" srcOrd="7" destOrd="0" presId="urn:microsoft.com/office/officeart/2005/8/layout/cycle2"/>
    <dgm:cxn modelId="{78E35E73-1E4E-43E4-ABF3-D18355D903D4}" type="presParOf" srcId="{927E9777-2FB3-426E-A53F-760475B9B7E4}" destId="{80CDE06C-074B-42DC-A187-13888B77FF50}" srcOrd="0" destOrd="0" presId="urn:microsoft.com/office/officeart/2005/8/layout/cycle2"/>
    <dgm:cxn modelId="{77F9D613-0615-4A4E-A32F-417DBF398942}" type="presParOf" srcId="{5D0A45F7-C950-4AC1-8D52-98EA1A54358B}" destId="{0DC89D51-D2D4-4247-9D15-76D5703A4A72}" srcOrd="8" destOrd="0" presId="urn:microsoft.com/office/officeart/2005/8/layout/cycle2"/>
    <dgm:cxn modelId="{C2CD804C-21B8-4B09-B8B3-5DD7B0ED4F93}" type="presParOf" srcId="{5D0A45F7-C950-4AC1-8D52-98EA1A54358B}" destId="{3C03A6E8-236D-4068-9D96-76580E4299BB}" srcOrd="9" destOrd="0" presId="urn:microsoft.com/office/officeart/2005/8/layout/cycle2"/>
    <dgm:cxn modelId="{FC1723A6-B862-4FA7-8155-6BE60EEF8532}" type="presParOf" srcId="{3C03A6E8-236D-4068-9D96-76580E4299BB}" destId="{DF730F43-D6D7-45FE-A5E0-EF7AEBF24A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39EB9-737F-461A-8420-096DDB6E5A9D}">
      <dsp:nvSpPr>
        <dsp:cNvPr id="0" name=""/>
        <dsp:cNvSpPr/>
      </dsp:nvSpPr>
      <dsp:spPr>
        <a:xfrm>
          <a:off x="1284" y="1094775"/>
          <a:ext cx="2038251" cy="140435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496AE-CAE6-420C-AE16-7027AA2A9BCC}">
      <dsp:nvSpPr>
        <dsp:cNvPr id="0" name=""/>
        <dsp:cNvSpPr/>
      </dsp:nvSpPr>
      <dsp:spPr>
        <a:xfrm>
          <a:off x="1284" y="2499131"/>
          <a:ext cx="2038251" cy="75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Travel Industry</a:t>
          </a:r>
        </a:p>
      </dsp:txBody>
      <dsp:txXfrm>
        <a:off x="1284" y="2499131"/>
        <a:ext cx="2038251" cy="756191"/>
      </dsp:txXfrm>
    </dsp:sp>
    <dsp:sp modelId="{7D0A77B0-40F5-4A46-B275-37DD8284B395}">
      <dsp:nvSpPr>
        <dsp:cNvPr id="0" name=""/>
        <dsp:cNvSpPr/>
      </dsp:nvSpPr>
      <dsp:spPr>
        <a:xfrm>
          <a:off x="2243447" y="1094775"/>
          <a:ext cx="2038251" cy="140435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198ED-8550-4CF5-BC49-1C9996478CD8}">
      <dsp:nvSpPr>
        <dsp:cNvPr id="0" name=""/>
        <dsp:cNvSpPr/>
      </dsp:nvSpPr>
      <dsp:spPr>
        <a:xfrm>
          <a:off x="2243447" y="2499131"/>
          <a:ext cx="2038251" cy="75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Concerts</a:t>
          </a:r>
        </a:p>
      </dsp:txBody>
      <dsp:txXfrm>
        <a:off x="2243447" y="2499131"/>
        <a:ext cx="2038251" cy="756191"/>
      </dsp:txXfrm>
    </dsp:sp>
    <dsp:sp modelId="{12F211E7-33A9-476C-8A59-BB1FA6363548}">
      <dsp:nvSpPr>
        <dsp:cNvPr id="0" name=""/>
        <dsp:cNvSpPr/>
      </dsp:nvSpPr>
      <dsp:spPr>
        <a:xfrm>
          <a:off x="4485609" y="1094775"/>
          <a:ext cx="2038251" cy="140435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C1DA7-A105-4BED-9E4D-E9CC72575677}">
      <dsp:nvSpPr>
        <dsp:cNvPr id="0" name=""/>
        <dsp:cNvSpPr/>
      </dsp:nvSpPr>
      <dsp:spPr>
        <a:xfrm>
          <a:off x="4485609" y="2499131"/>
          <a:ext cx="2038251" cy="75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Booking Sporting Events</a:t>
          </a:r>
        </a:p>
      </dsp:txBody>
      <dsp:txXfrm>
        <a:off x="4485609" y="2499131"/>
        <a:ext cx="2038251" cy="756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C9429-67FD-4AB2-A4E3-2F4DDEAC9992}">
      <dsp:nvSpPr>
        <dsp:cNvPr id="0" name=""/>
        <dsp:cNvSpPr/>
      </dsp:nvSpPr>
      <dsp:spPr>
        <a:xfrm>
          <a:off x="3085607" y="508"/>
          <a:ext cx="1554120" cy="1554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Customer clicks on the performance they wish to see.</a:t>
          </a:r>
        </a:p>
      </dsp:txBody>
      <dsp:txXfrm>
        <a:off x="3313203" y="228104"/>
        <a:ext cx="1098928" cy="1098928"/>
      </dsp:txXfrm>
    </dsp:sp>
    <dsp:sp modelId="{52CDB45C-764F-48C3-9551-88E7C302F6D2}">
      <dsp:nvSpPr>
        <dsp:cNvPr id="0" name=""/>
        <dsp:cNvSpPr/>
      </dsp:nvSpPr>
      <dsp:spPr>
        <a:xfrm rot="2160000">
          <a:off x="4590942" y="1195015"/>
          <a:ext cx="414517" cy="52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602817" y="1263371"/>
        <a:ext cx="290162" cy="314709"/>
      </dsp:txXfrm>
    </dsp:sp>
    <dsp:sp modelId="{2BF5A126-F3CF-4D5A-AE55-CC78E805D228}">
      <dsp:nvSpPr>
        <dsp:cNvPr id="0" name=""/>
        <dsp:cNvSpPr/>
      </dsp:nvSpPr>
      <dsp:spPr>
        <a:xfrm>
          <a:off x="4975657" y="1373709"/>
          <a:ext cx="1554120" cy="1554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 date and time is typed in.</a:t>
          </a:r>
        </a:p>
      </dsp:txBody>
      <dsp:txXfrm>
        <a:off x="5203253" y="1601305"/>
        <a:ext cx="1098928" cy="1098928"/>
      </dsp:txXfrm>
    </dsp:sp>
    <dsp:sp modelId="{519865DE-B53C-42DC-A668-653E01CD61D1}">
      <dsp:nvSpPr>
        <dsp:cNvPr id="0" name=""/>
        <dsp:cNvSpPr/>
      </dsp:nvSpPr>
      <dsp:spPr>
        <a:xfrm rot="6480000">
          <a:off x="5188116" y="2988297"/>
          <a:ext cx="414517" cy="52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5269507" y="3034066"/>
        <a:ext cx="290162" cy="314709"/>
      </dsp:txXfrm>
    </dsp:sp>
    <dsp:sp modelId="{630C51B5-0E0A-40D5-A87E-4C0A6E4056B3}">
      <dsp:nvSpPr>
        <dsp:cNvPr id="0" name=""/>
        <dsp:cNvSpPr/>
      </dsp:nvSpPr>
      <dsp:spPr>
        <a:xfrm>
          <a:off x="4253722" y="3595595"/>
          <a:ext cx="1554120" cy="1554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Required number of seats.</a:t>
          </a:r>
        </a:p>
      </dsp:txBody>
      <dsp:txXfrm>
        <a:off x="4481318" y="3823191"/>
        <a:ext cx="1098928" cy="1098928"/>
      </dsp:txXfrm>
    </dsp:sp>
    <dsp:sp modelId="{F7EA82B7-6E8A-4F06-846E-4E784C03E660}">
      <dsp:nvSpPr>
        <dsp:cNvPr id="0" name=""/>
        <dsp:cNvSpPr/>
      </dsp:nvSpPr>
      <dsp:spPr>
        <a:xfrm rot="10800000">
          <a:off x="3667140" y="4110397"/>
          <a:ext cx="414517" cy="52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791495" y="4215300"/>
        <a:ext cx="290162" cy="314709"/>
      </dsp:txXfrm>
    </dsp:sp>
    <dsp:sp modelId="{83BC3CE1-EE2E-48C9-A33B-C663F760104D}">
      <dsp:nvSpPr>
        <dsp:cNvPr id="0" name=""/>
        <dsp:cNvSpPr/>
      </dsp:nvSpPr>
      <dsp:spPr>
        <a:xfrm>
          <a:off x="1917493" y="3595595"/>
          <a:ext cx="1554120" cy="1554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Seating display at the venue is shown on the screen.</a:t>
          </a:r>
        </a:p>
      </dsp:txBody>
      <dsp:txXfrm>
        <a:off x="2145089" y="3823191"/>
        <a:ext cx="1098928" cy="1098928"/>
      </dsp:txXfrm>
    </dsp:sp>
    <dsp:sp modelId="{927E9777-2FB3-426E-A53F-760475B9B7E4}">
      <dsp:nvSpPr>
        <dsp:cNvPr id="0" name=""/>
        <dsp:cNvSpPr/>
      </dsp:nvSpPr>
      <dsp:spPr>
        <a:xfrm rot="15120000">
          <a:off x="2129952" y="3010612"/>
          <a:ext cx="414517" cy="52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211343" y="3174649"/>
        <a:ext cx="290162" cy="314709"/>
      </dsp:txXfrm>
    </dsp:sp>
    <dsp:sp modelId="{0DC89D51-D2D4-4247-9D15-76D5703A4A72}">
      <dsp:nvSpPr>
        <dsp:cNvPr id="0" name=""/>
        <dsp:cNvSpPr/>
      </dsp:nvSpPr>
      <dsp:spPr>
        <a:xfrm>
          <a:off x="1195558" y="1373709"/>
          <a:ext cx="1554120" cy="1554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User selects their seats and then click CONFIRM</a:t>
          </a:r>
        </a:p>
      </dsp:txBody>
      <dsp:txXfrm>
        <a:off x="1423154" y="1601305"/>
        <a:ext cx="1098928" cy="1098928"/>
      </dsp:txXfrm>
    </dsp:sp>
    <dsp:sp modelId="{3C03A6E8-236D-4068-9D96-76580E4299BB}">
      <dsp:nvSpPr>
        <dsp:cNvPr id="0" name=""/>
        <dsp:cNvSpPr/>
      </dsp:nvSpPr>
      <dsp:spPr>
        <a:xfrm rot="19440000">
          <a:off x="2700893" y="1208806"/>
          <a:ext cx="414517" cy="52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712768" y="1350256"/>
        <a:ext cx="290162" cy="314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C9429-67FD-4AB2-A4E3-2F4DDEAC9992}">
      <dsp:nvSpPr>
        <dsp:cNvPr id="0" name=""/>
        <dsp:cNvSpPr/>
      </dsp:nvSpPr>
      <dsp:spPr>
        <a:xfrm>
          <a:off x="3085607" y="508"/>
          <a:ext cx="1554120" cy="1554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6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The database check the availability of the selected seats.</a:t>
          </a:r>
        </a:p>
      </dsp:txBody>
      <dsp:txXfrm>
        <a:off x="3313203" y="228104"/>
        <a:ext cx="1098928" cy="1098928"/>
      </dsp:txXfrm>
    </dsp:sp>
    <dsp:sp modelId="{52CDB45C-764F-48C3-9551-88E7C302F6D2}">
      <dsp:nvSpPr>
        <dsp:cNvPr id="0" name=""/>
        <dsp:cNvSpPr/>
      </dsp:nvSpPr>
      <dsp:spPr>
        <a:xfrm rot="2160000">
          <a:off x="4590942" y="1195015"/>
          <a:ext cx="414517" cy="52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602817" y="1263371"/>
        <a:ext cx="290162" cy="314709"/>
      </dsp:txXfrm>
    </dsp:sp>
    <dsp:sp modelId="{2BF5A126-F3CF-4D5A-AE55-CC78E805D228}">
      <dsp:nvSpPr>
        <dsp:cNvPr id="0" name=""/>
        <dsp:cNvSpPr/>
      </dsp:nvSpPr>
      <dsp:spPr>
        <a:xfrm>
          <a:off x="4975657" y="1373709"/>
          <a:ext cx="1554120" cy="1554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7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If the seats are available the total price is shown and the customer clicks on confirm.</a:t>
          </a:r>
        </a:p>
      </dsp:txBody>
      <dsp:txXfrm>
        <a:off x="5203253" y="1601305"/>
        <a:ext cx="1098928" cy="1098928"/>
      </dsp:txXfrm>
    </dsp:sp>
    <dsp:sp modelId="{519865DE-B53C-42DC-A668-653E01CD61D1}">
      <dsp:nvSpPr>
        <dsp:cNvPr id="0" name=""/>
        <dsp:cNvSpPr/>
      </dsp:nvSpPr>
      <dsp:spPr>
        <a:xfrm rot="6480000">
          <a:off x="5188116" y="2988297"/>
          <a:ext cx="414517" cy="52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5269507" y="3034066"/>
        <a:ext cx="290162" cy="314709"/>
      </dsp:txXfrm>
    </dsp:sp>
    <dsp:sp modelId="{630C51B5-0E0A-40D5-A87E-4C0A6E4056B3}">
      <dsp:nvSpPr>
        <dsp:cNvPr id="0" name=""/>
        <dsp:cNvSpPr/>
      </dsp:nvSpPr>
      <dsp:spPr>
        <a:xfrm>
          <a:off x="4253722" y="3595595"/>
          <a:ext cx="1554120" cy="1554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8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The customer then enters their personal details</a:t>
          </a:r>
        </a:p>
      </dsp:txBody>
      <dsp:txXfrm>
        <a:off x="4481318" y="3823191"/>
        <a:ext cx="1098928" cy="1098928"/>
      </dsp:txXfrm>
    </dsp:sp>
    <dsp:sp modelId="{F7EA82B7-6E8A-4F06-846E-4E784C03E660}">
      <dsp:nvSpPr>
        <dsp:cNvPr id="0" name=""/>
        <dsp:cNvSpPr/>
      </dsp:nvSpPr>
      <dsp:spPr>
        <a:xfrm rot="10800000">
          <a:off x="3667140" y="4110397"/>
          <a:ext cx="414517" cy="52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791495" y="4215300"/>
        <a:ext cx="290162" cy="314709"/>
      </dsp:txXfrm>
    </dsp:sp>
    <dsp:sp modelId="{83BC3CE1-EE2E-48C9-A33B-C663F760104D}">
      <dsp:nvSpPr>
        <dsp:cNvPr id="0" name=""/>
        <dsp:cNvSpPr/>
      </dsp:nvSpPr>
      <dsp:spPr>
        <a:xfrm>
          <a:off x="1917493" y="3595595"/>
          <a:ext cx="1554120" cy="1554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FF00"/>
              </a:solidFill>
            </a:rPr>
            <a:t>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Payment method is then selected and payment made.</a:t>
          </a:r>
        </a:p>
      </dsp:txBody>
      <dsp:txXfrm>
        <a:off x="2145089" y="3823191"/>
        <a:ext cx="1098928" cy="1098928"/>
      </dsp:txXfrm>
    </dsp:sp>
    <dsp:sp modelId="{927E9777-2FB3-426E-A53F-760475B9B7E4}">
      <dsp:nvSpPr>
        <dsp:cNvPr id="0" name=""/>
        <dsp:cNvSpPr/>
      </dsp:nvSpPr>
      <dsp:spPr>
        <a:xfrm rot="15120000">
          <a:off x="2129952" y="3010612"/>
          <a:ext cx="414517" cy="52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211343" y="3174649"/>
        <a:ext cx="290162" cy="314709"/>
      </dsp:txXfrm>
    </dsp:sp>
    <dsp:sp modelId="{0DC89D51-D2D4-4247-9D15-76D5703A4A72}">
      <dsp:nvSpPr>
        <dsp:cNvPr id="0" name=""/>
        <dsp:cNvSpPr/>
      </dsp:nvSpPr>
      <dsp:spPr>
        <a:xfrm>
          <a:off x="1195558" y="1373709"/>
          <a:ext cx="1554120" cy="1554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10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An email is sent to the customer and may include a QR then the database is updated. </a:t>
          </a:r>
        </a:p>
      </dsp:txBody>
      <dsp:txXfrm>
        <a:off x="1423154" y="1601305"/>
        <a:ext cx="1098928" cy="1098928"/>
      </dsp:txXfrm>
    </dsp:sp>
    <dsp:sp modelId="{3C03A6E8-236D-4068-9D96-76580E4299BB}">
      <dsp:nvSpPr>
        <dsp:cNvPr id="0" name=""/>
        <dsp:cNvSpPr/>
      </dsp:nvSpPr>
      <dsp:spPr>
        <a:xfrm rot="19440000">
          <a:off x="2700893" y="1208806"/>
          <a:ext cx="414517" cy="52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712768" y="1350256"/>
        <a:ext cx="290162" cy="314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57BF7-E49A-4827-989E-13E6E202249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579D2-CF2F-4916-99A6-5CC6362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79D2-CF2F-4916-99A6-5CC636238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5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19B4F3-A174-4BF0-9FB1-2B0EEC0FE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Booking systems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5A2E72-7581-4B92-BCBA-9BD2289339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55542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682387"/>
            <a:ext cx="9001462" cy="78041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Online Booking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2073489"/>
            <a:ext cx="9001462" cy="1655762"/>
          </a:xfrm>
        </p:spPr>
        <p:txBody>
          <a:bodyPr>
            <a:normAutofit/>
          </a:bodyPr>
          <a:lstStyle/>
          <a:p>
            <a:r>
              <a:rPr lang="en-US" sz="2800" b="1" dirty="0"/>
              <a:t>Give examples about online booking systems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5011330"/>
              </p:ext>
            </p:extLst>
          </p:nvPr>
        </p:nvGraphicFramePr>
        <p:xfrm>
          <a:off x="2833427" y="2741641"/>
          <a:ext cx="6525146" cy="435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1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A39EB9-737F-461A-8420-096DDB6E5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EA39EB9-737F-461A-8420-096DDB6E5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F496AE-CAE6-420C-AE16-7027AA2A9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0F496AE-CAE6-420C-AE16-7027AA2A9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0A77B0-40F5-4A46-B275-37DD8284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D0A77B0-40F5-4A46-B275-37DD8284B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A198ED-8550-4CF5-BC49-1C9996478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2A198ED-8550-4CF5-BC49-1C9996478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211E7-33A9-476C-8A59-BB1FA636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2F211E7-33A9-476C-8A59-BB1FA636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BC1DA7-A105-4BED-9E4D-E9CC72575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6BC1DA7-A105-4BED-9E4D-E9CC72575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</a:t>
            </a:r>
            <a:r>
              <a:rPr lang="en-US" u="sng" dirty="0">
                <a:solidFill>
                  <a:srgbClr val="FFFF00"/>
                </a:solidFill>
              </a:rPr>
              <a:t>advantages</a:t>
            </a:r>
            <a:r>
              <a:rPr lang="en-US" dirty="0"/>
              <a:t> of using he online booking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655256"/>
          </a:xfrm>
        </p:spPr>
        <p:txBody>
          <a:bodyPr>
            <a:normAutofit fontScale="92500"/>
          </a:bodyPr>
          <a:lstStyle/>
          <a:p>
            <a:r>
              <a:rPr lang="en-US" dirty="0"/>
              <a:t>Prevent double-booking.</a:t>
            </a:r>
          </a:p>
          <a:p>
            <a:r>
              <a:rPr lang="en-US" dirty="0"/>
              <a:t>Customer gets immediate feedback on the availability of seats.</a:t>
            </a:r>
          </a:p>
          <a:p>
            <a:r>
              <a:rPr lang="en-US" dirty="0"/>
              <a:t>Customer can make bookings at anytime.</a:t>
            </a:r>
          </a:p>
          <a:p>
            <a:r>
              <a:rPr lang="en-US" dirty="0"/>
              <a:t>Customer’s email address allows the booking company to attach special offers to them.</a:t>
            </a:r>
          </a:p>
          <a:p>
            <a:r>
              <a:rPr lang="en-US" dirty="0"/>
              <a:t>It is usually easier to browse the seating plans to choose the best seats.</a:t>
            </a:r>
          </a:p>
          <a:p>
            <a:r>
              <a:rPr lang="en-US" dirty="0"/>
              <a:t>Possible to reserve at seat for a period of time and make up their mind before finalizing the booking.</a:t>
            </a:r>
          </a:p>
          <a:p>
            <a:r>
              <a:rPr lang="en-US" dirty="0"/>
              <a:t>No printed tickets which saves postal and printing costs.</a:t>
            </a:r>
          </a:p>
          <a:p>
            <a:r>
              <a:rPr lang="en-US" dirty="0"/>
              <a:t>Online booking allows the use of modern smartphone apps technology such as QR code stores all the flight details.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8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</a:t>
            </a:r>
            <a:r>
              <a:rPr lang="en-US" u="sng" dirty="0">
                <a:solidFill>
                  <a:srgbClr val="FFFF00"/>
                </a:solidFill>
              </a:rPr>
              <a:t>disadvantages</a:t>
            </a:r>
            <a:r>
              <a:rPr lang="en-US" dirty="0"/>
              <a:t> of using the online booking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655256"/>
          </a:xfrm>
        </p:spPr>
        <p:txBody>
          <a:bodyPr>
            <a:normAutofit/>
          </a:bodyPr>
          <a:lstStyle/>
          <a:p>
            <a:r>
              <a:rPr lang="en-US" dirty="0"/>
              <a:t>The setup and maintenance of the online system is expensive.</a:t>
            </a:r>
          </a:p>
          <a:p>
            <a:r>
              <a:rPr lang="en-US" dirty="0"/>
              <a:t>All customers need access to a computer and internet connection.</a:t>
            </a:r>
          </a:p>
          <a:p>
            <a:r>
              <a:rPr lang="en-US" dirty="0"/>
              <a:t>Often difficult to cancel the booking and get your money back.</a:t>
            </a:r>
          </a:p>
          <a:p>
            <a:r>
              <a:rPr lang="en-US" dirty="0"/>
              <a:t>If the server is down for any reason, it becomes impossible to book seats.</a:t>
            </a:r>
          </a:p>
          <a:p>
            <a:r>
              <a:rPr lang="en-US" dirty="0"/>
              <a:t>If the websites are not well designed, it can be difficult to make exactly the booking you want.</a:t>
            </a:r>
          </a:p>
          <a:p>
            <a:r>
              <a:rPr lang="en-US" dirty="0"/>
              <a:t>Booking online does not allow to build a personal relationship with the travel agent.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2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travel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F753-E54F-406F-ABE9-7DB766C7E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621" y="2088319"/>
            <a:ext cx="5106004" cy="3702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User needs to fill the following fields:</a:t>
            </a:r>
          </a:p>
          <a:p>
            <a:pPr lvl="1"/>
            <a:r>
              <a:rPr lang="en-US" dirty="0"/>
              <a:t>Schedule</a:t>
            </a:r>
          </a:p>
          <a:p>
            <a:pPr lvl="1"/>
            <a:r>
              <a:rPr lang="en-US" dirty="0"/>
              <a:t>Flight type</a:t>
            </a:r>
          </a:p>
          <a:p>
            <a:pPr lvl="1"/>
            <a:r>
              <a:rPr lang="en-US" dirty="0"/>
              <a:t>Routes</a:t>
            </a:r>
          </a:p>
          <a:p>
            <a:pPr lvl="1"/>
            <a:r>
              <a:rPr lang="en-US" dirty="0"/>
              <a:t>Travelers</a:t>
            </a:r>
          </a:p>
          <a:p>
            <a:r>
              <a:rPr lang="en-US" dirty="0"/>
              <a:t>The system automatically search for available flights.</a:t>
            </a:r>
          </a:p>
          <a:p>
            <a:r>
              <a:rPr lang="en-US" dirty="0"/>
              <a:t>Make bookings and transfer the funds from the bank account. 	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25" y="2088320"/>
            <a:ext cx="6764375" cy="37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6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46985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Events such as concerts, theatres, cinemas and sporting events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7850068"/>
              </p:ext>
            </p:extLst>
          </p:nvPr>
        </p:nvGraphicFramePr>
        <p:xfrm>
          <a:off x="-1138647" y="1619148"/>
          <a:ext cx="7725336" cy="515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2ECACFE-8AAF-4225-AA68-0621DD63E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513505"/>
              </p:ext>
            </p:extLst>
          </p:nvPr>
        </p:nvGraphicFramePr>
        <p:xfrm>
          <a:off x="5570416" y="1573306"/>
          <a:ext cx="7725336" cy="515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E7865619-A6DB-4ECF-AC16-6CE0EFA58922}"/>
              </a:ext>
            </a:extLst>
          </p:cNvPr>
          <p:cNvSpPr/>
          <p:nvPr/>
        </p:nvSpPr>
        <p:spPr>
          <a:xfrm>
            <a:off x="4708683" y="1385707"/>
            <a:ext cx="2763981" cy="132632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FC9429-67FD-4AB2-A4E3-2F4DDEAC9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CFC9429-67FD-4AB2-A4E3-2F4DDEAC9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CDB45C-764F-48C3-9551-88E7C302F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2CDB45C-764F-48C3-9551-88E7C302F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F5A126-F3CF-4D5A-AE55-CC78E805D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BF5A126-F3CF-4D5A-AE55-CC78E805D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9865DE-B53C-42DC-A668-653E01CD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19865DE-B53C-42DC-A668-653E01CD6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0C51B5-0E0A-40D5-A87E-4C0A6E405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30C51B5-0E0A-40D5-A87E-4C0A6E405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EA82B7-6E8A-4F06-846E-4E784C03E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7EA82B7-6E8A-4F06-846E-4E784C03E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C3CE1-EE2E-48C9-A33B-C663F7601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3BC3CE1-EE2E-48C9-A33B-C663F7601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E9777-2FB3-426E-A53F-760475B9B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27E9777-2FB3-426E-A53F-760475B9B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89D51-D2D4-4247-9D15-76D5703A4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DC89D51-D2D4-4247-9D15-76D5703A4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3A6E8-236D-4068-9D96-76580E429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C03A6E8-236D-4068-9D96-76580E429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FC9429-67FD-4AB2-A4E3-2F4DDEAC9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CFC9429-67FD-4AB2-A4E3-2F4DDEAC9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CDB45C-764F-48C3-9551-88E7C302F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52CDB45C-764F-48C3-9551-88E7C302F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F5A126-F3CF-4D5A-AE55-CC78E805D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2BF5A126-F3CF-4D5A-AE55-CC78E805D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865DE-B53C-42DC-A668-653E01CD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19865DE-B53C-42DC-A668-653E01CD6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0C51B5-0E0A-40D5-A87E-4C0A6E405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630C51B5-0E0A-40D5-A87E-4C0A6E405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EA82B7-6E8A-4F06-846E-4E784C03E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F7EA82B7-6E8A-4F06-846E-4E784C03E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C3CE1-EE2E-48C9-A33B-C663F7601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83BC3CE1-EE2E-48C9-A33B-C663F7601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7E9777-2FB3-426E-A53F-760475B9B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927E9777-2FB3-426E-A53F-760475B9B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C89D51-D2D4-4247-9D15-76D5703A4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0DC89D51-D2D4-4247-9D15-76D5703A4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03A6E8-236D-4068-9D96-76580E429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>
                                            <p:graphicEl>
                                              <a:dgm id="{3C03A6E8-236D-4068-9D96-76580E429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37528-FD68-47E0-8EAD-CEF51E3F1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7089934" cy="3456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38BA2-77F5-486C-8B1F-4EAD4032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3456024"/>
            <a:ext cx="7121235" cy="34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913DF5-540E-4F5B-AE86-9E791858F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6362" y="374073"/>
            <a:ext cx="8021169" cy="2448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C76317-4A81-408C-8BC3-0A3773EFF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6362" y="3059620"/>
            <a:ext cx="8059275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41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325</TotalTime>
  <Words>387</Words>
  <Application>Microsoft Office PowerPoint</Application>
  <PresentationFormat>Widescreen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Damask</vt:lpstr>
      <vt:lpstr>Booking systems</vt:lpstr>
      <vt:lpstr>Online Booking systems</vt:lpstr>
      <vt:lpstr>What are the advantages of using he online booking systems?</vt:lpstr>
      <vt:lpstr>What are the disadvantages of using the online booking systems?</vt:lpstr>
      <vt:lpstr>The travel industry</vt:lpstr>
      <vt:lpstr>Events such as concerts, theatres, cinemas and sporting events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Inspiron</dc:creator>
  <cp:lastModifiedBy>Nawal Al Husseini</cp:lastModifiedBy>
  <cp:revision>106</cp:revision>
  <dcterms:created xsi:type="dcterms:W3CDTF">2019-03-25T07:50:04Z</dcterms:created>
  <dcterms:modified xsi:type="dcterms:W3CDTF">2023-01-09T18:14:03Z</dcterms:modified>
</cp:coreProperties>
</file>