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45" roundtripDataSignature="AMtx7mjh59YMQMExqGci7yYOJylvfKfZ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77a9680ca7_0_104: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77a9680ca7_0_10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7a9680ca7_0_13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77a9680ca7_0_13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77a9680ca7_0_13: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77a9680ca7_0_1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7a9680ca7_0_59: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77a9680ca7_0_5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77a9680ca7_0_66: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77a9680ca7_0_6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7a9680ca7_0_116: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77a9680ca7_0_11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77a9680ca7_0_128: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77a9680ca7_0_12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1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p1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p1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1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p2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p2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p2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5" name="Google Shape;625;p2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0" name="Google Shape;640;p2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4" name="Google Shape;704;p2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3" name="Google Shape;723;p2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2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2" name="Google Shape;912;p2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302776071_0_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2d302776071_0_5: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7a9680ca7_0_74: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77a9680ca7_0_7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77a9680ca7_0_156: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77a9680ca7_0_15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7a9680ca7_0_87: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77a9680ca7_0_8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7a9680ca7_0_14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77a9680ca7_0_14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4" name="Shape 24"/>
        <p:cNvGrpSpPr/>
        <p:nvPr/>
      </p:nvGrpSpPr>
      <p:grpSpPr>
        <a:xfrm>
          <a:off x="0" y="0"/>
          <a:ext cx="0" cy="0"/>
          <a:chOff x="0" y="0"/>
          <a:chExt cx="0" cy="0"/>
        </a:xfrm>
      </p:grpSpPr>
      <p:sp>
        <p:nvSpPr>
          <p:cNvPr id="25" name="Google Shape;25;p31"/>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1"/>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41"/>
          <p:cNvSpPr txBox="1"/>
          <p:nvPr>
            <p:ph type="ctrTitle"/>
          </p:nvPr>
        </p:nvSpPr>
        <p:spPr>
          <a:xfrm>
            <a:off x="685801" y="2130427"/>
            <a:ext cx="7772400" cy="1470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1"/>
          <p:cNvSpPr txBox="1"/>
          <p:nvPr>
            <p:ph idx="1" type="subTitle"/>
          </p:nvPr>
        </p:nvSpPr>
        <p:spPr>
          <a:xfrm>
            <a:off x="1371602"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6" name="Google Shape;86;p41"/>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1"/>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1"/>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42"/>
          <p:cNvSpPr txBox="1"/>
          <p:nvPr>
            <p:ph type="title"/>
          </p:nvPr>
        </p:nvSpPr>
        <p:spPr>
          <a:xfrm>
            <a:off x="457201"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2"/>
          <p:cNvSpPr txBox="1"/>
          <p:nvPr>
            <p:ph idx="1" type="body"/>
          </p:nvPr>
        </p:nvSpPr>
        <p:spPr>
          <a:xfrm>
            <a:off x="457201" y="1600202"/>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2" name="Google Shape;92;p42"/>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2"/>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2"/>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43"/>
          <p:cNvSpPr txBox="1"/>
          <p:nvPr>
            <p:ph type="title"/>
          </p:nvPr>
        </p:nvSpPr>
        <p:spPr>
          <a:xfrm>
            <a:off x="722314" y="4406902"/>
            <a:ext cx="77724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3"/>
          <p:cNvSpPr txBox="1"/>
          <p:nvPr>
            <p:ph idx="1" type="body"/>
          </p:nvPr>
        </p:nvSpPr>
        <p:spPr>
          <a:xfrm>
            <a:off x="722314" y="2906715"/>
            <a:ext cx="77724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98" name="Google Shape;98;p43"/>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3"/>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3"/>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p44"/>
          <p:cNvSpPr txBox="1"/>
          <p:nvPr>
            <p:ph type="title"/>
          </p:nvPr>
        </p:nvSpPr>
        <p:spPr>
          <a:xfrm>
            <a:off x="457201"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4"/>
          <p:cNvSpPr txBox="1"/>
          <p:nvPr>
            <p:ph idx="1" type="body"/>
          </p:nvPr>
        </p:nvSpPr>
        <p:spPr>
          <a:xfrm>
            <a:off x="342902" y="2311402"/>
            <a:ext cx="3009900" cy="65373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4" name="Google Shape;104;p44"/>
          <p:cNvSpPr txBox="1"/>
          <p:nvPr>
            <p:ph idx="2" type="body"/>
          </p:nvPr>
        </p:nvSpPr>
        <p:spPr>
          <a:xfrm>
            <a:off x="3505205" y="2311402"/>
            <a:ext cx="3009900" cy="65373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5" name="Google Shape;105;p44"/>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4"/>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4"/>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8" name="Shape 108"/>
        <p:cNvGrpSpPr/>
        <p:nvPr/>
      </p:nvGrpSpPr>
      <p:grpSpPr>
        <a:xfrm>
          <a:off x="0" y="0"/>
          <a:ext cx="0" cy="0"/>
          <a:chOff x="0" y="0"/>
          <a:chExt cx="0" cy="0"/>
        </a:xfrm>
      </p:grpSpPr>
      <p:sp>
        <p:nvSpPr>
          <p:cNvPr id="109" name="Google Shape;109;p45"/>
          <p:cNvSpPr txBox="1"/>
          <p:nvPr>
            <p:ph type="title"/>
          </p:nvPr>
        </p:nvSpPr>
        <p:spPr>
          <a:xfrm>
            <a:off x="457201"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5"/>
          <p:cNvSpPr txBox="1"/>
          <p:nvPr>
            <p:ph idx="1" type="body"/>
          </p:nvPr>
        </p:nvSpPr>
        <p:spPr>
          <a:xfrm>
            <a:off x="457201"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1" name="Google Shape;111;p45"/>
          <p:cNvSpPr txBox="1"/>
          <p:nvPr>
            <p:ph idx="2" type="body"/>
          </p:nvPr>
        </p:nvSpPr>
        <p:spPr>
          <a:xfrm>
            <a:off x="457201"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2" name="Google Shape;112;p45"/>
          <p:cNvSpPr txBox="1"/>
          <p:nvPr>
            <p:ph idx="3" type="body"/>
          </p:nvPr>
        </p:nvSpPr>
        <p:spPr>
          <a:xfrm>
            <a:off x="4645032"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3" name="Google Shape;113;p45"/>
          <p:cNvSpPr txBox="1"/>
          <p:nvPr>
            <p:ph idx="4" type="body"/>
          </p:nvPr>
        </p:nvSpPr>
        <p:spPr>
          <a:xfrm>
            <a:off x="4645032"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4" name="Google Shape;114;p45"/>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5"/>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5"/>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46"/>
          <p:cNvSpPr txBox="1"/>
          <p:nvPr>
            <p:ph type="title"/>
          </p:nvPr>
        </p:nvSpPr>
        <p:spPr>
          <a:xfrm>
            <a:off x="457201"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6"/>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6"/>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6"/>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47"/>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47"/>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7"/>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48"/>
          <p:cNvSpPr txBox="1"/>
          <p:nvPr>
            <p:ph type="title"/>
          </p:nvPr>
        </p:nvSpPr>
        <p:spPr>
          <a:xfrm>
            <a:off x="457201" y="273050"/>
            <a:ext cx="3008400" cy="11619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8"/>
          <p:cNvSpPr txBox="1"/>
          <p:nvPr>
            <p:ph idx="1" type="body"/>
          </p:nvPr>
        </p:nvSpPr>
        <p:spPr>
          <a:xfrm>
            <a:off x="3575054" y="273052"/>
            <a:ext cx="51117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29" name="Google Shape;129;p48"/>
          <p:cNvSpPr txBox="1"/>
          <p:nvPr>
            <p:ph idx="2" type="body"/>
          </p:nvPr>
        </p:nvSpPr>
        <p:spPr>
          <a:xfrm>
            <a:off x="457201" y="1435102"/>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0" name="Google Shape;130;p48"/>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8"/>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8"/>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3" name="Shape 133"/>
        <p:cNvGrpSpPr/>
        <p:nvPr/>
      </p:nvGrpSpPr>
      <p:grpSpPr>
        <a:xfrm>
          <a:off x="0" y="0"/>
          <a:ext cx="0" cy="0"/>
          <a:chOff x="0" y="0"/>
          <a:chExt cx="0" cy="0"/>
        </a:xfrm>
      </p:grpSpPr>
      <p:sp>
        <p:nvSpPr>
          <p:cNvPr id="134" name="Google Shape;134;p49"/>
          <p:cNvSpPr txBox="1"/>
          <p:nvPr>
            <p:ph type="title"/>
          </p:nvPr>
        </p:nvSpPr>
        <p:spPr>
          <a:xfrm>
            <a:off x="1792290" y="4800600"/>
            <a:ext cx="54864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9"/>
          <p:cNvSpPr/>
          <p:nvPr>
            <p:ph idx="2" type="pic"/>
          </p:nvPr>
        </p:nvSpPr>
        <p:spPr>
          <a:xfrm>
            <a:off x="1792290" y="612775"/>
            <a:ext cx="5486400" cy="4114800"/>
          </a:xfrm>
          <a:prstGeom prst="rect">
            <a:avLst/>
          </a:prstGeom>
          <a:noFill/>
          <a:ln>
            <a:noFill/>
          </a:ln>
        </p:spPr>
      </p:sp>
      <p:sp>
        <p:nvSpPr>
          <p:cNvPr id="136" name="Google Shape;136;p49"/>
          <p:cNvSpPr txBox="1"/>
          <p:nvPr>
            <p:ph idx="1" type="body"/>
          </p:nvPr>
        </p:nvSpPr>
        <p:spPr>
          <a:xfrm>
            <a:off x="1792290"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7" name="Google Shape;137;p49"/>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9"/>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9"/>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0" name="Shape 140"/>
        <p:cNvGrpSpPr/>
        <p:nvPr/>
      </p:nvGrpSpPr>
      <p:grpSpPr>
        <a:xfrm>
          <a:off x="0" y="0"/>
          <a:ext cx="0" cy="0"/>
          <a:chOff x="0" y="0"/>
          <a:chExt cx="0" cy="0"/>
        </a:xfrm>
      </p:grpSpPr>
      <p:sp>
        <p:nvSpPr>
          <p:cNvPr id="141" name="Google Shape;141;p50"/>
          <p:cNvSpPr txBox="1"/>
          <p:nvPr>
            <p:ph type="title"/>
          </p:nvPr>
        </p:nvSpPr>
        <p:spPr>
          <a:xfrm>
            <a:off x="457201"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0"/>
          <p:cNvSpPr txBox="1"/>
          <p:nvPr>
            <p:ph idx="1" type="body"/>
          </p:nvPr>
        </p:nvSpPr>
        <p:spPr>
          <a:xfrm rot="5400000">
            <a:off x="2308959" y="-251548"/>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3" name="Google Shape;143;p50"/>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50"/>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50"/>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32"/>
          <p:cNvSpPr txBox="1"/>
          <p:nvPr>
            <p:ph type="title"/>
          </p:nvPr>
        </p:nvSpPr>
        <p:spPr>
          <a:xfrm>
            <a:off x="2974085" y="690753"/>
            <a:ext cx="3042920" cy="4521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Comic Sans MS"/>
                <a:ea typeface="Comic Sans MS"/>
                <a:cs typeface="Comic Sans MS"/>
                <a:sym typeface="Comic Sans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 type="body"/>
          </p:nvPr>
        </p:nvSpPr>
        <p:spPr>
          <a:xfrm>
            <a:off x="954278" y="2394704"/>
            <a:ext cx="7235443" cy="366331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32"/>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6" name="Shape 146"/>
        <p:cNvGrpSpPr/>
        <p:nvPr/>
      </p:nvGrpSpPr>
      <p:grpSpPr>
        <a:xfrm>
          <a:off x="0" y="0"/>
          <a:ext cx="0" cy="0"/>
          <a:chOff x="0" y="0"/>
          <a:chExt cx="0" cy="0"/>
        </a:xfrm>
      </p:grpSpPr>
      <p:sp>
        <p:nvSpPr>
          <p:cNvPr id="147" name="Google Shape;147;p51"/>
          <p:cNvSpPr txBox="1"/>
          <p:nvPr>
            <p:ph type="title"/>
          </p:nvPr>
        </p:nvSpPr>
        <p:spPr>
          <a:xfrm rot="5400000">
            <a:off x="1517707" y="3851375"/>
            <a:ext cx="8451900" cy="1542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51"/>
          <p:cNvSpPr txBox="1"/>
          <p:nvPr>
            <p:ph idx="1" type="body"/>
          </p:nvPr>
        </p:nvSpPr>
        <p:spPr>
          <a:xfrm rot="5400000">
            <a:off x="-1644593" y="2384525"/>
            <a:ext cx="8451900" cy="4476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9" name="Google Shape;149;p51"/>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51"/>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51"/>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34" name="Shape 34"/>
        <p:cNvGrpSpPr/>
        <p:nvPr/>
      </p:nvGrpSpPr>
      <p:grpSpPr>
        <a:xfrm>
          <a:off x="0" y="0"/>
          <a:ext cx="0" cy="0"/>
          <a:chOff x="0" y="0"/>
          <a:chExt cx="0" cy="0"/>
        </a:xfrm>
      </p:grpSpPr>
      <p:sp>
        <p:nvSpPr>
          <p:cNvPr id="35" name="Google Shape;35;p33"/>
          <p:cNvSpPr/>
          <p:nvPr/>
        </p:nvSpPr>
        <p:spPr>
          <a:xfrm>
            <a:off x="0" y="0"/>
            <a:ext cx="9144000" cy="6858000"/>
          </a:xfrm>
          <a:custGeom>
            <a:rect b="b" l="l" r="r" t="t"/>
            <a:pathLst>
              <a:path extrusionOk="0" h="6858000" w="9144000">
                <a:moveTo>
                  <a:pt x="9144000" y="0"/>
                </a:moveTo>
                <a:lnTo>
                  <a:pt x="0" y="0"/>
                </a:lnTo>
                <a:lnTo>
                  <a:pt x="0" y="6858000"/>
                </a:lnTo>
                <a:lnTo>
                  <a:pt x="9144000" y="6858000"/>
                </a:lnTo>
                <a:lnTo>
                  <a:pt x="9144000" y="0"/>
                </a:lnTo>
                <a:close/>
              </a:path>
            </a:pathLst>
          </a:custGeom>
          <a:solidFill>
            <a:srgbClr val="FFFAF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 name="Google Shape;36;p33"/>
          <p:cNvSpPr/>
          <p:nvPr/>
        </p:nvSpPr>
        <p:spPr>
          <a:xfrm>
            <a:off x="0" y="5359844"/>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 name="Google Shape;37;p33"/>
          <p:cNvSpPr/>
          <p:nvPr/>
        </p:nvSpPr>
        <p:spPr>
          <a:xfrm>
            <a:off x="0" y="408876"/>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 name="Google Shape;38;p33"/>
          <p:cNvSpPr/>
          <p:nvPr/>
        </p:nvSpPr>
        <p:spPr>
          <a:xfrm>
            <a:off x="0" y="959040"/>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 name="Google Shape;39;p33"/>
          <p:cNvSpPr/>
          <p:nvPr/>
        </p:nvSpPr>
        <p:spPr>
          <a:xfrm>
            <a:off x="0" y="1509077"/>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 name="Google Shape;40;p33"/>
          <p:cNvSpPr/>
          <p:nvPr/>
        </p:nvSpPr>
        <p:spPr>
          <a:xfrm>
            <a:off x="0" y="2059241"/>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 name="Google Shape;41;p33"/>
          <p:cNvSpPr/>
          <p:nvPr/>
        </p:nvSpPr>
        <p:spPr>
          <a:xfrm>
            <a:off x="0" y="2609278"/>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 name="Google Shape;42;p33"/>
          <p:cNvSpPr/>
          <p:nvPr/>
        </p:nvSpPr>
        <p:spPr>
          <a:xfrm>
            <a:off x="0" y="3159442"/>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33"/>
          <p:cNvSpPr/>
          <p:nvPr/>
        </p:nvSpPr>
        <p:spPr>
          <a:xfrm>
            <a:off x="0" y="3709479"/>
            <a:ext cx="9144000" cy="9525"/>
          </a:xfrm>
          <a:custGeom>
            <a:rect b="b" l="l" r="r" t="t"/>
            <a:pathLst>
              <a:path extrusionOk="0" h="9525" w="9144000">
                <a:moveTo>
                  <a:pt x="0" y="0"/>
                </a:moveTo>
                <a:lnTo>
                  <a:pt x="0" y="9524"/>
                </a:lnTo>
                <a:lnTo>
                  <a:pt x="9144000" y="9524"/>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33"/>
          <p:cNvSpPr/>
          <p:nvPr/>
        </p:nvSpPr>
        <p:spPr>
          <a:xfrm>
            <a:off x="0" y="4259643"/>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 name="Google Shape;45;p33"/>
          <p:cNvSpPr/>
          <p:nvPr/>
        </p:nvSpPr>
        <p:spPr>
          <a:xfrm>
            <a:off x="0" y="4809680"/>
            <a:ext cx="9144000" cy="9525"/>
          </a:xfrm>
          <a:custGeom>
            <a:rect b="b" l="l" r="r" t="t"/>
            <a:pathLst>
              <a:path extrusionOk="0" h="9525" w="9144000">
                <a:moveTo>
                  <a:pt x="0" y="0"/>
                </a:moveTo>
                <a:lnTo>
                  <a:pt x="0" y="9524"/>
                </a:lnTo>
                <a:lnTo>
                  <a:pt x="9144000" y="9524"/>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 name="Google Shape;46;p33"/>
          <p:cNvSpPr/>
          <p:nvPr/>
        </p:nvSpPr>
        <p:spPr>
          <a:xfrm>
            <a:off x="0" y="5909906"/>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p33"/>
          <p:cNvSpPr/>
          <p:nvPr/>
        </p:nvSpPr>
        <p:spPr>
          <a:xfrm>
            <a:off x="0" y="6460007"/>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8" name="Google Shape;48;p33"/>
          <p:cNvPicPr preferRelativeResize="0"/>
          <p:nvPr/>
        </p:nvPicPr>
        <p:blipFill rotWithShape="1">
          <a:blip r:embed="rId2">
            <a:alphaModFix/>
          </a:blip>
          <a:srcRect b="0" l="0" r="0" t="0"/>
          <a:stretch/>
        </p:blipFill>
        <p:spPr>
          <a:xfrm>
            <a:off x="533756" y="1765249"/>
            <a:ext cx="2584785" cy="4559300"/>
          </a:xfrm>
          <a:prstGeom prst="rect">
            <a:avLst/>
          </a:prstGeom>
          <a:noFill/>
          <a:ln>
            <a:noFill/>
          </a:ln>
        </p:spPr>
      </p:pic>
      <p:pic>
        <p:nvPicPr>
          <p:cNvPr id="49" name="Google Shape;49;p33"/>
          <p:cNvPicPr preferRelativeResize="0"/>
          <p:nvPr/>
        </p:nvPicPr>
        <p:blipFill rotWithShape="1">
          <a:blip r:embed="rId3">
            <a:alphaModFix/>
          </a:blip>
          <a:srcRect b="0" l="0" r="0" t="0"/>
          <a:stretch/>
        </p:blipFill>
        <p:spPr>
          <a:xfrm>
            <a:off x="3353136" y="1765249"/>
            <a:ext cx="2736840" cy="4559300"/>
          </a:xfrm>
          <a:prstGeom prst="rect">
            <a:avLst/>
          </a:prstGeom>
          <a:noFill/>
          <a:ln>
            <a:noFill/>
          </a:ln>
        </p:spPr>
      </p:pic>
      <p:pic>
        <p:nvPicPr>
          <p:cNvPr id="50" name="Google Shape;50;p33"/>
          <p:cNvPicPr preferRelativeResize="0"/>
          <p:nvPr/>
        </p:nvPicPr>
        <p:blipFill rotWithShape="1">
          <a:blip r:embed="rId4">
            <a:alphaModFix/>
          </a:blip>
          <a:srcRect b="0" l="0" r="0" t="0"/>
          <a:stretch/>
        </p:blipFill>
        <p:spPr>
          <a:xfrm>
            <a:off x="6172453" y="1689036"/>
            <a:ext cx="2660941" cy="4711700"/>
          </a:xfrm>
          <a:prstGeom prst="rect">
            <a:avLst/>
          </a:prstGeom>
          <a:noFill/>
          <a:ln>
            <a:noFill/>
          </a:ln>
        </p:spPr>
      </p:pic>
      <p:sp>
        <p:nvSpPr>
          <p:cNvPr id="51" name="Google Shape;51;p33"/>
          <p:cNvSpPr txBox="1"/>
          <p:nvPr>
            <p:ph type="title"/>
          </p:nvPr>
        </p:nvSpPr>
        <p:spPr>
          <a:xfrm>
            <a:off x="2974085" y="690753"/>
            <a:ext cx="3042920" cy="4521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Comic Sans MS"/>
                <a:ea typeface="Comic Sans MS"/>
                <a:cs typeface="Comic Sans MS"/>
                <a:sym typeface="Comic Sans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33"/>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33"/>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7" name="Shape 57"/>
        <p:cNvGrpSpPr/>
        <p:nvPr/>
      </p:nvGrpSpPr>
      <p:grpSpPr>
        <a:xfrm>
          <a:off x="0" y="0"/>
          <a:ext cx="0" cy="0"/>
          <a:chOff x="0" y="0"/>
          <a:chExt cx="0" cy="0"/>
        </a:xfrm>
      </p:grpSpPr>
      <p:sp>
        <p:nvSpPr>
          <p:cNvPr id="58" name="Google Shape;58;p39"/>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9"/>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9"/>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 name="Shape 63"/>
        <p:cNvGrpSpPr/>
        <p:nvPr/>
      </p:nvGrpSpPr>
      <p:grpSpPr>
        <a:xfrm>
          <a:off x="0" y="0"/>
          <a:ext cx="0" cy="0"/>
          <a:chOff x="0" y="0"/>
          <a:chExt cx="0" cy="0"/>
        </a:xfrm>
      </p:grpSpPr>
      <p:sp>
        <p:nvSpPr>
          <p:cNvPr id="64" name="Google Shape;64;p40"/>
          <p:cNvSpPr txBox="1"/>
          <p:nvPr>
            <p:ph type="title"/>
          </p:nvPr>
        </p:nvSpPr>
        <p:spPr>
          <a:xfrm>
            <a:off x="2974085" y="690753"/>
            <a:ext cx="3042920" cy="4521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Comic Sans MS"/>
                <a:ea typeface="Comic Sans MS"/>
                <a:cs typeface="Comic Sans MS"/>
                <a:sym typeface="Comic Sans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0"/>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solidFill>
          <a:schemeClr val="accent1"/>
        </a:solidFill>
      </p:bgPr>
    </p:bg>
    <p:spTree>
      <p:nvGrpSpPr>
        <p:cNvPr id="74" name="Shape 74"/>
        <p:cNvGrpSpPr/>
        <p:nvPr/>
      </p:nvGrpSpPr>
      <p:grpSpPr>
        <a:xfrm>
          <a:off x="0" y="0"/>
          <a:ext cx="0" cy="0"/>
          <a:chOff x="0" y="0"/>
          <a:chExt cx="0" cy="0"/>
        </a:xfrm>
      </p:grpSpPr>
      <p:sp>
        <p:nvSpPr>
          <p:cNvPr id="75" name="Google Shape;75;p35"/>
          <p:cNvSpPr/>
          <p:nvPr/>
        </p:nvSpPr>
        <p:spPr>
          <a:xfrm>
            <a:off x="3" y="10323"/>
            <a:ext cx="9148145" cy="6866573"/>
          </a:xfrm>
          <a:custGeom>
            <a:rect b="b" l="l" r="r" t="t"/>
            <a:pathLst>
              <a:path extrusionOk="0" h="10287000" w="18296289">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rgbClr val="71C32D">
              <a:alpha val="2274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 name="Google Shape;76;p35"/>
          <p:cNvSpPr/>
          <p:nvPr/>
        </p:nvSpPr>
        <p:spPr>
          <a:xfrm>
            <a:off x="0" y="5670211"/>
            <a:ext cx="9144000" cy="1187700"/>
          </a:xfrm>
          <a:prstGeom prst="rect">
            <a:avLst/>
          </a:prstGeom>
          <a:solidFill>
            <a:srgbClr val="71C3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bg>
      <p:bgPr>
        <a:solidFill>
          <a:schemeClr val="accent1"/>
        </a:solidFill>
      </p:bgPr>
    </p:bg>
    <p:spTree>
      <p:nvGrpSpPr>
        <p:cNvPr id="77" name="Shape 77"/>
        <p:cNvGrpSpPr/>
        <p:nvPr/>
      </p:nvGrpSpPr>
      <p:grpSpPr>
        <a:xfrm>
          <a:off x="0" y="0"/>
          <a:ext cx="0" cy="0"/>
          <a:chOff x="0" y="0"/>
          <a:chExt cx="0" cy="0"/>
        </a:xfrm>
      </p:grpSpPr>
      <p:sp>
        <p:nvSpPr>
          <p:cNvPr id="78" name="Google Shape;78;p36"/>
          <p:cNvSpPr txBox="1"/>
          <p:nvPr>
            <p:ph idx="1" type="body"/>
          </p:nvPr>
        </p:nvSpPr>
        <p:spPr>
          <a:xfrm>
            <a:off x="242647" y="287256"/>
            <a:ext cx="8679900" cy="7242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80"/>
              </a:spcBef>
              <a:spcAft>
                <a:spcPts val="0"/>
              </a:spcAft>
              <a:buClr>
                <a:schemeClr val="lt1"/>
              </a:buClr>
              <a:buSzPts val="5400"/>
              <a:buNone/>
              <a:defRPr b="0" sz="5400">
                <a:solidFill>
                  <a:schemeClr val="lt1"/>
                </a:solidFill>
                <a:latin typeface="Calibri"/>
                <a:ea typeface="Calibri"/>
                <a:cs typeface="Calibri"/>
                <a:sym typeface="Calibri"/>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bg>
      <p:bgPr>
        <a:solidFill>
          <a:schemeClr val="lt1"/>
        </a:solidFill>
      </p:bgPr>
    </p:bg>
    <p:spTree>
      <p:nvGrpSpPr>
        <p:cNvPr id="79" name="Shape 79"/>
        <p:cNvGrpSpPr/>
        <p:nvPr/>
      </p:nvGrpSpPr>
      <p:grpSpPr>
        <a:xfrm>
          <a:off x="0" y="0"/>
          <a:ext cx="0" cy="0"/>
          <a:chOff x="0" y="0"/>
          <a:chExt cx="0" cy="0"/>
        </a:xfrm>
      </p:grpSpPr>
      <p:sp>
        <p:nvSpPr>
          <p:cNvPr id="80" name="Google Shape;80;p37"/>
          <p:cNvSpPr txBox="1"/>
          <p:nvPr>
            <p:ph idx="1" type="body"/>
          </p:nvPr>
        </p:nvSpPr>
        <p:spPr>
          <a:xfrm>
            <a:off x="242647" y="287256"/>
            <a:ext cx="8679900" cy="7242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80"/>
              </a:spcBef>
              <a:spcAft>
                <a:spcPts val="0"/>
              </a:spcAft>
              <a:buClr>
                <a:srgbClr val="3F3F3F"/>
              </a:buClr>
              <a:buSzPts val="5400"/>
              <a:buNone/>
              <a:defRPr b="0" sz="5400">
                <a:solidFill>
                  <a:srgbClr val="3F3F3F"/>
                </a:solidFill>
                <a:latin typeface="Calibri"/>
                <a:ea typeface="Calibri"/>
                <a:cs typeface="Calibri"/>
                <a:sym typeface="Calibri"/>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28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bg>
      <p:bgPr>
        <a:solidFill>
          <a:schemeClr val="accent2"/>
        </a:solidFill>
      </p:bgPr>
    </p:bg>
    <p:spTree>
      <p:nvGrpSpPr>
        <p:cNvPr id="81" name="Shape 81"/>
        <p:cNvGrpSpPr/>
        <p:nvPr/>
      </p:nvGrpSpPr>
      <p:grpSpPr>
        <a:xfrm>
          <a:off x="0" y="0"/>
          <a:ext cx="0" cy="0"/>
          <a:chOff x="0" y="0"/>
          <a:chExt cx="0" cy="0"/>
        </a:xfrm>
      </p:grpSpPr>
      <p:sp>
        <p:nvSpPr>
          <p:cNvPr id="82" name="Google Shape;82;p38"/>
          <p:cNvSpPr txBox="1"/>
          <p:nvPr>
            <p:ph idx="1" type="body"/>
          </p:nvPr>
        </p:nvSpPr>
        <p:spPr>
          <a:xfrm>
            <a:off x="242647" y="287256"/>
            <a:ext cx="8679900" cy="7242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80"/>
              </a:spcBef>
              <a:spcAft>
                <a:spcPts val="0"/>
              </a:spcAft>
              <a:buClr>
                <a:schemeClr val="lt1"/>
              </a:buClr>
              <a:buSzPts val="5400"/>
              <a:buNone/>
              <a:defRPr b="0" sz="5400">
                <a:solidFill>
                  <a:schemeClr val="lt1"/>
                </a:solidFill>
                <a:latin typeface="Calibri"/>
                <a:ea typeface="Calibri"/>
                <a:cs typeface="Calibri"/>
                <a:sym typeface="Calibri"/>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6" Type="http://schemas.openxmlformats.org/officeDocument/2006/relationships/theme" Target="../theme/theme2.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p:nvPr/>
        </p:nvSpPr>
        <p:spPr>
          <a:xfrm>
            <a:off x="0" y="0"/>
            <a:ext cx="9144000" cy="6858000"/>
          </a:xfrm>
          <a:custGeom>
            <a:rect b="b" l="l" r="r" t="t"/>
            <a:pathLst>
              <a:path extrusionOk="0" h="6858000" w="9144000">
                <a:moveTo>
                  <a:pt x="9144000" y="0"/>
                </a:moveTo>
                <a:lnTo>
                  <a:pt x="0" y="0"/>
                </a:lnTo>
                <a:lnTo>
                  <a:pt x="0" y="6858000"/>
                </a:lnTo>
                <a:lnTo>
                  <a:pt x="9144000" y="6858000"/>
                </a:lnTo>
                <a:lnTo>
                  <a:pt x="9144000" y="0"/>
                </a:lnTo>
                <a:close/>
              </a:path>
            </a:pathLst>
          </a:custGeom>
          <a:solidFill>
            <a:srgbClr val="FFFAF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 name="Google Shape;7;p30"/>
          <p:cNvSpPr/>
          <p:nvPr/>
        </p:nvSpPr>
        <p:spPr>
          <a:xfrm>
            <a:off x="0" y="5359844"/>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 name="Google Shape;8;p30"/>
          <p:cNvSpPr/>
          <p:nvPr/>
        </p:nvSpPr>
        <p:spPr>
          <a:xfrm>
            <a:off x="0" y="408876"/>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 name="Google Shape;9;p30"/>
          <p:cNvSpPr/>
          <p:nvPr/>
        </p:nvSpPr>
        <p:spPr>
          <a:xfrm>
            <a:off x="0" y="959040"/>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 name="Google Shape;10;p30"/>
          <p:cNvSpPr/>
          <p:nvPr/>
        </p:nvSpPr>
        <p:spPr>
          <a:xfrm>
            <a:off x="0" y="1509077"/>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30"/>
          <p:cNvSpPr/>
          <p:nvPr/>
        </p:nvSpPr>
        <p:spPr>
          <a:xfrm>
            <a:off x="0" y="2059241"/>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30"/>
          <p:cNvSpPr/>
          <p:nvPr/>
        </p:nvSpPr>
        <p:spPr>
          <a:xfrm>
            <a:off x="0" y="2609278"/>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 name="Google Shape;13;p30"/>
          <p:cNvSpPr/>
          <p:nvPr/>
        </p:nvSpPr>
        <p:spPr>
          <a:xfrm>
            <a:off x="0" y="3159442"/>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 name="Google Shape;14;p30"/>
          <p:cNvSpPr/>
          <p:nvPr/>
        </p:nvSpPr>
        <p:spPr>
          <a:xfrm>
            <a:off x="0" y="3709479"/>
            <a:ext cx="9144000" cy="9525"/>
          </a:xfrm>
          <a:custGeom>
            <a:rect b="b" l="l" r="r" t="t"/>
            <a:pathLst>
              <a:path extrusionOk="0" h="9525" w="9144000">
                <a:moveTo>
                  <a:pt x="0" y="0"/>
                </a:moveTo>
                <a:lnTo>
                  <a:pt x="0" y="9524"/>
                </a:lnTo>
                <a:lnTo>
                  <a:pt x="9144000" y="9524"/>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 name="Google Shape;15;p30"/>
          <p:cNvSpPr/>
          <p:nvPr/>
        </p:nvSpPr>
        <p:spPr>
          <a:xfrm>
            <a:off x="0" y="4259643"/>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 name="Google Shape;16;p30"/>
          <p:cNvSpPr/>
          <p:nvPr/>
        </p:nvSpPr>
        <p:spPr>
          <a:xfrm>
            <a:off x="0" y="4809680"/>
            <a:ext cx="9144000" cy="9525"/>
          </a:xfrm>
          <a:custGeom>
            <a:rect b="b" l="l" r="r" t="t"/>
            <a:pathLst>
              <a:path extrusionOk="0" h="9525" w="9144000">
                <a:moveTo>
                  <a:pt x="0" y="0"/>
                </a:moveTo>
                <a:lnTo>
                  <a:pt x="0" y="9524"/>
                </a:lnTo>
                <a:lnTo>
                  <a:pt x="9144000" y="9524"/>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 name="Google Shape;17;p30"/>
          <p:cNvSpPr/>
          <p:nvPr/>
        </p:nvSpPr>
        <p:spPr>
          <a:xfrm>
            <a:off x="0" y="5909906"/>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 name="Google Shape;18;p30"/>
          <p:cNvSpPr/>
          <p:nvPr/>
        </p:nvSpPr>
        <p:spPr>
          <a:xfrm>
            <a:off x="0" y="6460007"/>
            <a:ext cx="9144000" cy="9525"/>
          </a:xfrm>
          <a:custGeom>
            <a:rect b="b" l="l" r="r" t="t"/>
            <a:pathLst>
              <a:path extrusionOk="0" h="9525" w="9144000">
                <a:moveTo>
                  <a:pt x="0" y="0"/>
                </a:moveTo>
                <a:lnTo>
                  <a:pt x="0" y="9525"/>
                </a:lnTo>
                <a:lnTo>
                  <a:pt x="9144000" y="9525"/>
                </a:lnTo>
                <a:lnTo>
                  <a:pt x="9144000" y="0"/>
                </a:lnTo>
                <a:lnTo>
                  <a:pt x="0" y="0"/>
                </a:lnTo>
                <a:close/>
              </a:path>
            </a:pathLst>
          </a:custGeom>
          <a:solidFill>
            <a:srgbClr val="FFE9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 name="Google Shape;19;p30"/>
          <p:cNvSpPr txBox="1"/>
          <p:nvPr>
            <p:ph type="title"/>
          </p:nvPr>
        </p:nvSpPr>
        <p:spPr>
          <a:xfrm>
            <a:off x="2974085" y="690753"/>
            <a:ext cx="3042920" cy="45211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30"/>
          <p:cNvSpPr txBox="1"/>
          <p:nvPr>
            <p:ph idx="1" type="body"/>
          </p:nvPr>
        </p:nvSpPr>
        <p:spPr>
          <a:xfrm>
            <a:off x="954278" y="2394704"/>
            <a:ext cx="7235443" cy="366331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1" name="Google Shape;21;p30"/>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30"/>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30"/>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34"/>
          <p:cNvSpPr txBox="1"/>
          <p:nvPr>
            <p:ph type="title"/>
          </p:nvPr>
        </p:nvSpPr>
        <p:spPr>
          <a:xfrm>
            <a:off x="457201"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34"/>
          <p:cNvSpPr txBox="1"/>
          <p:nvPr>
            <p:ph idx="1" type="body"/>
          </p:nvPr>
        </p:nvSpPr>
        <p:spPr>
          <a:xfrm>
            <a:off x="457201" y="1600202"/>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34"/>
          <p:cNvSpPr txBox="1"/>
          <p:nvPr>
            <p:ph idx="10" type="dt"/>
          </p:nvPr>
        </p:nvSpPr>
        <p:spPr>
          <a:xfrm>
            <a:off x="457201" y="6356352"/>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34"/>
          <p:cNvSpPr txBox="1"/>
          <p:nvPr>
            <p:ph idx="11" type="ftr"/>
          </p:nvPr>
        </p:nvSpPr>
        <p:spPr>
          <a:xfrm>
            <a:off x="3124204" y="6356352"/>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 name="Google Shape;73;p34"/>
          <p:cNvSpPr txBox="1"/>
          <p:nvPr>
            <p:ph idx="12" type="sldNum"/>
          </p:nvPr>
        </p:nvSpPr>
        <p:spPr>
          <a:xfrm>
            <a:off x="6553207" y="6356352"/>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jp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2.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4.jp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38.jpg"/><Relationship Id="rId5"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png"/><Relationship Id="rId4" Type="http://schemas.openxmlformats.org/officeDocument/2006/relationships/image" Target="../media/image47.jpg"/><Relationship Id="rId5"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46.jpg"/><Relationship Id="rId5" Type="http://schemas.openxmlformats.org/officeDocument/2006/relationships/image" Target="../media/image43.jpg"/><Relationship Id="rId6"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48.jpg"/><Relationship Id="rId5"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2.png"/><Relationship Id="rId4" Type="http://schemas.openxmlformats.org/officeDocument/2006/relationships/image" Target="../media/image61.png"/><Relationship Id="rId5" Type="http://schemas.openxmlformats.org/officeDocument/2006/relationships/image" Target="../media/image6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2.pn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4.jpg"/><Relationship Id="rId4" Type="http://schemas.openxmlformats.org/officeDocument/2006/relationships/image" Target="../media/image56.png"/><Relationship Id="rId5"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4.jpg"/><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0.jpg"/><Relationship Id="rId4" Type="http://schemas.openxmlformats.org/officeDocument/2006/relationships/image" Target="../media/image55.jpg"/><Relationship Id="rId5" Type="http://schemas.openxmlformats.org/officeDocument/2006/relationships/image" Target="../media/image4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2.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nvSpPr>
        <p:spPr>
          <a:xfrm>
            <a:off x="60900" y="3471050"/>
            <a:ext cx="3939900" cy="3771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US" sz="4900" u="none" cap="none" strike="noStrike">
                <a:solidFill>
                  <a:srgbClr val="000000"/>
                </a:solidFill>
                <a:latin typeface="Times New Roman"/>
                <a:ea typeface="Times New Roman"/>
                <a:cs typeface="Times New Roman"/>
                <a:sym typeface="Times New Roman"/>
              </a:rPr>
              <a:t>WRITING </a:t>
            </a:r>
            <a:endParaRPr b="1" sz="4900">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800"/>
              <a:buFont typeface="Arial"/>
              <a:buNone/>
            </a:pPr>
            <a:r>
              <a:rPr b="1" i="0" lang="en-US" sz="4900" u="none" cap="none" strike="noStrike">
                <a:solidFill>
                  <a:srgbClr val="000000"/>
                </a:solidFill>
                <a:latin typeface="Times New Roman"/>
                <a:ea typeface="Times New Roman"/>
                <a:cs typeface="Times New Roman"/>
                <a:sym typeface="Times New Roman"/>
              </a:rPr>
              <a:t>A </a:t>
            </a:r>
            <a:endParaRPr b="1" i="0" sz="49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800"/>
              <a:buFont typeface="Arial"/>
              <a:buNone/>
            </a:pPr>
            <a:r>
              <a:rPr b="1" i="0" lang="en-US" sz="4900" u="none" cap="none" strike="noStrike">
                <a:solidFill>
                  <a:srgbClr val="BB185B"/>
                </a:solidFill>
                <a:latin typeface="Times New Roman"/>
                <a:ea typeface="Times New Roman"/>
                <a:cs typeface="Times New Roman"/>
                <a:sym typeface="Times New Roman"/>
              </a:rPr>
              <a:t>REVIEW</a:t>
            </a:r>
            <a:endParaRPr b="1" i="0" sz="4900" u="none" cap="none" strike="noStrike">
              <a:solidFill>
                <a:srgbClr val="BB185B"/>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800"/>
              <a:buFont typeface="Arial"/>
              <a:buNone/>
            </a:pPr>
            <a:r>
              <a:t/>
            </a:r>
            <a:endParaRPr b="1" i="0" sz="4300" u="none" cap="none" strike="noStrike">
              <a:solidFill>
                <a:srgbClr val="BB185B"/>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3800"/>
              <a:buFont typeface="Arial"/>
              <a:buNone/>
            </a:pPr>
            <a:r>
              <a:rPr b="1" i="0" lang="en-US" sz="4300" u="none" cap="none" strike="noStrike">
                <a:solidFill>
                  <a:srgbClr val="BB185B"/>
                </a:solidFill>
                <a:latin typeface="Calibri"/>
                <a:ea typeface="Calibri"/>
                <a:cs typeface="Calibri"/>
                <a:sym typeface="Calibri"/>
              </a:rPr>
              <a:t> </a:t>
            </a:r>
            <a:endParaRPr b="1" i="0" sz="4300" u="none" cap="none" strike="noStrike">
              <a:solidFill>
                <a:srgbClr val="BB185B"/>
              </a:solidFill>
              <a:latin typeface="Calibri"/>
              <a:ea typeface="Calibri"/>
              <a:cs typeface="Calibri"/>
              <a:sym typeface="Calibri"/>
            </a:endParaRPr>
          </a:p>
        </p:txBody>
      </p:sp>
      <p:pic>
        <p:nvPicPr>
          <p:cNvPr id="157" name="Google Shape;157;p1"/>
          <p:cNvPicPr preferRelativeResize="0"/>
          <p:nvPr/>
        </p:nvPicPr>
        <p:blipFill>
          <a:blip r:embed="rId3">
            <a:alphaModFix/>
          </a:blip>
          <a:stretch>
            <a:fillRect/>
          </a:stretch>
        </p:blipFill>
        <p:spPr>
          <a:xfrm>
            <a:off x="152400" y="152400"/>
            <a:ext cx="3543713" cy="2362475"/>
          </a:xfrm>
          <a:prstGeom prst="rect">
            <a:avLst/>
          </a:prstGeom>
          <a:noFill/>
          <a:ln>
            <a:noFill/>
          </a:ln>
        </p:spPr>
      </p:pic>
      <p:pic>
        <p:nvPicPr>
          <p:cNvPr id="158" name="Google Shape;158;p1"/>
          <p:cNvPicPr preferRelativeResize="0"/>
          <p:nvPr/>
        </p:nvPicPr>
        <p:blipFill>
          <a:blip r:embed="rId4">
            <a:alphaModFix/>
          </a:blip>
          <a:stretch>
            <a:fillRect/>
          </a:stretch>
        </p:blipFill>
        <p:spPr>
          <a:xfrm>
            <a:off x="4000913" y="3574150"/>
            <a:ext cx="5143089" cy="3190620"/>
          </a:xfrm>
          <a:prstGeom prst="rect">
            <a:avLst/>
          </a:prstGeom>
          <a:noFill/>
          <a:ln>
            <a:noFill/>
          </a:ln>
        </p:spPr>
      </p:pic>
      <p:pic>
        <p:nvPicPr>
          <p:cNvPr id="159" name="Google Shape;159;p1"/>
          <p:cNvPicPr preferRelativeResize="0"/>
          <p:nvPr/>
        </p:nvPicPr>
        <p:blipFill>
          <a:blip r:embed="rId5">
            <a:alphaModFix/>
          </a:blip>
          <a:stretch>
            <a:fillRect/>
          </a:stretch>
        </p:blipFill>
        <p:spPr>
          <a:xfrm>
            <a:off x="4579350" y="187875"/>
            <a:ext cx="4343616" cy="226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77a9680ca7_0_104"/>
          <p:cNvSpPr txBox="1"/>
          <p:nvPr>
            <p:ph idx="1" type="body"/>
          </p:nvPr>
        </p:nvSpPr>
        <p:spPr>
          <a:xfrm>
            <a:off x="153125" y="955600"/>
            <a:ext cx="5664000" cy="60753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200">
                <a:latin typeface="Arial"/>
                <a:ea typeface="Arial"/>
                <a:cs typeface="Arial"/>
                <a:sym typeface="Arial"/>
              </a:rPr>
              <a:t>Sample Review (</a:t>
            </a:r>
            <a:r>
              <a:rPr b="1" lang="en-US" sz="2200">
                <a:latin typeface="Arial"/>
                <a:ea typeface="Arial"/>
                <a:cs typeface="Arial"/>
                <a:sym typeface="Arial"/>
              </a:rPr>
              <a:t>Museum</a:t>
            </a:r>
            <a:r>
              <a:rPr b="1" lang="en-US" sz="2200">
                <a:latin typeface="Arial"/>
                <a:ea typeface="Arial"/>
                <a:cs typeface="Arial"/>
                <a:sym typeface="Arial"/>
              </a:rPr>
              <a:t> Review)</a:t>
            </a:r>
            <a:endParaRPr b="1" sz="22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600">
                <a:latin typeface="Arial"/>
                <a:ea typeface="Arial"/>
                <a:cs typeface="Arial"/>
                <a:sym typeface="Arial"/>
              </a:rPr>
              <a:t>The Louvre Museum</a:t>
            </a:r>
            <a:r>
              <a:rPr lang="en-US" sz="1600">
                <a:latin typeface="Arial"/>
                <a:ea typeface="Arial"/>
                <a:cs typeface="Arial"/>
                <a:sym typeface="Arial"/>
              </a:rPr>
              <a:t> is the most famous art museum in Paris, France. It opened in 1793 and is one of the largest museums in the world, attracting millions of visitors every year.</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600">
                <a:latin typeface="Arial"/>
                <a:ea typeface="Arial"/>
                <a:cs typeface="Arial"/>
                <a:sym typeface="Arial"/>
              </a:rPr>
              <a:t>The museum has </a:t>
            </a:r>
            <a:r>
              <a:rPr b="1" lang="en-US" sz="1600">
                <a:latin typeface="Arial"/>
                <a:ea typeface="Arial"/>
                <a:cs typeface="Arial"/>
                <a:sym typeface="Arial"/>
              </a:rPr>
              <a:t>thousands of artworks</a:t>
            </a:r>
            <a:r>
              <a:rPr lang="en-US" sz="1600">
                <a:latin typeface="Arial"/>
                <a:ea typeface="Arial"/>
                <a:cs typeface="Arial"/>
                <a:sym typeface="Arial"/>
              </a:rPr>
              <a:t>, including paintings, sculptures, and historical objects. Its most famous piece is Leonardo da Vinci’s </a:t>
            </a:r>
            <a:r>
              <a:rPr i="1" lang="en-US" sz="1600">
                <a:latin typeface="Arial"/>
                <a:ea typeface="Arial"/>
                <a:cs typeface="Arial"/>
                <a:sym typeface="Arial"/>
              </a:rPr>
              <a:t>Mona Lisa</a:t>
            </a:r>
            <a:r>
              <a:rPr lang="en-US" sz="1600">
                <a:latin typeface="Arial"/>
                <a:ea typeface="Arial"/>
                <a:cs typeface="Arial"/>
                <a:sym typeface="Arial"/>
              </a:rPr>
              <a:t>, but there are also treasures from ancient Egypt, Greece, and Rome. The building itself is beautiful, with a glass pyramid at the entrance that has become a symbol of Paris.</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600">
                <a:latin typeface="Arial"/>
                <a:ea typeface="Arial"/>
                <a:cs typeface="Arial"/>
                <a:sym typeface="Arial"/>
              </a:rPr>
              <a:t>The atmosphere is </a:t>
            </a:r>
            <a:r>
              <a:rPr b="1" lang="en-US" sz="1600">
                <a:latin typeface="Arial"/>
                <a:ea typeface="Arial"/>
                <a:cs typeface="Arial"/>
                <a:sym typeface="Arial"/>
              </a:rPr>
              <a:t>inspiring and educational</a:t>
            </a:r>
            <a:r>
              <a:rPr lang="en-US" sz="1600">
                <a:latin typeface="Arial"/>
                <a:ea typeface="Arial"/>
                <a:cs typeface="Arial"/>
                <a:sym typeface="Arial"/>
              </a:rPr>
              <a:t>, though it can be overwhelming because of the size and the large crowds. Visitors should plan carefully to make the most of their time. The museum is very well-organized, and the staff are helpful.</a:t>
            </a:r>
            <a:endParaRPr sz="16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600">
                <a:latin typeface="Arial"/>
                <a:ea typeface="Arial"/>
                <a:cs typeface="Arial"/>
                <a:sym typeface="Arial"/>
              </a:rPr>
              <a:t>I recommend the Louvre to </a:t>
            </a:r>
            <a:r>
              <a:rPr b="1" lang="en-US" sz="1600">
                <a:latin typeface="Arial"/>
                <a:ea typeface="Arial"/>
                <a:cs typeface="Arial"/>
                <a:sym typeface="Arial"/>
              </a:rPr>
              <a:t>anyone interested in art, history, or culture</a:t>
            </a:r>
            <a:r>
              <a:rPr lang="en-US" sz="1600">
                <a:latin typeface="Arial"/>
                <a:ea typeface="Arial"/>
                <a:cs typeface="Arial"/>
                <a:sym typeface="Arial"/>
              </a:rPr>
              <a:t>. It’s a once-in-a-lifetime experience and a must-see for anyone visiting Paris.</a:t>
            </a:r>
            <a:endParaRPr sz="1600">
              <a:latin typeface="Arial"/>
              <a:ea typeface="Arial"/>
              <a:cs typeface="Arial"/>
              <a:sym typeface="Arial"/>
            </a:endParaRPr>
          </a:p>
          <a:p>
            <a:pPr indent="0" lvl="0" marL="0" rtl="0" algn="l">
              <a:spcBef>
                <a:spcPts val="1200"/>
              </a:spcBef>
              <a:spcAft>
                <a:spcPts val="0"/>
              </a:spcAft>
              <a:buNone/>
            </a:pPr>
            <a:r>
              <a:t/>
            </a:r>
            <a:endParaRPr b="1" sz="2500">
              <a:latin typeface="Arial"/>
              <a:ea typeface="Arial"/>
              <a:cs typeface="Arial"/>
              <a:sym typeface="Arial"/>
            </a:endParaRPr>
          </a:p>
        </p:txBody>
      </p:sp>
      <p:pic>
        <p:nvPicPr>
          <p:cNvPr id="264" name="Google Shape;264;g377a9680ca7_0_104"/>
          <p:cNvPicPr preferRelativeResize="0"/>
          <p:nvPr/>
        </p:nvPicPr>
        <p:blipFill>
          <a:blip r:embed="rId3">
            <a:alphaModFix/>
          </a:blip>
          <a:stretch>
            <a:fillRect/>
          </a:stretch>
        </p:blipFill>
        <p:spPr>
          <a:xfrm>
            <a:off x="6286900" y="76200"/>
            <a:ext cx="1424050" cy="1508450"/>
          </a:xfrm>
          <a:prstGeom prst="rect">
            <a:avLst/>
          </a:prstGeom>
          <a:noFill/>
          <a:ln>
            <a:noFill/>
          </a:ln>
        </p:spPr>
      </p:pic>
      <p:pic>
        <p:nvPicPr>
          <p:cNvPr id="265" name="Google Shape;265;g377a9680ca7_0_104"/>
          <p:cNvPicPr preferRelativeResize="0"/>
          <p:nvPr/>
        </p:nvPicPr>
        <p:blipFill>
          <a:blip r:embed="rId4">
            <a:alphaModFix/>
          </a:blip>
          <a:stretch>
            <a:fillRect/>
          </a:stretch>
        </p:blipFill>
        <p:spPr>
          <a:xfrm>
            <a:off x="5969525" y="1737050"/>
            <a:ext cx="3051725" cy="2285850"/>
          </a:xfrm>
          <a:prstGeom prst="rect">
            <a:avLst/>
          </a:prstGeom>
          <a:noFill/>
          <a:ln>
            <a:noFill/>
          </a:ln>
        </p:spPr>
      </p:pic>
      <p:pic>
        <p:nvPicPr>
          <p:cNvPr id="266" name="Google Shape;266;g377a9680ca7_0_104"/>
          <p:cNvPicPr preferRelativeResize="0"/>
          <p:nvPr/>
        </p:nvPicPr>
        <p:blipFill>
          <a:blip r:embed="rId5">
            <a:alphaModFix/>
          </a:blip>
          <a:stretch>
            <a:fillRect/>
          </a:stretch>
        </p:blipFill>
        <p:spPr>
          <a:xfrm>
            <a:off x="5969525" y="4175300"/>
            <a:ext cx="3051725" cy="20307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77a9680ca7_0_135"/>
          <p:cNvSpPr txBox="1"/>
          <p:nvPr>
            <p:ph idx="1" type="body"/>
          </p:nvPr>
        </p:nvSpPr>
        <p:spPr>
          <a:xfrm>
            <a:off x="153125" y="955600"/>
            <a:ext cx="5664000" cy="60753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None/>
            </a:pPr>
            <a:r>
              <a:rPr b="1" lang="en-US" sz="2200">
                <a:latin typeface="Arial"/>
                <a:ea typeface="Arial"/>
                <a:cs typeface="Arial"/>
                <a:sym typeface="Arial"/>
              </a:rPr>
              <a:t>Sample Review (Museum Review)</a:t>
            </a:r>
            <a:endParaRPr b="1" sz="2200">
              <a:latin typeface="Arial"/>
              <a:ea typeface="Arial"/>
              <a:cs typeface="Arial"/>
              <a:sym typeface="Arial"/>
            </a:endParaRPr>
          </a:p>
          <a:p>
            <a:pPr indent="0" lvl="0" marL="0" rtl="0" algn="l">
              <a:lnSpc>
                <a:spcPct val="115000"/>
              </a:lnSpc>
              <a:spcBef>
                <a:spcPts val="1200"/>
              </a:spcBef>
              <a:spcAft>
                <a:spcPts val="0"/>
              </a:spcAft>
              <a:buNone/>
            </a:pPr>
            <a:r>
              <a:rPr b="1" lang="en-US" sz="1600">
                <a:latin typeface="Arial"/>
                <a:ea typeface="Arial"/>
                <a:cs typeface="Arial"/>
                <a:sym typeface="Arial"/>
              </a:rPr>
              <a:t>The Louvre Museum</a:t>
            </a:r>
            <a:r>
              <a:rPr lang="en-US" sz="1600">
                <a:latin typeface="Arial"/>
                <a:ea typeface="Arial"/>
                <a:cs typeface="Arial"/>
                <a:sym typeface="Arial"/>
              </a:rPr>
              <a:t> is the most famous art museum in Paris, France. It opened in 1793 and is one of the largest museums in the world, attracting millions of visitors every year.</a:t>
            </a:r>
            <a:endParaRPr sz="1600">
              <a:latin typeface="Arial"/>
              <a:ea typeface="Arial"/>
              <a:cs typeface="Arial"/>
              <a:sym typeface="Arial"/>
            </a:endParaRPr>
          </a:p>
          <a:p>
            <a:pPr indent="0" lvl="0" marL="0" rtl="0" algn="l">
              <a:lnSpc>
                <a:spcPct val="115000"/>
              </a:lnSpc>
              <a:spcBef>
                <a:spcPts val="1200"/>
              </a:spcBef>
              <a:spcAft>
                <a:spcPts val="0"/>
              </a:spcAft>
              <a:buNone/>
            </a:pPr>
            <a:r>
              <a:rPr lang="en-US" sz="1600">
                <a:latin typeface="Arial"/>
                <a:ea typeface="Arial"/>
                <a:cs typeface="Arial"/>
                <a:sym typeface="Arial"/>
              </a:rPr>
              <a:t>The museum has </a:t>
            </a:r>
            <a:r>
              <a:rPr b="1" lang="en-US" sz="1600">
                <a:latin typeface="Arial"/>
                <a:ea typeface="Arial"/>
                <a:cs typeface="Arial"/>
                <a:sym typeface="Arial"/>
              </a:rPr>
              <a:t>thousands of artworks</a:t>
            </a:r>
            <a:r>
              <a:rPr lang="en-US" sz="1600">
                <a:latin typeface="Arial"/>
                <a:ea typeface="Arial"/>
                <a:cs typeface="Arial"/>
                <a:sym typeface="Arial"/>
              </a:rPr>
              <a:t>, including paintings, sculptures, and historical objects. Its most famous piece is Leonardo da Vinci’s </a:t>
            </a:r>
            <a:r>
              <a:rPr i="1" lang="en-US" sz="1600">
                <a:latin typeface="Arial"/>
                <a:ea typeface="Arial"/>
                <a:cs typeface="Arial"/>
                <a:sym typeface="Arial"/>
              </a:rPr>
              <a:t>Mona Lisa</a:t>
            </a:r>
            <a:r>
              <a:rPr lang="en-US" sz="1600">
                <a:latin typeface="Arial"/>
                <a:ea typeface="Arial"/>
                <a:cs typeface="Arial"/>
                <a:sym typeface="Arial"/>
              </a:rPr>
              <a:t>, but there are also treasures from ancient Egypt, Greece, and Rome. The building itself is beautiful, with a glass pyramid at the entrance that has become a symbol of Paris.</a:t>
            </a:r>
            <a:endParaRPr sz="1600">
              <a:latin typeface="Arial"/>
              <a:ea typeface="Arial"/>
              <a:cs typeface="Arial"/>
              <a:sym typeface="Arial"/>
            </a:endParaRPr>
          </a:p>
          <a:p>
            <a:pPr indent="0" lvl="0" marL="0" rtl="0" algn="l">
              <a:lnSpc>
                <a:spcPct val="115000"/>
              </a:lnSpc>
              <a:spcBef>
                <a:spcPts val="1200"/>
              </a:spcBef>
              <a:spcAft>
                <a:spcPts val="0"/>
              </a:spcAft>
              <a:buNone/>
            </a:pPr>
            <a:r>
              <a:rPr lang="en-US" sz="1600">
                <a:latin typeface="Arial"/>
                <a:ea typeface="Arial"/>
                <a:cs typeface="Arial"/>
                <a:sym typeface="Arial"/>
              </a:rPr>
              <a:t>The atmosphere is </a:t>
            </a:r>
            <a:r>
              <a:rPr b="1" lang="en-US" sz="1600">
                <a:latin typeface="Arial"/>
                <a:ea typeface="Arial"/>
                <a:cs typeface="Arial"/>
                <a:sym typeface="Arial"/>
              </a:rPr>
              <a:t>inspiring and educational</a:t>
            </a:r>
            <a:r>
              <a:rPr lang="en-US" sz="1600">
                <a:latin typeface="Arial"/>
                <a:ea typeface="Arial"/>
                <a:cs typeface="Arial"/>
                <a:sym typeface="Arial"/>
              </a:rPr>
              <a:t>, though it can be overwhelming because of the size and the large crowds. Visitors should plan carefully to make the most of their time. The museum is very well-organized, and the staff are helpful.</a:t>
            </a:r>
            <a:endParaRPr sz="1600">
              <a:latin typeface="Arial"/>
              <a:ea typeface="Arial"/>
              <a:cs typeface="Arial"/>
              <a:sym typeface="Arial"/>
            </a:endParaRPr>
          </a:p>
          <a:p>
            <a:pPr indent="0" lvl="0" marL="0" rtl="0" algn="l">
              <a:lnSpc>
                <a:spcPct val="115000"/>
              </a:lnSpc>
              <a:spcBef>
                <a:spcPts val="1200"/>
              </a:spcBef>
              <a:spcAft>
                <a:spcPts val="0"/>
              </a:spcAft>
              <a:buNone/>
            </a:pPr>
            <a:r>
              <a:rPr lang="en-US" sz="1600">
                <a:latin typeface="Arial"/>
                <a:ea typeface="Arial"/>
                <a:cs typeface="Arial"/>
                <a:sym typeface="Arial"/>
              </a:rPr>
              <a:t>I recommend the Louvre to </a:t>
            </a:r>
            <a:r>
              <a:rPr b="1" lang="en-US" sz="1600">
                <a:latin typeface="Arial"/>
                <a:ea typeface="Arial"/>
                <a:cs typeface="Arial"/>
                <a:sym typeface="Arial"/>
              </a:rPr>
              <a:t>anyone interested in art, history, or culture</a:t>
            </a:r>
            <a:r>
              <a:rPr lang="en-US" sz="1600">
                <a:latin typeface="Arial"/>
                <a:ea typeface="Arial"/>
                <a:cs typeface="Arial"/>
                <a:sym typeface="Arial"/>
              </a:rPr>
              <a:t>. It’s a once-in-a-lifetime experience and a must-see for anyone visiting Paris.</a:t>
            </a:r>
            <a:endParaRPr sz="1600">
              <a:latin typeface="Arial"/>
              <a:ea typeface="Arial"/>
              <a:cs typeface="Arial"/>
              <a:sym typeface="Arial"/>
            </a:endParaRPr>
          </a:p>
          <a:p>
            <a:pPr indent="0" lvl="0" marL="0" rtl="0" algn="l">
              <a:spcBef>
                <a:spcPts val="1200"/>
              </a:spcBef>
              <a:spcAft>
                <a:spcPts val="0"/>
              </a:spcAft>
              <a:buNone/>
            </a:pPr>
            <a:r>
              <a:t/>
            </a:r>
            <a:endParaRPr b="1" sz="2500">
              <a:latin typeface="Arial"/>
              <a:ea typeface="Arial"/>
              <a:cs typeface="Arial"/>
              <a:sym typeface="Arial"/>
            </a:endParaRPr>
          </a:p>
        </p:txBody>
      </p:sp>
      <p:pic>
        <p:nvPicPr>
          <p:cNvPr id="272" name="Google Shape;272;g377a9680ca7_0_135"/>
          <p:cNvPicPr preferRelativeResize="0"/>
          <p:nvPr/>
        </p:nvPicPr>
        <p:blipFill>
          <a:blip r:embed="rId3">
            <a:alphaModFix/>
          </a:blip>
          <a:stretch>
            <a:fillRect/>
          </a:stretch>
        </p:blipFill>
        <p:spPr>
          <a:xfrm>
            <a:off x="6286900" y="76200"/>
            <a:ext cx="1424050" cy="1508450"/>
          </a:xfrm>
          <a:prstGeom prst="rect">
            <a:avLst/>
          </a:prstGeom>
          <a:noFill/>
          <a:ln>
            <a:noFill/>
          </a:ln>
        </p:spPr>
      </p:pic>
      <p:sp>
        <p:nvSpPr>
          <p:cNvPr id="273" name="Google Shape;273;g377a9680ca7_0_135"/>
          <p:cNvSpPr/>
          <p:nvPr/>
        </p:nvSpPr>
        <p:spPr>
          <a:xfrm>
            <a:off x="5893325" y="1441200"/>
            <a:ext cx="3088200" cy="51615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4" name="Google Shape;274;g377a9680ca7_0_135"/>
          <p:cNvSpPr txBox="1"/>
          <p:nvPr/>
        </p:nvSpPr>
        <p:spPr>
          <a:xfrm>
            <a:off x="6063450" y="1484700"/>
            <a:ext cx="2754600" cy="50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latin typeface="Times New Roman"/>
                <a:ea typeface="Times New Roman"/>
                <a:cs typeface="Times New Roman"/>
                <a:sym typeface="Times New Roman"/>
              </a:rPr>
              <a:t>The layout in this review:</a:t>
            </a:r>
            <a:endParaRPr b="1" sz="1500">
              <a:solidFill>
                <a:schemeClr val="dk1"/>
              </a:solidFill>
              <a:latin typeface="Times New Roman"/>
              <a:ea typeface="Times New Roman"/>
              <a:cs typeface="Times New Roman"/>
              <a:sym typeface="Times New Roman"/>
            </a:endParaRPr>
          </a:p>
          <a:p>
            <a:pPr indent="-323850" lvl="0" marL="457200" rtl="0" algn="l">
              <a:lnSpc>
                <a:spcPct val="115000"/>
              </a:lnSpc>
              <a:spcBef>
                <a:spcPts val="1200"/>
              </a:spcBef>
              <a:spcAft>
                <a:spcPts val="0"/>
              </a:spcAft>
              <a:buClr>
                <a:schemeClr val="dk1"/>
              </a:buClr>
              <a:buSzPts val="1500"/>
              <a:buChar char="●"/>
            </a:pPr>
            <a:r>
              <a:rPr b="1" lang="en-US" sz="1500">
                <a:solidFill>
                  <a:schemeClr val="dk1"/>
                </a:solidFill>
                <a:latin typeface="Times New Roman"/>
                <a:ea typeface="Times New Roman"/>
                <a:cs typeface="Times New Roman"/>
                <a:sym typeface="Times New Roman"/>
              </a:rPr>
              <a:t>Background →</a:t>
            </a:r>
            <a:r>
              <a:rPr lang="en-US" sz="1500">
                <a:solidFill>
                  <a:schemeClr val="dk1"/>
                </a:solidFill>
                <a:latin typeface="Times New Roman"/>
                <a:ea typeface="Times New Roman"/>
                <a:cs typeface="Times New Roman"/>
                <a:sym typeface="Times New Roman"/>
              </a:rPr>
              <a:t> Name of the museum, location, year opened, and importance.</a:t>
            </a:r>
            <a:br>
              <a:rPr lang="en-US" sz="1500">
                <a:solidFill>
                  <a:schemeClr val="dk1"/>
                </a:solidFill>
                <a:latin typeface="Times New Roman"/>
                <a:ea typeface="Times New Roman"/>
                <a:cs typeface="Times New Roman"/>
                <a:sym typeface="Times New Roman"/>
              </a:rPr>
            </a:b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latin typeface="Times New Roman"/>
                <a:ea typeface="Times New Roman"/>
                <a:cs typeface="Times New Roman"/>
                <a:sym typeface="Times New Roman"/>
              </a:rPr>
              <a:t>Summary →</a:t>
            </a:r>
            <a:r>
              <a:rPr lang="en-US" sz="1500">
                <a:solidFill>
                  <a:schemeClr val="dk1"/>
                </a:solidFill>
                <a:latin typeface="Times New Roman"/>
                <a:ea typeface="Times New Roman"/>
                <a:cs typeface="Times New Roman"/>
                <a:sym typeface="Times New Roman"/>
              </a:rPr>
              <a:t> What the museum offers (artworks, famous pieces, collections, building).</a:t>
            </a:r>
            <a:br>
              <a:rPr lang="en-US" sz="1500">
                <a:solidFill>
                  <a:schemeClr val="dk1"/>
                </a:solidFill>
                <a:latin typeface="Times New Roman"/>
                <a:ea typeface="Times New Roman"/>
                <a:cs typeface="Times New Roman"/>
                <a:sym typeface="Times New Roman"/>
              </a:rPr>
            </a:br>
            <a:endParaRPr sz="11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latin typeface="Times New Roman"/>
                <a:ea typeface="Times New Roman"/>
                <a:cs typeface="Times New Roman"/>
                <a:sym typeface="Times New Roman"/>
              </a:rPr>
              <a:t>Opinion →</a:t>
            </a:r>
            <a:r>
              <a:rPr lang="en-US" sz="1500">
                <a:solidFill>
                  <a:schemeClr val="dk1"/>
                </a:solidFill>
                <a:latin typeface="Times New Roman"/>
                <a:ea typeface="Times New Roman"/>
                <a:cs typeface="Times New Roman"/>
                <a:sym typeface="Times New Roman"/>
              </a:rPr>
              <a:t> Atmosphere, organization, staff, and visitor experience.</a:t>
            </a:r>
            <a:br>
              <a:rPr lang="en-US" sz="15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latin typeface="Times New Roman"/>
                <a:ea typeface="Times New Roman"/>
                <a:cs typeface="Times New Roman"/>
                <a:sym typeface="Times New Roman"/>
              </a:rPr>
              <a:t>Recommendation →</a:t>
            </a:r>
            <a:r>
              <a:rPr lang="en-US" sz="1500">
                <a:solidFill>
                  <a:schemeClr val="dk1"/>
                </a:solidFill>
                <a:latin typeface="Times New Roman"/>
                <a:ea typeface="Times New Roman"/>
                <a:cs typeface="Times New Roman"/>
                <a:sym typeface="Times New Roman"/>
              </a:rPr>
              <a:t> Who should visit and why (art and history lovers, tourists in Paris).</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77a9680ca7_0_13"/>
          <p:cNvSpPr txBox="1"/>
          <p:nvPr>
            <p:ph idx="1" type="body"/>
          </p:nvPr>
        </p:nvSpPr>
        <p:spPr>
          <a:xfrm>
            <a:off x="539350" y="1350450"/>
            <a:ext cx="5486400" cy="1563900"/>
          </a:xfrm>
          <a:prstGeom prst="rect">
            <a:avLst/>
          </a:prstGeom>
        </p:spPr>
        <p:txBody>
          <a:bodyPr anchorCtr="0" anchor="t" bIns="0" lIns="0" spcFirstLastPara="1" rIns="0" wrap="square" tIns="0">
            <a:spAutoFit/>
          </a:bodyPr>
          <a:lstStyle/>
          <a:p>
            <a:pPr indent="-330200" lvl="0" marL="457200" rtl="0" algn="l">
              <a:lnSpc>
                <a:spcPct val="115000"/>
              </a:lnSpc>
              <a:spcBef>
                <a:spcPts val="1200"/>
              </a:spcBef>
              <a:spcAft>
                <a:spcPts val="0"/>
              </a:spcAft>
              <a:buClr>
                <a:schemeClr val="dk1"/>
              </a:buClr>
              <a:buSzPts val="1600"/>
              <a:buChar char="●"/>
            </a:pPr>
            <a:r>
              <a:rPr b="1" i="1" lang="en-US" sz="1600">
                <a:latin typeface="Arial"/>
                <a:ea typeface="Arial"/>
                <a:cs typeface="Arial"/>
                <a:sym typeface="Arial"/>
              </a:rPr>
              <a:t>Every review begins with some background.</a:t>
            </a:r>
            <a:r>
              <a:rPr i="1" lang="en-US" sz="1600">
                <a:latin typeface="Arial"/>
                <a:ea typeface="Arial"/>
                <a:cs typeface="Arial"/>
                <a:sym typeface="Arial"/>
              </a:rPr>
              <a:t> For example, if I review Harry Potter, I would say: It’s a fantasy novel written by J.K. Rowling. It was first published in 1997.”</a:t>
            </a:r>
            <a:endParaRPr i="1" sz="1600">
              <a:latin typeface="Arial"/>
              <a:ea typeface="Arial"/>
              <a:cs typeface="Arial"/>
              <a:sym typeface="Arial"/>
            </a:endParaRPr>
          </a:p>
          <a:p>
            <a:pPr indent="0" lvl="0" marL="0" rtl="0" algn="l">
              <a:spcBef>
                <a:spcPts val="1200"/>
              </a:spcBef>
              <a:spcAft>
                <a:spcPts val="0"/>
              </a:spcAft>
              <a:buNone/>
            </a:pPr>
            <a:r>
              <a:t/>
            </a:r>
            <a:endParaRPr/>
          </a:p>
        </p:txBody>
      </p:sp>
      <p:sp>
        <p:nvSpPr>
          <p:cNvPr id="280" name="Google Shape;280;g377a9680ca7_0_13"/>
          <p:cNvSpPr/>
          <p:nvPr/>
        </p:nvSpPr>
        <p:spPr>
          <a:xfrm>
            <a:off x="437875" y="1258625"/>
            <a:ext cx="5562600" cy="13323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1" name="Google Shape;281;g377a9680ca7_0_13"/>
          <p:cNvSpPr/>
          <p:nvPr/>
        </p:nvSpPr>
        <p:spPr>
          <a:xfrm>
            <a:off x="437875" y="2777025"/>
            <a:ext cx="5486400" cy="14577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g377a9680ca7_0_13"/>
          <p:cNvSpPr txBox="1"/>
          <p:nvPr/>
        </p:nvSpPr>
        <p:spPr>
          <a:xfrm>
            <a:off x="510375" y="2777013"/>
            <a:ext cx="5350200" cy="11121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Calibri"/>
              <a:buChar char="●"/>
            </a:pPr>
            <a:r>
              <a:rPr b="1" lang="en-US" sz="1700">
                <a:solidFill>
                  <a:schemeClr val="dk1"/>
                </a:solidFill>
                <a:latin typeface="Times New Roman"/>
                <a:ea typeface="Times New Roman"/>
                <a:cs typeface="Times New Roman"/>
                <a:sym typeface="Times New Roman"/>
              </a:rPr>
              <a:t>Next, a review usually includes a short summary — just enough for readers to understand what it’s about, but no spoilers. </a:t>
            </a:r>
            <a:r>
              <a:rPr lang="en-US" sz="1700">
                <a:solidFill>
                  <a:schemeClr val="dk1"/>
                </a:solidFill>
                <a:latin typeface="Times New Roman"/>
                <a:ea typeface="Times New Roman"/>
                <a:cs typeface="Times New Roman"/>
                <a:sym typeface="Times New Roman"/>
              </a:rPr>
              <a:t>For example: The story follows a young wizard, Harry, as he discovers his powers and faces challenges at Hogwarts.”</a:t>
            </a:r>
            <a:endParaRPr sz="1700">
              <a:solidFill>
                <a:schemeClr val="dk1"/>
              </a:solidFill>
              <a:latin typeface="Times New Roman"/>
              <a:ea typeface="Times New Roman"/>
              <a:cs typeface="Times New Roman"/>
              <a:sym typeface="Times New Roman"/>
            </a:endParaRPr>
          </a:p>
        </p:txBody>
      </p:sp>
      <p:sp>
        <p:nvSpPr>
          <p:cNvPr id="283" name="Google Shape;283;g377a9680ca7_0_13"/>
          <p:cNvSpPr/>
          <p:nvPr/>
        </p:nvSpPr>
        <p:spPr>
          <a:xfrm>
            <a:off x="437875" y="4436425"/>
            <a:ext cx="5350200" cy="1067100"/>
          </a:xfrm>
          <a:prstGeom prst="roundRect">
            <a:avLst>
              <a:gd fmla="val 16667" name="adj"/>
            </a:avLst>
          </a:prstGeom>
          <a:noFill/>
          <a:ln cap="flat" cmpd="sng" w="381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4" name="Google Shape;284;g377a9680ca7_0_13"/>
          <p:cNvSpPr txBox="1"/>
          <p:nvPr/>
        </p:nvSpPr>
        <p:spPr>
          <a:xfrm>
            <a:off x="415950" y="4439900"/>
            <a:ext cx="5486400" cy="81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Times New Roman"/>
                <a:ea typeface="Times New Roman"/>
                <a:cs typeface="Times New Roman"/>
                <a:sym typeface="Times New Roman"/>
              </a:rPr>
              <a:t>After the summary, the writer gives their opinion.</a:t>
            </a:r>
            <a:r>
              <a:rPr lang="en-US" sz="1800">
                <a:solidFill>
                  <a:schemeClr val="dk1"/>
                </a:solidFill>
                <a:latin typeface="Times New Roman"/>
                <a:ea typeface="Times New Roman"/>
                <a:cs typeface="Times New Roman"/>
                <a:sym typeface="Times New Roman"/>
              </a:rPr>
              <a:t> For example: The story is magical and full of suspense, and the characters are unforgettable.”</a:t>
            </a:r>
            <a:endParaRPr sz="1800">
              <a:solidFill>
                <a:schemeClr val="dk1"/>
              </a:solidFill>
              <a:latin typeface="Times New Roman"/>
              <a:ea typeface="Times New Roman"/>
              <a:cs typeface="Times New Roman"/>
              <a:sym typeface="Times New Roman"/>
            </a:endParaRPr>
          </a:p>
        </p:txBody>
      </p:sp>
      <p:sp>
        <p:nvSpPr>
          <p:cNvPr id="285" name="Google Shape;285;g377a9680ca7_0_13"/>
          <p:cNvSpPr/>
          <p:nvPr/>
        </p:nvSpPr>
        <p:spPr>
          <a:xfrm>
            <a:off x="437875" y="5608200"/>
            <a:ext cx="5031000" cy="1067100"/>
          </a:xfrm>
          <a:prstGeom prst="roundRect">
            <a:avLst>
              <a:gd fmla="val 16667" name="adj"/>
            </a:avLst>
          </a:prstGeom>
          <a:noFill/>
          <a:ln cap="flat" cmpd="sng" w="38100">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6" name="Google Shape;286;g377a9680ca7_0_13"/>
          <p:cNvSpPr txBox="1"/>
          <p:nvPr/>
        </p:nvSpPr>
        <p:spPr>
          <a:xfrm>
            <a:off x="492150" y="5606750"/>
            <a:ext cx="4976700" cy="62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Times New Roman"/>
                <a:ea typeface="Times New Roman"/>
                <a:cs typeface="Times New Roman"/>
                <a:sym typeface="Times New Roman"/>
              </a:rPr>
              <a:t>A good review ends with a recommendation.</a:t>
            </a:r>
            <a:r>
              <a:rPr lang="en-US" sz="1800">
                <a:solidFill>
                  <a:schemeClr val="dk1"/>
                </a:solidFill>
                <a:latin typeface="Times New Roman"/>
                <a:ea typeface="Times New Roman"/>
                <a:cs typeface="Times New Roman"/>
                <a:sym typeface="Times New Roman"/>
              </a:rPr>
              <a:t> For example: I highly recommend this book to anyone who enjoys fantasy and adventure</a:t>
            </a:r>
            <a:endParaRPr sz="1800">
              <a:solidFill>
                <a:schemeClr val="dk1"/>
              </a:solidFill>
              <a:latin typeface="Times New Roman"/>
              <a:ea typeface="Times New Roman"/>
              <a:cs typeface="Times New Roman"/>
              <a:sym typeface="Times New Roman"/>
            </a:endParaRPr>
          </a:p>
        </p:txBody>
      </p:sp>
      <p:pic>
        <p:nvPicPr>
          <p:cNvPr id="287" name="Google Shape;287;g377a9680ca7_0_13"/>
          <p:cNvPicPr preferRelativeResize="0"/>
          <p:nvPr/>
        </p:nvPicPr>
        <p:blipFill>
          <a:blip r:embed="rId3">
            <a:alphaModFix/>
          </a:blip>
          <a:stretch>
            <a:fillRect/>
          </a:stretch>
        </p:blipFill>
        <p:spPr>
          <a:xfrm>
            <a:off x="4457450" y="0"/>
            <a:ext cx="5486400" cy="6858000"/>
          </a:xfrm>
          <a:prstGeom prst="rect">
            <a:avLst/>
          </a:prstGeom>
          <a:noFill/>
          <a:ln>
            <a:noFill/>
          </a:ln>
        </p:spPr>
      </p:pic>
      <p:pic>
        <p:nvPicPr>
          <p:cNvPr id="288" name="Google Shape;288;g377a9680ca7_0_13"/>
          <p:cNvPicPr preferRelativeResize="0"/>
          <p:nvPr/>
        </p:nvPicPr>
        <p:blipFill>
          <a:blip r:embed="rId4">
            <a:alphaModFix/>
          </a:blip>
          <a:stretch>
            <a:fillRect/>
          </a:stretch>
        </p:blipFill>
        <p:spPr>
          <a:xfrm>
            <a:off x="1204075" y="76200"/>
            <a:ext cx="4105450" cy="111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77a9680ca7_0_59"/>
          <p:cNvSpPr txBox="1"/>
          <p:nvPr>
            <p:ph idx="1" type="body"/>
          </p:nvPr>
        </p:nvSpPr>
        <p:spPr>
          <a:xfrm>
            <a:off x="162400" y="466375"/>
            <a:ext cx="5625600" cy="68943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200">
                <a:latin typeface="Times New Roman"/>
                <a:ea typeface="Times New Roman"/>
                <a:cs typeface="Times New Roman"/>
                <a:sym typeface="Times New Roman"/>
              </a:rPr>
              <a:t>Sample Review (Book Review)</a:t>
            </a:r>
            <a:endParaRPr b="1" sz="22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US" sz="1600">
                <a:latin typeface="Times New Roman"/>
                <a:ea typeface="Times New Roman"/>
                <a:cs typeface="Times New Roman"/>
                <a:sym typeface="Times New Roman"/>
              </a:rPr>
              <a:t>Harry Potter and the Philosopher’s Stone</a:t>
            </a:r>
            <a:r>
              <a:rPr lang="en-US" sz="1600">
                <a:latin typeface="Times New Roman"/>
                <a:ea typeface="Times New Roman"/>
                <a:cs typeface="Times New Roman"/>
                <a:sym typeface="Times New Roman"/>
              </a:rPr>
              <a:t> is a fantasy novel written by </a:t>
            </a:r>
            <a:r>
              <a:rPr b="1" lang="en-US" sz="1600">
                <a:latin typeface="Times New Roman"/>
                <a:ea typeface="Times New Roman"/>
                <a:cs typeface="Times New Roman"/>
                <a:sym typeface="Times New Roman"/>
              </a:rPr>
              <a:t>J.K. Rowling</a:t>
            </a:r>
            <a:r>
              <a:rPr lang="en-US" sz="1600">
                <a:latin typeface="Times New Roman"/>
                <a:ea typeface="Times New Roman"/>
                <a:cs typeface="Times New Roman"/>
                <a:sym typeface="Times New Roman"/>
              </a:rPr>
              <a:t>. It was first published in 1997 and is the first book in the famous Harry Potter series.</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600">
                <a:latin typeface="Times New Roman"/>
                <a:ea typeface="Times New Roman"/>
                <a:cs typeface="Times New Roman"/>
                <a:sym typeface="Times New Roman"/>
              </a:rPr>
              <a:t>The story follows Harry, a young boy who discovers on his 11th birthday that he is a wizard. He is invited to attend Hogwarts School of Witchcraft and Wizardry, where he makes lifelong friends, learns the art of magic, and uncovers secrets about his past. Along the way, he faces dangerous challenges and encounters dark forces, making the plot both mysterious and full of adventure.</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600">
                <a:latin typeface="Times New Roman"/>
                <a:ea typeface="Times New Roman"/>
                <a:cs typeface="Times New Roman"/>
                <a:sym typeface="Times New Roman"/>
              </a:rPr>
              <a:t>The book is very </a:t>
            </a:r>
            <a:r>
              <a:rPr b="1" lang="en-US" sz="1600">
                <a:latin typeface="Times New Roman"/>
                <a:ea typeface="Times New Roman"/>
                <a:cs typeface="Times New Roman"/>
                <a:sym typeface="Times New Roman"/>
              </a:rPr>
              <a:t>engaging and creative</a:t>
            </a:r>
            <a:r>
              <a:rPr lang="en-US" sz="1600">
                <a:latin typeface="Times New Roman"/>
                <a:ea typeface="Times New Roman"/>
                <a:cs typeface="Times New Roman"/>
                <a:sym typeface="Times New Roman"/>
              </a:rPr>
              <a:t>. The characters feel real and memorable, especially Harry, Hermione, and Ron. The author’s style is easy to follow, and the magical world is described in a way that captures the reader’s imagination. Sometimes the story is dark and suspenseful, but it always keeps you interested.</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600">
                <a:latin typeface="Times New Roman"/>
                <a:ea typeface="Times New Roman"/>
                <a:cs typeface="Times New Roman"/>
                <a:sym typeface="Times New Roman"/>
              </a:rPr>
              <a:t>I really enjoyed reading this book because it mixes friendship, adventure, and fantasy. I recommend it to </a:t>
            </a:r>
            <a:r>
              <a:rPr b="1" lang="en-US" sz="1600">
                <a:latin typeface="Times New Roman"/>
                <a:ea typeface="Times New Roman"/>
                <a:cs typeface="Times New Roman"/>
                <a:sym typeface="Times New Roman"/>
              </a:rPr>
              <a:t>anyone who enjoys exciting stories with a touch of magic</a:t>
            </a:r>
            <a:r>
              <a:rPr lang="en-US" sz="1600">
                <a:latin typeface="Times New Roman"/>
                <a:ea typeface="Times New Roman"/>
                <a:cs typeface="Times New Roman"/>
                <a:sym typeface="Times New Roman"/>
              </a:rPr>
              <a:t>. Even if you don’t usually read fantasy, this book is worth trying because it pulls you into its world from the very first page.</a:t>
            </a:r>
            <a:endParaRPr sz="1600">
              <a:latin typeface="Times New Roman"/>
              <a:ea typeface="Times New Roman"/>
              <a:cs typeface="Times New Roman"/>
              <a:sym typeface="Times New Roman"/>
            </a:endParaRPr>
          </a:p>
          <a:p>
            <a:pPr indent="0" lvl="0" marL="0" rtl="0" algn="l">
              <a:spcBef>
                <a:spcPts val="1200"/>
              </a:spcBef>
              <a:spcAft>
                <a:spcPts val="0"/>
              </a:spcAft>
              <a:buNone/>
            </a:pPr>
            <a:r>
              <a:t/>
            </a:r>
            <a:endParaRPr sz="2300">
              <a:latin typeface="Times New Roman"/>
              <a:ea typeface="Times New Roman"/>
              <a:cs typeface="Times New Roman"/>
              <a:sym typeface="Times New Roman"/>
            </a:endParaRPr>
          </a:p>
        </p:txBody>
      </p:sp>
      <p:pic>
        <p:nvPicPr>
          <p:cNvPr id="294" name="Google Shape;294;g377a9680ca7_0_59"/>
          <p:cNvPicPr preferRelativeResize="0"/>
          <p:nvPr/>
        </p:nvPicPr>
        <p:blipFill>
          <a:blip r:embed="rId3">
            <a:alphaModFix/>
          </a:blip>
          <a:stretch>
            <a:fillRect/>
          </a:stretch>
        </p:blipFill>
        <p:spPr>
          <a:xfrm>
            <a:off x="4992650" y="0"/>
            <a:ext cx="5103600" cy="6379500"/>
          </a:xfrm>
          <a:prstGeom prst="rect">
            <a:avLst/>
          </a:prstGeom>
          <a:noFill/>
          <a:ln>
            <a:noFill/>
          </a:ln>
        </p:spPr>
      </p:pic>
      <p:pic>
        <p:nvPicPr>
          <p:cNvPr id="295" name="Google Shape;295;g377a9680ca7_0_59"/>
          <p:cNvPicPr preferRelativeResize="0"/>
          <p:nvPr/>
        </p:nvPicPr>
        <p:blipFill>
          <a:blip r:embed="rId4">
            <a:alphaModFix/>
          </a:blip>
          <a:stretch>
            <a:fillRect/>
          </a:stretch>
        </p:blipFill>
        <p:spPr>
          <a:xfrm>
            <a:off x="5372500" y="76200"/>
            <a:ext cx="1424050" cy="150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77a9680ca7_0_66"/>
          <p:cNvSpPr txBox="1"/>
          <p:nvPr>
            <p:ph idx="1" type="body"/>
          </p:nvPr>
        </p:nvSpPr>
        <p:spPr>
          <a:xfrm>
            <a:off x="162400" y="237775"/>
            <a:ext cx="5625600" cy="66111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None/>
            </a:pPr>
            <a:r>
              <a:rPr b="1" lang="en-US" sz="2200">
                <a:latin typeface="Times New Roman"/>
                <a:ea typeface="Times New Roman"/>
                <a:cs typeface="Times New Roman"/>
                <a:sym typeface="Times New Roman"/>
              </a:rPr>
              <a:t>Sample Review (Book Review)</a:t>
            </a:r>
            <a:endParaRPr b="1" sz="2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600">
                <a:latin typeface="Times New Roman"/>
                <a:ea typeface="Times New Roman"/>
                <a:cs typeface="Times New Roman"/>
                <a:sym typeface="Times New Roman"/>
              </a:rPr>
              <a:t>Harry Potter and the Philosopher’s Stone</a:t>
            </a:r>
            <a:r>
              <a:rPr lang="en-US" sz="1600">
                <a:latin typeface="Times New Roman"/>
                <a:ea typeface="Times New Roman"/>
                <a:cs typeface="Times New Roman"/>
                <a:sym typeface="Times New Roman"/>
              </a:rPr>
              <a:t> is a fantasy novel written by </a:t>
            </a:r>
            <a:r>
              <a:rPr b="1" lang="en-US" sz="1600">
                <a:latin typeface="Times New Roman"/>
                <a:ea typeface="Times New Roman"/>
                <a:cs typeface="Times New Roman"/>
                <a:sym typeface="Times New Roman"/>
              </a:rPr>
              <a:t>J.K. Rowling</a:t>
            </a:r>
            <a:r>
              <a:rPr lang="en-US" sz="1600">
                <a:latin typeface="Times New Roman"/>
                <a:ea typeface="Times New Roman"/>
                <a:cs typeface="Times New Roman"/>
                <a:sym typeface="Times New Roman"/>
              </a:rPr>
              <a:t>. It was first published in 1997 and is the first book in the famous Harry Potter series.</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1600">
                <a:latin typeface="Times New Roman"/>
                <a:ea typeface="Times New Roman"/>
                <a:cs typeface="Times New Roman"/>
                <a:sym typeface="Times New Roman"/>
              </a:rPr>
              <a:t>The story follows </a:t>
            </a:r>
            <a:r>
              <a:rPr b="1" lang="en-US" sz="1600">
                <a:latin typeface="Times New Roman"/>
                <a:ea typeface="Times New Roman"/>
                <a:cs typeface="Times New Roman"/>
                <a:sym typeface="Times New Roman"/>
              </a:rPr>
              <a:t>Harry</a:t>
            </a:r>
            <a:r>
              <a:rPr lang="en-US" sz="1600">
                <a:latin typeface="Times New Roman"/>
                <a:ea typeface="Times New Roman"/>
                <a:cs typeface="Times New Roman"/>
                <a:sym typeface="Times New Roman"/>
              </a:rPr>
              <a:t>, a young boy who discovers he is a wizard on his 11th birthday. He attends </a:t>
            </a:r>
            <a:r>
              <a:rPr b="1" lang="en-US" sz="1600">
                <a:latin typeface="Times New Roman"/>
                <a:ea typeface="Times New Roman"/>
                <a:cs typeface="Times New Roman"/>
                <a:sym typeface="Times New Roman"/>
              </a:rPr>
              <a:t>Hogwarts School of Witchcraft and Wizardry</a:t>
            </a:r>
            <a:r>
              <a:rPr lang="en-US" sz="1600">
                <a:latin typeface="Times New Roman"/>
                <a:ea typeface="Times New Roman"/>
                <a:cs typeface="Times New Roman"/>
                <a:sym typeface="Times New Roman"/>
              </a:rPr>
              <a:t>, where he makes friends, learns magic, and faces dangerous challenges. The plot is full of mystery and adventure, but I will not spoil the ending.</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1600">
                <a:latin typeface="Times New Roman"/>
                <a:ea typeface="Times New Roman"/>
                <a:cs typeface="Times New Roman"/>
                <a:sym typeface="Times New Roman"/>
              </a:rPr>
              <a:t>The book is very </a:t>
            </a:r>
            <a:r>
              <a:rPr b="1" lang="en-US" sz="1600">
                <a:latin typeface="Times New Roman"/>
                <a:ea typeface="Times New Roman"/>
                <a:cs typeface="Times New Roman"/>
                <a:sym typeface="Times New Roman"/>
              </a:rPr>
              <a:t>engaging and creative</a:t>
            </a:r>
            <a:r>
              <a:rPr lang="en-US" sz="1600">
                <a:latin typeface="Times New Roman"/>
                <a:ea typeface="Times New Roman"/>
                <a:cs typeface="Times New Roman"/>
                <a:sym typeface="Times New Roman"/>
              </a:rPr>
              <a:t>. The characters feel real and memorable, especially Harry, Hermione, and Ron. The author’s style is easy to follow, and the magical world is described in a way that captures the reader’s imagination. Sometimes the story is dark and suspenseful, but it always keeps you interested.</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1600">
                <a:latin typeface="Times New Roman"/>
                <a:ea typeface="Times New Roman"/>
                <a:cs typeface="Times New Roman"/>
                <a:sym typeface="Times New Roman"/>
              </a:rPr>
              <a:t>I really enjoyed reading this book because it mixes friendship, adventure, and fantasy. I recommend it to </a:t>
            </a:r>
            <a:r>
              <a:rPr b="1" lang="en-US" sz="1600">
                <a:latin typeface="Times New Roman"/>
                <a:ea typeface="Times New Roman"/>
                <a:cs typeface="Times New Roman"/>
                <a:sym typeface="Times New Roman"/>
              </a:rPr>
              <a:t>anyone who enjoys exciting stories with a touch of magic</a:t>
            </a:r>
            <a:r>
              <a:rPr lang="en-US" sz="1600">
                <a:latin typeface="Times New Roman"/>
                <a:ea typeface="Times New Roman"/>
                <a:cs typeface="Times New Roman"/>
                <a:sym typeface="Times New Roman"/>
              </a:rPr>
              <a:t>. Even if you don’t usually read fantasy, this book is worth trying because it pulls you into its world from the very first page.</a:t>
            </a:r>
            <a:endParaRPr sz="1600">
              <a:latin typeface="Times New Roman"/>
              <a:ea typeface="Times New Roman"/>
              <a:cs typeface="Times New Roman"/>
              <a:sym typeface="Times New Roman"/>
            </a:endParaRPr>
          </a:p>
          <a:p>
            <a:pPr indent="0" lvl="0" marL="0" rtl="0" algn="l">
              <a:spcBef>
                <a:spcPts val="1200"/>
              </a:spcBef>
              <a:spcAft>
                <a:spcPts val="0"/>
              </a:spcAft>
              <a:buNone/>
            </a:pPr>
            <a:r>
              <a:t/>
            </a:r>
            <a:endParaRPr sz="2300">
              <a:latin typeface="Times New Roman"/>
              <a:ea typeface="Times New Roman"/>
              <a:cs typeface="Times New Roman"/>
              <a:sym typeface="Times New Roman"/>
            </a:endParaRPr>
          </a:p>
        </p:txBody>
      </p:sp>
      <p:sp>
        <p:nvSpPr>
          <p:cNvPr id="301" name="Google Shape;301;g377a9680ca7_0_66"/>
          <p:cNvSpPr/>
          <p:nvPr/>
        </p:nvSpPr>
        <p:spPr>
          <a:xfrm>
            <a:off x="5932975" y="861225"/>
            <a:ext cx="3088200" cy="5625600"/>
          </a:xfrm>
          <a:prstGeom prst="roundRect">
            <a:avLst>
              <a:gd fmla="val 16667" name="adj"/>
            </a:avLst>
          </a:prstGeom>
          <a:solidFill>
            <a:srgbClr val="FFF2CC"/>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2" name="Google Shape;302;g377a9680ca7_0_66"/>
          <p:cNvSpPr txBox="1"/>
          <p:nvPr/>
        </p:nvSpPr>
        <p:spPr>
          <a:xfrm>
            <a:off x="6005450" y="1223700"/>
            <a:ext cx="2899800" cy="46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rPr>
              <a:t> The </a:t>
            </a:r>
            <a:r>
              <a:rPr b="1" lang="en-US" sz="1500">
                <a:solidFill>
                  <a:schemeClr val="dk1"/>
                </a:solidFill>
              </a:rPr>
              <a:t>layout in this review</a:t>
            </a:r>
            <a:r>
              <a:rPr lang="en-US" sz="1500">
                <a:solidFill>
                  <a:schemeClr val="dk1"/>
                </a:solidFill>
              </a:rPr>
              <a:t>:</a:t>
            </a:r>
            <a:endParaRPr sz="1500">
              <a:solidFill>
                <a:schemeClr val="dk1"/>
              </a:solidFill>
            </a:endParaRPr>
          </a:p>
          <a:p>
            <a:pPr indent="-323850" lvl="0" marL="457200" rtl="0" algn="l">
              <a:lnSpc>
                <a:spcPct val="115000"/>
              </a:lnSpc>
              <a:spcBef>
                <a:spcPts val="1200"/>
              </a:spcBef>
              <a:spcAft>
                <a:spcPts val="0"/>
              </a:spcAft>
              <a:buClr>
                <a:schemeClr val="dk1"/>
              </a:buClr>
              <a:buSzPts val="1500"/>
              <a:buChar char="●"/>
            </a:pPr>
            <a:r>
              <a:rPr b="1" lang="en-US" sz="1500">
                <a:solidFill>
                  <a:schemeClr val="dk1"/>
                </a:solidFill>
              </a:rPr>
              <a:t>Background</a:t>
            </a:r>
            <a:r>
              <a:rPr lang="en-US" sz="1500">
                <a:solidFill>
                  <a:schemeClr val="dk1"/>
                </a:solidFill>
              </a:rPr>
              <a:t> → Title, author, type, year.</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rPr>
              <a:t>Summary</a:t>
            </a:r>
            <a:r>
              <a:rPr lang="en-US" sz="1500">
                <a:solidFill>
                  <a:schemeClr val="dk1"/>
                </a:solidFill>
              </a:rPr>
              <a:t> → Main events without spoilers.</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rPr>
              <a:t>Opinion</a:t>
            </a:r>
            <a:r>
              <a:rPr lang="en-US" sz="1500">
                <a:solidFill>
                  <a:schemeClr val="dk1"/>
                </a:solidFill>
              </a:rPr>
              <a:t> → the writer’s use of Language, development and choice of characters, style of writing, evaluation of events.</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rPr>
              <a:t>Recommendation</a:t>
            </a:r>
            <a:r>
              <a:rPr lang="en-US" sz="1500">
                <a:solidFill>
                  <a:schemeClr val="dk1"/>
                </a:solidFill>
              </a:rPr>
              <a:t> → Who would enjoy it and why.</a:t>
            </a:r>
            <a:endParaRPr sz="1500">
              <a:solidFill>
                <a:schemeClr val="dk1"/>
              </a:solidFill>
            </a:endParaRPr>
          </a:p>
          <a:p>
            <a:pPr indent="0" lvl="0" marL="0" rtl="0" algn="l">
              <a:spcBef>
                <a:spcPts val="120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77a9680ca7_0_116"/>
          <p:cNvSpPr txBox="1"/>
          <p:nvPr>
            <p:ph idx="1" type="body"/>
          </p:nvPr>
        </p:nvSpPr>
        <p:spPr>
          <a:xfrm>
            <a:off x="162400" y="466375"/>
            <a:ext cx="5306700" cy="61062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200">
                <a:latin typeface="Times New Roman"/>
                <a:ea typeface="Times New Roman"/>
                <a:cs typeface="Times New Roman"/>
                <a:sym typeface="Times New Roman"/>
              </a:rPr>
              <a:t>Sample Review (Film Review)</a:t>
            </a:r>
            <a:endParaRPr b="1" sz="22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US" sz="1600">
                <a:latin typeface="Times New Roman"/>
                <a:ea typeface="Times New Roman"/>
                <a:cs typeface="Times New Roman"/>
                <a:sym typeface="Times New Roman"/>
              </a:rPr>
              <a:t>Frozen</a:t>
            </a:r>
            <a:r>
              <a:rPr lang="en-US" sz="1600">
                <a:latin typeface="Times New Roman"/>
                <a:ea typeface="Times New Roman"/>
                <a:cs typeface="Times New Roman"/>
                <a:sym typeface="Times New Roman"/>
              </a:rPr>
              <a:t> is an animated Disney film that was released in 2013. It is a fantasy adventure musical directed by Chris Buck and Jennifer Lee.</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600">
                <a:latin typeface="Times New Roman"/>
                <a:ea typeface="Times New Roman"/>
                <a:cs typeface="Times New Roman"/>
                <a:sym typeface="Times New Roman"/>
              </a:rPr>
              <a:t>The story follows </a:t>
            </a:r>
            <a:r>
              <a:rPr b="1" lang="en-US" sz="1600">
                <a:latin typeface="Times New Roman"/>
                <a:ea typeface="Times New Roman"/>
                <a:cs typeface="Times New Roman"/>
                <a:sym typeface="Times New Roman"/>
              </a:rPr>
              <a:t>two sisters, Anna and Elsa</a:t>
            </a:r>
            <a:r>
              <a:rPr lang="en-US" sz="1600">
                <a:latin typeface="Times New Roman"/>
                <a:ea typeface="Times New Roman"/>
                <a:cs typeface="Times New Roman"/>
                <a:sym typeface="Times New Roman"/>
              </a:rPr>
              <a:t>, who live in the kingdom of Arendelle. Elsa has magical ice powers that she cannot control, which causes danger and leads her to hide away. Anna sets out on a journey with her friends Kristoff and Olaf to bring Elsa back and save the kingdom.</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600">
                <a:latin typeface="Times New Roman"/>
                <a:ea typeface="Times New Roman"/>
                <a:cs typeface="Times New Roman"/>
                <a:sym typeface="Times New Roman"/>
              </a:rPr>
              <a:t>The movie is </a:t>
            </a:r>
            <a:r>
              <a:rPr b="1" lang="en-US" sz="1600">
                <a:latin typeface="Times New Roman"/>
                <a:ea typeface="Times New Roman"/>
                <a:cs typeface="Times New Roman"/>
                <a:sym typeface="Times New Roman"/>
              </a:rPr>
              <a:t>fun, emotional, and full of great songs</a:t>
            </a:r>
            <a:r>
              <a:rPr lang="en-US" sz="1600">
                <a:latin typeface="Times New Roman"/>
                <a:ea typeface="Times New Roman"/>
                <a:cs typeface="Times New Roman"/>
                <a:sym typeface="Times New Roman"/>
              </a:rPr>
              <a:t>, including the famous </a:t>
            </a:r>
            <a:r>
              <a:rPr i="1" lang="en-US" sz="1600">
                <a:latin typeface="Times New Roman"/>
                <a:ea typeface="Times New Roman"/>
                <a:cs typeface="Times New Roman"/>
                <a:sym typeface="Times New Roman"/>
              </a:rPr>
              <a:t>Let It Go</a:t>
            </a:r>
            <a:r>
              <a:rPr lang="en-US" sz="1600">
                <a:latin typeface="Times New Roman"/>
                <a:ea typeface="Times New Roman"/>
                <a:cs typeface="Times New Roman"/>
                <a:sym typeface="Times New Roman"/>
              </a:rPr>
              <a:t>. The animation is colorful and beautiful, and the characters are memorable. Some scenes are dramatic, but the humor and music balance it well.</a:t>
            </a:r>
            <a:endParaRPr sz="16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600">
                <a:latin typeface="Times New Roman"/>
                <a:ea typeface="Times New Roman"/>
                <a:cs typeface="Times New Roman"/>
                <a:sym typeface="Times New Roman"/>
              </a:rPr>
              <a:t>I recommend </a:t>
            </a:r>
            <a:r>
              <a:rPr i="1" lang="en-US" sz="1600">
                <a:latin typeface="Times New Roman"/>
                <a:ea typeface="Times New Roman"/>
                <a:cs typeface="Times New Roman"/>
                <a:sym typeface="Times New Roman"/>
              </a:rPr>
              <a:t>Frozen</a:t>
            </a:r>
            <a:r>
              <a:rPr lang="en-US" sz="1600">
                <a:latin typeface="Times New Roman"/>
                <a:ea typeface="Times New Roman"/>
                <a:cs typeface="Times New Roman"/>
                <a:sym typeface="Times New Roman"/>
              </a:rPr>
              <a:t> to </a:t>
            </a:r>
            <a:r>
              <a:rPr b="1" lang="en-US" sz="1600">
                <a:latin typeface="Times New Roman"/>
                <a:ea typeface="Times New Roman"/>
                <a:cs typeface="Times New Roman"/>
                <a:sym typeface="Times New Roman"/>
              </a:rPr>
              <a:t>children, families, and anyone who enjoys magical adventures and musicals</a:t>
            </a:r>
            <a:r>
              <a:rPr lang="en-US" sz="1600">
                <a:latin typeface="Times New Roman"/>
                <a:ea typeface="Times New Roman"/>
                <a:cs typeface="Times New Roman"/>
                <a:sym typeface="Times New Roman"/>
              </a:rPr>
              <a:t>. It’s not just a children’s movie — it has a message about love, courage, and family that everyone can enjoy.</a:t>
            </a:r>
            <a:endParaRPr sz="1600">
              <a:latin typeface="Times New Roman"/>
              <a:ea typeface="Times New Roman"/>
              <a:cs typeface="Times New Roman"/>
              <a:sym typeface="Times New Roman"/>
            </a:endParaRPr>
          </a:p>
          <a:p>
            <a:pPr indent="0" lvl="0" marL="0" rtl="0" algn="l">
              <a:spcBef>
                <a:spcPts val="1200"/>
              </a:spcBef>
              <a:spcAft>
                <a:spcPts val="0"/>
              </a:spcAft>
              <a:buNone/>
            </a:pPr>
            <a:r>
              <a:t/>
            </a:r>
            <a:endParaRPr b="1" sz="2700">
              <a:latin typeface="Times New Roman"/>
              <a:ea typeface="Times New Roman"/>
              <a:cs typeface="Times New Roman"/>
              <a:sym typeface="Times New Roman"/>
            </a:endParaRPr>
          </a:p>
        </p:txBody>
      </p:sp>
      <p:pic>
        <p:nvPicPr>
          <p:cNvPr id="308" name="Google Shape;308;g377a9680ca7_0_116"/>
          <p:cNvPicPr preferRelativeResize="0"/>
          <p:nvPr/>
        </p:nvPicPr>
        <p:blipFill>
          <a:blip r:embed="rId3">
            <a:alphaModFix/>
          </a:blip>
          <a:stretch>
            <a:fillRect/>
          </a:stretch>
        </p:blipFill>
        <p:spPr>
          <a:xfrm>
            <a:off x="5372500" y="76200"/>
            <a:ext cx="1424050" cy="1508450"/>
          </a:xfrm>
          <a:prstGeom prst="rect">
            <a:avLst/>
          </a:prstGeom>
          <a:noFill/>
          <a:ln>
            <a:noFill/>
          </a:ln>
        </p:spPr>
      </p:pic>
      <p:pic>
        <p:nvPicPr>
          <p:cNvPr id="309" name="Google Shape;309;g377a9680ca7_0_116"/>
          <p:cNvPicPr preferRelativeResize="0"/>
          <p:nvPr/>
        </p:nvPicPr>
        <p:blipFill>
          <a:blip r:embed="rId4">
            <a:alphaModFix/>
          </a:blip>
          <a:stretch>
            <a:fillRect/>
          </a:stretch>
        </p:blipFill>
        <p:spPr>
          <a:xfrm>
            <a:off x="5621500" y="1279850"/>
            <a:ext cx="3254750" cy="5921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77a9680ca7_0_128"/>
          <p:cNvSpPr txBox="1"/>
          <p:nvPr>
            <p:ph idx="1" type="body"/>
          </p:nvPr>
        </p:nvSpPr>
        <p:spPr>
          <a:xfrm>
            <a:off x="162400" y="237775"/>
            <a:ext cx="5016600" cy="73476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300">
                <a:latin typeface="Times New Roman"/>
                <a:ea typeface="Times New Roman"/>
                <a:cs typeface="Times New Roman"/>
                <a:sym typeface="Times New Roman"/>
              </a:rPr>
              <a:t>Sample Review (Film Review)</a:t>
            </a:r>
            <a:endParaRPr b="1" sz="23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US" sz="1700">
                <a:latin typeface="Times New Roman"/>
                <a:ea typeface="Times New Roman"/>
                <a:cs typeface="Times New Roman"/>
                <a:sym typeface="Times New Roman"/>
              </a:rPr>
              <a:t>Frozen</a:t>
            </a:r>
            <a:r>
              <a:rPr lang="en-US" sz="1700">
                <a:latin typeface="Times New Roman"/>
                <a:ea typeface="Times New Roman"/>
                <a:cs typeface="Times New Roman"/>
                <a:sym typeface="Times New Roman"/>
              </a:rPr>
              <a:t> is an animated Disney film that was released in 2013. It is a fantasy adventure musical directed by Chris Buck and Jennifer Lee.</a:t>
            </a:r>
            <a:endParaRPr sz="17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700">
                <a:latin typeface="Times New Roman"/>
                <a:ea typeface="Times New Roman"/>
                <a:cs typeface="Times New Roman"/>
                <a:sym typeface="Times New Roman"/>
              </a:rPr>
              <a:t>The story follows </a:t>
            </a:r>
            <a:r>
              <a:rPr b="1" lang="en-US" sz="1700">
                <a:latin typeface="Times New Roman"/>
                <a:ea typeface="Times New Roman"/>
                <a:cs typeface="Times New Roman"/>
                <a:sym typeface="Times New Roman"/>
              </a:rPr>
              <a:t>two sisters, Anna and Elsa</a:t>
            </a:r>
            <a:r>
              <a:rPr lang="en-US" sz="1700">
                <a:latin typeface="Times New Roman"/>
                <a:ea typeface="Times New Roman"/>
                <a:cs typeface="Times New Roman"/>
                <a:sym typeface="Times New Roman"/>
              </a:rPr>
              <a:t>, who live in the kingdom of Arendelle. Elsa has magical ice powers that she cannot control, which causes danger and leads her to hide away. Anna sets out on a journey with her friends Kristoff and Olaf to bring Elsa back and save the kingdom.</a:t>
            </a:r>
            <a:endParaRPr sz="17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700">
                <a:latin typeface="Times New Roman"/>
                <a:ea typeface="Times New Roman"/>
                <a:cs typeface="Times New Roman"/>
                <a:sym typeface="Times New Roman"/>
              </a:rPr>
              <a:t>The movie is </a:t>
            </a:r>
            <a:r>
              <a:rPr b="1" lang="en-US" sz="1700">
                <a:latin typeface="Times New Roman"/>
                <a:ea typeface="Times New Roman"/>
                <a:cs typeface="Times New Roman"/>
                <a:sym typeface="Times New Roman"/>
              </a:rPr>
              <a:t>fun, emotional, and full of great songs</a:t>
            </a:r>
            <a:r>
              <a:rPr lang="en-US" sz="1700">
                <a:latin typeface="Times New Roman"/>
                <a:ea typeface="Times New Roman"/>
                <a:cs typeface="Times New Roman"/>
                <a:sym typeface="Times New Roman"/>
              </a:rPr>
              <a:t>, including the famous </a:t>
            </a:r>
            <a:r>
              <a:rPr i="1" lang="en-US" sz="1700">
                <a:latin typeface="Times New Roman"/>
                <a:ea typeface="Times New Roman"/>
                <a:cs typeface="Times New Roman"/>
                <a:sym typeface="Times New Roman"/>
              </a:rPr>
              <a:t>Let It Go</a:t>
            </a:r>
            <a:r>
              <a:rPr lang="en-US" sz="1700">
                <a:latin typeface="Times New Roman"/>
                <a:ea typeface="Times New Roman"/>
                <a:cs typeface="Times New Roman"/>
                <a:sym typeface="Times New Roman"/>
              </a:rPr>
              <a:t>. The animation is colorful and beautiful, and the characters are memorable. Some scenes are dramatic, but the humor and music balance it well.</a:t>
            </a:r>
            <a:endParaRPr sz="17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700">
                <a:latin typeface="Times New Roman"/>
                <a:ea typeface="Times New Roman"/>
                <a:cs typeface="Times New Roman"/>
                <a:sym typeface="Times New Roman"/>
              </a:rPr>
              <a:t>I recommend </a:t>
            </a:r>
            <a:r>
              <a:rPr i="1" lang="en-US" sz="1700">
                <a:latin typeface="Times New Roman"/>
                <a:ea typeface="Times New Roman"/>
                <a:cs typeface="Times New Roman"/>
                <a:sym typeface="Times New Roman"/>
              </a:rPr>
              <a:t>Frozen</a:t>
            </a:r>
            <a:r>
              <a:rPr lang="en-US" sz="1700">
                <a:latin typeface="Times New Roman"/>
                <a:ea typeface="Times New Roman"/>
                <a:cs typeface="Times New Roman"/>
                <a:sym typeface="Times New Roman"/>
              </a:rPr>
              <a:t> to </a:t>
            </a:r>
            <a:r>
              <a:rPr b="1" lang="en-US" sz="1700">
                <a:latin typeface="Times New Roman"/>
                <a:ea typeface="Times New Roman"/>
                <a:cs typeface="Times New Roman"/>
                <a:sym typeface="Times New Roman"/>
              </a:rPr>
              <a:t>children, families, and anyone who enjoys magical adventures and musicals</a:t>
            </a:r>
            <a:r>
              <a:rPr lang="en-US" sz="1700">
                <a:latin typeface="Times New Roman"/>
                <a:ea typeface="Times New Roman"/>
                <a:cs typeface="Times New Roman"/>
                <a:sym typeface="Times New Roman"/>
              </a:rPr>
              <a:t>. It’s not just a children’s movie — it has a message about love, courage, and family that everyone can enjoy.</a:t>
            </a:r>
            <a:endParaRPr sz="17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b="1" sz="2700">
              <a:latin typeface="Times New Roman"/>
              <a:ea typeface="Times New Roman"/>
              <a:cs typeface="Times New Roman"/>
              <a:sym typeface="Times New Roman"/>
            </a:endParaRPr>
          </a:p>
          <a:p>
            <a:pPr indent="0" lvl="0" marL="0" rtl="0" algn="l">
              <a:spcBef>
                <a:spcPts val="0"/>
              </a:spcBef>
              <a:spcAft>
                <a:spcPts val="0"/>
              </a:spcAft>
              <a:buNone/>
            </a:pPr>
            <a:r>
              <a:t/>
            </a:r>
            <a:endParaRPr b="1" sz="2200">
              <a:latin typeface="Times New Roman"/>
              <a:ea typeface="Times New Roman"/>
              <a:cs typeface="Times New Roman"/>
              <a:sym typeface="Times New Roman"/>
            </a:endParaRPr>
          </a:p>
        </p:txBody>
      </p:sp>
      <p:sp>
        <p:nvSpPr>
          <p:cNvPr id="315" name="Google Shape;315;g377a9680ca7_0_128"/>
          <p:cNvSpPr/>
          <p:nvPr/>
        </p:nvSpPr>
        <p:spPr>
          <a:xfrm>
            <a:off x="5469000" y="861225"/>
            <a:ext cx="3450900" cy="4219200"/>
          </a:xfrm>
          <a:prstGeom prst="roundRect">
            <a:avLst>
              <a:gd fmla="val 16667" name="adj"/>
            </a:avLst>
          </a:prstGeom>
          <a:solidFill>
            <a:srgbClr val="FFF2CC"/>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6" name="Google Shape;316;g377a9680ca7_0_128"/>
          <p:cNvSpPr txBox="1"/>
          <p:nvPr/>
        </p:nvSpPr>
        <p:spPr>
          <a:xfrm>
            <a:off x="5628500" y="1123650"/>
            <a:ext cx="3233400" cy="46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600">
                <a:solidFill>
                  <a:schemeClr val="dk1"/>
                </a:solidFill>
                <a:latin typeface="Times New Roman"/>
                <a:ea typeface="Times New Roman"/>
                <a:cs typeface="Times New Roman"/>
                <a:sym typeface="Times New Roman"/>
              </a:rPr>
              <a:t>The layout in this review:</a:t>
            </a:r>
            <a:endParaRPr b="1" sz="16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Char char="●"/>
            </a:pPr>
            <a:r>
              <a:rPr b="1" lang="en-US" sz="1600">
                <a:solidFill>
                  <a:schemeClr val="dk1"/>
                </a:solidFill>
                <a:latin typeface="Times New Roman"/>
                <a:ea typeface="Times New Roman"/>
                <a:cs typeface="Times New Roman"/>
                <a:sym typeface="Times New Roman"/>
              </a:rPr>
              <a:t>Background →</a:t>
            </a:r>
            <a:r>
              <a:rPr lang="en-US" sz="1600">
                <a:solidFill>
                  <a:schemeClr val="dk1"/>
                </a:solidFill>
                <a:latin typeface="Times New Roman"/>
                <a:ea typeface="Times New Roman"/>
                <a:cs typeface="Times New Roman"/>
                <a:sym typeface="Times New Roman"/>
              </a:rPr>
              <a:t> Title, type, year, and directors.</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latin typeface="Times New Roman"/>
                <a:ea typeface="Times New Roman"/>
                <a:cs typeface="Times New Roman"/>
                <a:sym typeface="Times New Roman"/>
              </a:rPr>
              <a:t>Summary →</a:t>
            </a:r>
            <a:r>
              <a:rPr lang="en-US" sz="1600">
                <a:solidFill>
                  <a:schemeClr val="dk1"/>
                </a:solidFill>
                <a:latin typeface="Times New Roman"/>
                <a:ea typeface="Times New Roman"/>
                <a:cs typeface="Times New Roman"/>
                <a:sym typeface="Times New Roman"/>
              </a:rPr>
              <a:t> Main events of the story without spoilers.</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latin typeface="Times New Roman"/>
                <a:ea typeface="Times New Roman"/>
                <a:cs typeface="Times New Roman"/>
                <a:sym typeface="Times New Roman"/>
              </a:rPr>
              <a:t>Opinion →</a:t>
            </a:r>
            <a:r>
              <a:rPr lang="en-US" sz="1600">
                <a:solidFill>
                  <a:schemeClr val="dk1"/>
                </a:solidFill>
                <a:latin typeface="Times New Roman"/>
                <a:ea typeface="Times New Roman"/>
                <a:cs typeface="Times New Roman"/>
                <a:sym typeface="Times New Roman"/>
              </a:rPr>
              <a:t> Songs, animation, characters, humor, and overall style.</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latin typeface="Times New Roman"/>
                <a:ea typeface="Times New Roman"/>
                <a:cs typeface="Times New Roman"/>
                <a:sym typeface="Times New Roman"/>
              </a:rPr>
              <a:t>Recommendation →</a:t>
            </a:r>
            <a:r>
              <a:rPr lang="en-US" sz="1600">
                <a:solidFill>
                  <a:schemeClr val="dk1"/>
                </a:solidFill>
                <a:latin typeface="Times New Roman"/>
                <a:ea typeface="Times New Roman"/>
                <a:cs typeface="Times New Roman"/>
                <a:sym typeface="Times New Roman"/>
              </a:rPr>
              <a:t> Who should watch it and why (families, children, anyone who enjoys magical adventures).</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8"/>
          <p:cNvSpPr txBox="1"/>
          <p:nvPr/>
        </p:nvSpPr>
        <p:spPr>
          <a:xfrm>
            <a:off x="6661150" y="2113610"/>
            <a:ext cx="1463040" cy="3917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Language</a:t>
            </a:r>
            <a:endParaRPr b="0" i="0" sz="2400" u="none" cap="none" strike="noStrike">
              <a:solidFill>
                <a:srgbClr val="000000"/>
              </a:solidFill>
              <a:latin typeface="Arial"/>
              <a:ea typeface="Arial"/>
              <a:cs typeface="Arial"/>
              <a:sym typeface="Arial"/>
            </a:endParaRPr>
          </a:p>
        </p:txBody>
      </p:sp>
      <p:grpSp>
        <p:nvGrpSpPr>
          <p:cNvPr id="322" name="Google Shape;322;p8"/>
          <p:cNvGrpSpPr/>
          <p:nvPr/>
        </p:nvGrpSpPr>
        <p:grpSpPr>
          <a:xfrm>
            <a:off x="1905000" y="294131"/>
            <a:ext cx="5126355" cy="1064134"/>
            <a:chOff x="1905000" y="294131"/>
            <a:chExt cx="5126355" cy="1064134"/>
          </a:xfrm>
        </p:grpSpPr>
        <p:sp>
          <p:nvSpPr>
            <p:cNvPr id="323" name="Google Shape;323;p8"/>
            <p:cNvSpPr/>
            <p:nvPr/>
          </p:nvSpPr>
          <p:spPr>
            <a:xfrm>
              <a:off x="1905000" y="381000"/>
              <a:ext cx="5126355" cy="977265"/>
            </a:xfrm>
            <a:custGeom>
              <a:rect b="b" l="l" r="r" t="t"/>
              <a:pathLst>
                <a:path extrusionOk="0" h="977265" w="5126355">
                  <a:moveTo>
                    <a:pt x="4963541" y="0"/>
                  </a:moveTo>
                  <a:lnTo>
                    <a:pt x="162813" y="0"/>
                  </a:lnTo>
                  <a:lnTo>
                    <a:pt x="119532" y="5816"/>
                  </a:lnTo>
                  <a:lnTo>
                    <a:pt x="80640" y="22229"/>
                  </a:lnTo>
                  <a:lnTo>
                    <a:pt x="47688" y="47688"/>
                  </a:lnTo>
                  <a:lnTo>
                    <a:pt x="22229" y="80640"/>
                  </a:lnTo>
                  <a:lnTo>
                    <a:pt x="5816" y="119532"/>
                  </a:lnTo>
                  <a:lnTo>
                    <a:pt x="0" y="162813"/>
                  </a:lnTo>
                  <a:lnTo>
                    <a:pt x="0" y="814324"/>
                  </a:lnTo>
                  <a:lnTo>
                    <a:pt x="5816" y="857605"/>
                  </a:lnTo>
                  <a:lnTo>
                    <a:pt x="22229" y="896497"/>
                  </a:lnTo>
                  <a:lnTo>
                    <a:pt x="47688" y="929449"/>
                  </a:lnTo>
                  <a:lnTo>
                    <a:pt x="80640" y="954908"/>
                  </a:lnTo>
                  <a:lnTo>
                    <a:pt x="119532" y="971321"/>
                  </a:lnTo>
                  <a:lnTo>
                    <a:pt x="162813" y="977138"/>
                  </a:lnTo>
                  <a:lnTo>
                    <a:pt x="4963541" y="977138"/>
                  </a:lnTo>
                  <a:lnTo>
                    <a:pt x="5006822" y="971321"/>
                  </a:lnTo>
                  <a:lnTo>
                    <a:pt x="5045714" y="954908"/>
                  </a:lnTo>
                  <a:lnTo>
                    <a:pt x="5078666" y="929449"/>
                  </a:lnTo>
                  <a:lnTo>
                    <a:pt x="5104125" y="896497"/>
                  </a:lnTo>
                  <a:lnTo>
                    <a:pt x="5120538" y="857605"/>
                  </a:lnTo>
                  <a:lnTo>
                    <a:pt x="5126355" y="814324"/>
                  </a:lnTo>
                  <a:lnTo>
                    <a:pt x="5126355" y="162813"/>
                  </a:lnTo>
                  <a:lnTo>
                    <a:pt x="5120538" y="119532"/>
                  </a:lnTo>
                  <a:lnTo>
                    <a:pt x="5104125" y="80640"/>
                  </a:lnTo>
                  <a:lnTo>
                    <a:pt x="5078666" y="47688"/>
                  </a:lnTo>
                  <a:lnTo>
                    <a:pt x="5045714" y="22229"/>
                  </a:lnTo>
                  <a:lnTo>
                    <a:pt x="5006822" y="5816"/>
                  </a:lnTo>
                  <a:lnTo>
                    <a:pt x="4963541" y="0"/>
                  </a:lnTo>
                  <a:close/>
                </a:path>
              </a:pathLst>
            </a:custGeom>
            <a:solidFill>
              <a:srgbClr val="B8E6B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4" name="Google Shape;324;p8"/>
            <p:cNvSpPr/>
            <p:nvPr/>
          </p:nvSpPr>
          <p:spPr>
            <a:xfrm>
              <a:off x="1905000" y="381000"/>
              <a:ext cx="5126355" cy="977265"/>
            </a:xfrm>
            <a:custGeom>
              <a:rect b="b" l="l" r="r" t="t"/>
              <a:pathLst>
                <a:path extrusionOk="0" h="977265" w="5126355">
                  <a:moveTo>
                    <a:pt x="0" y="162813"/>
                  </a:moveTo>
                  <a:lnTo>
                    <a:pt x="5816" y="119532"/>
                  </a:lnTo>
                  <a:lnTo>
                    <a:pt x="22229" y="80640"/>
                  </a:lnTo>
                  <a:lnTo>
                    <a:pt x="47688" y="47688"/>
                  </a:lnTo>
                  <a:lnTo>
                    <a:pt x="80640" y="22229"/>
                  </a:lnTo>
                  <a:lnTo>
                    <a:pt x="119532" y="5816"/>
                  </a:lnTo>
                  <a:lnTo>
                    <a:pt x="162813" y="0"/>
                  </a:lnTo>
                  <a:lnTo>
                    <a:pt x="4963541" y="0"/>
                  </a:lnTo>
                  <a:lnTo>
                    <a:pt x="5006822" y="5816"/>
                  </a:lnTo>
                  <a:lnTo>
                    <a:pt x="5045714" y="22229"/>
                  </a:lnTo>
                  <a:lnTo>
                    <a:pt x="5078666" y="47688"/>
                  </a:lnTo>
                  <a:lnTo>
                    <a:pt x="5104125" y="80640"/>
                  </a:lnTo>
                  <a:lnTo>
                    <a:pt x="5120538" y="119532"/>
                  </a:lnTo>
                  <a:lnTo>
                    <a:pt x="5126355" y="162813"/>
                  </a:lnTo>
                  <a:lnTo>
                    <a:pt x="5126355" y="814324"/>
                  </a:lnTo>
                  <a:lnTo>
                    <a:pt x="5120538" y="857605"/>
                  </a:lnTo>
                  <a:lnTo>
                    <a:pt x="5104125" y="896497"/>
                  </a:lnTo>
                  <a:lnTo>
                    <a:pt x="5078666" y="929449"/>
                  </a:lnTo>
                  <a:lnTo>
                    <a:pt x="5045714" y="954908"/>
                  </a:lnTo>
                  <a:lnTo>
                    <a:pt x="5006822" y="971321"/>
                  </a:lnTo>
                  <a:lnTo>
                    <a:pt x="4963541" y="977138"/>
                  </a:lnTo>
                  <a:lnTo>
                    <a:pt x="162813" y="977138"/>
                  </a:lnTo>
                  <a:lnTo>
                    <a:pt x="119532" y="971321"/>
                  </a:lnTo>
                  <a:lnTo>
                    <a:pt x="80640" y="954908"/>
                  </a:lnTo>
                  <a:lnTo>
                    <a:pt x="47688" y="929449"/>
                  </a:lnTo>
                  <a:lnTo>
                    <a:pt x="22229" y="896497"/>
                  </a:lnTo>
                  <a:lnTo>
                    <a:pt x="5816" y="857605"/>
                  </a:lnTo>
                  <a:lnTo>
                    <a:pt x="0" y="814324"/>
                  </a:lnTo>
                  <a:lnTo>
                    <a:pt x="0" y="162813"/>
                  </a:lnTo>
                  <a:close/>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25" name="Google Shape;325;p8"/>
            <p:cNvPicPr preferRelativeResize="0"/>
            <p:nvPr/>
          </p:nvPicPr>
          <p:blipFill rotWithShape="1">
            <a:blip r:embed="rId3">
              <a:alphaModFix/>
            </a:blip>
            <a:srcRect b="0" l="0" r="0" t="0"/>
            <a:stretch/>
          </p:blipFill>
          <p:spPr>
            <a:xfrm>
              <a:off x="2644140" y="294131"/>
              <a:ext cx="3985260" cy="978408"/>
            </a:xfrm>
            <a:prstGeom prst="rect">
              <a:avLst/>
            </a:prstGeom>
            <a:noFill/>
            <a:ln>
              <a:noFill/>
            </a:ln>
          </p:spPr>
        </p:pic>
      </p:grpSp>
      <p:sp>
        <p:nvSpPr>
          <p:cNvPr id="326" name="Google Shape;326;p8"/>
          <p:cNvSpPr txBox="1"/>
          <p:nvPr>
            <p:ph type="title"/>
          </p:nvPr>
        </p:nvSpPr>
        <p:spPr>
          <a:xfrm>
            <a:off x="3007877" y="382025"/>
            <a:ext cx="3504000" cy="75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i="1" lang="en-US" sz="4800">
                <a:latin typeface="Arial"/>
                <a:ea typeface="Arial"/>
                <a:cs typeface="Arial"/>
                <a:sym typeface="Arial"/>
              </a:rPr>
              <a:t>Some tips</a:t>
            </a:r>
            <a:endParaRPr sz="4800">
              <a:latin typeface="Arial"/>
              <a:ea typeface="Arial"/>
              <a:cs typeface="Arial"/>
              <a:sym typeface="Arial"/>
            </a:endParaRPr>
          </a:p>
        </p:txBody>
      </p:sp>
      <p:sp>
        <p:nvSpPr>
          <p:cNvPr id="327" name="Google Shape;327;p8"/>
          <p:cNvSpPr txBox="1"/>
          <p:nvPr/>
        </p:nvSpPr>
        <p:spPr>
          <a:xfrm>
            <a:off x="1061415" y="2911576"/>
            <a:ext cx="1323340" cy="939800"/>
          </a:xfrm>
          <a:prstGeom prst="rect">
            <a:avLst/>
          </a:prstGeom>
          <a:noFill/>
          <a:ln>
            <a:noFill/>
          </a:ln>
        </p:spPr>
        <p:txBody>
          <a:bodyPr anchorCtr="0" anchor="t" bIns="0" lIns="0" spcFirstLastPara="1" rIns="0" wrap="square" tIns="12700">
            <a:spAutoFit/>
          </a:bodyPr>
          <a:lstStyle/>
          <a:p>
            <a:pPr indent="69850" lvl="0" marL="12700" marR="508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Keep your  audience in</a:t>
            </a:r>
            <a:endParaRPr b="0" i="0" sz="2000" u="none" cap="none" strike="noStrike">
              <a:solidFill>
                <a:srgbClr val="000000"/>
              </a:solidFill>
              <a:latin typeface="Arial"/>
              <a:ea typeface="Arial"/>
              <a:cs typeface="Arial"/>
              <a:sym typeface="Arial"/>
            </a:endParaRPr>
          </a:p>
        </p:txBody>
      </p:sp>
      <p:sp>
        <p:nvSpPr>
          <p:cNvPr id="328" name="Google Shape;328;p8"/>
          <p:cNvSpPr txBox="1"/>
          <p:nvPr/>
        </p:nvSpPr>
        <p:spPr>
          <a:xfrm>
            <a:off x="1399744" y="3805109"/>
            <a:ext cx="647700" cy="320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mind.</a:t>
            </a:r>
            <a:endParaRPr b="0" i="0" sz="2000" u="none" cap="none" strike="noStrike">
              <a:solidFill>
                <a:srgbClr val="000000"/>
              </a:solidFill>
              <a:latin typeface="Arial"/>
              <a:ea typeface="Arial"/>
              <a:cs typeface="Arial"/>
              <a:sym typeface="Arial"/>
            </a:endParaRPr>
          </a:p>
        </p:txBody>
      </p:sp>
      <p:sp>
        <p:nvSpPr>
          <p:cNvPr id="329" name="Google Shape;329;p8"/>
          <p:cNvSpPr txBox="1"/>
          <p:nvPr/>
        </p:nvSpPr>
        <p:spPr>
          <a:xfrm>
            <a:off x="934925" y="4435225"/>
            <a:ext cx="1902600" cy="320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rPr>
              <a:t>Use a friendly</a:t>
            </a:r>
            <a:endParaRPr b="1" i="0" sz="2000" u="none" cap="none" strike="noStrike">
              <a:solidFill>
                <a:srgbClr val="000000"/>
              </a:solidFill>
            </a:endParaRPr>
          </a:p>
        </p:txBody>
      </p:sp>
      <p:sp>
        <p:nvSpPr>
          <p:cNvPr id="330" name="Google Shape;330;p8"/>
          <p:cNvSpPr txBox="1"/>
          <p:nvPr/>
        </p:nvSpPr>
        <p:spPr>
          <a:xfrm>
            <a:off x="843474" y="4892425"/>
            <a:ext cx="2015400" cy="320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rPr>
              <a:t>but fairly formal</a:t>
            </a:r>
            <a:endParaRPr b="1" i="0" sz="2000" u="none" cap="none" strike="noStrike">
              <a:solidFill>
                <a:srgbClr val="000000"/>
              </a:solidFill>
            </a:endParaRPr>
          </a:p>
        </p:txBody>
      </p:sp>
      <p:sp>
        <p:nvSpPr>
          <p:cNvPr id="331" name="Google Shape;331;p8"/>
          <p:cNvSpPr txBox="1"/>
          <p:nvPr/>
        </p:nvSpPr>
        <p:spPr>
          <a:xfrm>
            <a:off x="1427225" y="5349649"/>
            <a:ext cx="12291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1" lang="en-US" sz="2000" u="none" cap="none" strike="noStrike">
                <a:solidFill>
                  <a:srgbClr val="000000"/>
                </a:solidFill>
              </a:rPr>
              <a:t>tone.</a:t>
            </a:r>
            <a:endParaRPr b="1" sz="2000" u="none" cap="none" strike="noStrike">
              <a:solidFill>
                <a:srgbClr val="000000"/>
              </a:solidFill>
            </a:endParaRPr>
          </a:p>
        </p:txBody>
      </p:sp>
      <p:sp>
        <p:nvSpPr>
          <p:cNvPr id="332" name="Google Shape;332;p8"/>
          <p:cNvSpPr txBox="1"/>
          <p:nvPr/>
        </p:nvSpPr>
        <p:spPr>
          <a:xfrm>
            <a:off x="978814" y="2190115"/>
            <a:ext cx="1396365"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Audience</a:t>
            </a:r>
            <a:endParaRPr b="0" i="0" sz="2400" u="none" cap="none" strike="noStrike">
              <a:solidFill>
                <a:srgbClr val="000000"/>
              </a:solidFill>
              <a:latin typeface="Arial"/>
              <a:ea typeface="Arial"/>
              <a:cs typeface="Arial"/>
              <a:sym typeface="Arial"/>
            </a:endParaRPr>
          </a:p>
        </p:txBody>
      </p:sp>
      <p:sp>
        <p:nvSpPr>
          <p:cNvPr id="333" name="Google Shape;333;p8"/>
          <p:cNvSpPr txBox="1"/>
          <p:nvPr/>
        </p:nvSpPr>
        <p:spPr>
          <a:xfrm>
            <a:off x="3696461" y="2190115"/>
            <a:ext cx="1902460"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No Spoilers !</a:t>
            </a:r>
            <a:endParaRPr b="0" i="0" sz="2400" u="none" cap="none" strike="noStrike">
              <a:solidFill>
                <a:srgbClr val="000000"/>
              </a:solidFill>
              <a:latin typeface="Arial"/>
              <a:ea typeface="Arial"/>
              <a:cs typeface="Arial"/>
              <a:sym typeface="Arial"/>
            </a:endParaRPr>
          </a:p>
        </p:txBody>
      </p:sp>
      <p:sp>
        <p:nvSpPr>
          <p:cNvPr id="334" name="Google Shape;334;p8"/>
          <p:cNvSpPr txBox="1"/>
          <p:nvPr/>
        </p:nvSpPr>
        <p:spPr>
          <a:xfrm>
            <a:off x="3710178" y="2987167"/>
            <a:ext cx="21405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sng" cap="none" strike="noStrike">
                <a:solidFill>
                  <a:srgbClr val="CC0000"/>
                </a:solidFill>
                <a:latin typeface="Arial"/>
                <a:ea typeface="Arial"/>
                <a:cs typeface="Arial"/>
                <a:sym typeface="Arial"/>
              </a:rPr>
              <a:t>Don’t be a spoiler !</a:t>
            </a:r>
            <a:endParaRPr b="0" i="0" sz="2000" u="sng" cap="none" strike="noStrike">
              <a:solidFill>
                <a:srgbClr val="CC0000"/>
              </a:solidFill>
              <a:latin typeface="Arial"/>
              <a:ea typeface="Arial"/>
              <a:cs typeface="Arial"/>
              <a:sym typeface="Arial"/>
            </a:endParaRPr>
          </a:p>
        </p:txBody>
      </p:sp>
      <p:sp>
        <p:nvSpPr>
          <p:cNvPr id="335" name="Google Shape;335;p8"/>
          <p:cNvSpPr txBox="1"/>
          <p:nvPr/>
        </p:nvSpPr>
        <p:spPr>
          <a:xfrm>
            <a:off x="3765041" y="3444366"/>
            <a:ext cx="2097405"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If you are writing a</a:t>
            </a:r>
            <a:endParaRPr b="0" i="0" sz="2000" u="none" cap="none" strike="noStrike">
              <a:solidFill>
                <a:srgbClr val="000000"/>
              </a:solidFill>
              <a:latin typeface="Arial"/>
              <a:ea typeface="Arial"/>
              <a:cs typeface="Arial"/>
              <a:sym typeface="Arial"/>
            </a:endParaRPr>
          </a:p>
        </p:txBody>
      </p:sp>
      <p:sp>
        <p:nvSpPr>
          <p:cNvPr id="336" name="Google Shape;336;p8"/>
          <p:cNvSpPr txBox="1"/>
          <p:nvPr/>
        </p:nvSpPr>
        <p:spPr>
          <a:xfrm>
            <a:off x="3941826" y="3901516"/>
            <a:ext cx="1676400"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review about a</a:t>
            </a:r>
            <a:endParaRPr b="0" i="0" sz="2000" u="none" cap="none" strike="noStrike">
              <a:solidFill>
                <a:srgbClr val="000000"/>
              </a:solidFill>
              <a:latin typeface="Arial"/>
              <a:ea typeface="Arial"/>
              <a:cs typeface="Arial"/>
              <a:sym typeface="Arial"/>
            </a:endParaRPr>
          </a:p>
        </p:txBody>
      </p:sp>
      <p:sp>
        <p:nvSpPr>
          <p:cNvPr id="337" name="Google Shape;337;p8"/>
          <p:cNvSpPr txBox="1"/>
          <p:nvPr/>
        </p:nvSpPr>
        <p:spPr>
          <a:xfrm>
            <a:off x="3963161" y="4359021"/>
            <a:ext cx="1632600" cy="320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narrative, take</a:t>
            </a:r>
            <a:endParaRPr b="0" i="0" sz="2000" u="none" cap="none" strike="noStrike">
              <a:solidFill>
                <a:srgbClr val="000000"/>
              </a:solidFill>
              <a:latin typeface="Arial"/>
              <a:ea typeface="Arial"/>
              <a:cs typeface="Arial"/>
              <a:sym typeface="Arial"/>
            </a:endParaRPr>
          </a:p>
        </p:txBody>
      </p:sp>
      <p:sp>
        <p:nvSpPr>
          <p:cNvPr id="338" name="Google Shape;338;p8"/>
          <p:cNvSpPr txBox="1"/>
          <p:nvPr/>
        </p:nvSpPr>
        <p:spPr>
          <a:xfrm>
            <a:off x="3772661" y="4664536"/>
            <a:ext cx="2015489" cy="940435"/>
          </a:xfrm>
          <a:prstGeom prst="rect">
            <a:avLst/>
          </a:prstGeom>
          <a:noFill/>
          <a:ln>
            <a:noFill/>
          </a:ln>
        </p:spPr>
        <p:txBody>
          <a:bodyPr anchorCtr="0" anchor="t" bIns="0" lIns="0" spcFirstLastPara="1" rIns="0" wrap="square" tIns="164450">
            <a:spAutoFit/>
          </a:bodyPr>
          <a:lstStyle/>
          <a:p>
            <a:pPr indent="0" lvl="0" marL="141605"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care not to give</a:t>
            </a:r>
            <a:endParaRPr b="0" i="0" sz="2000" u="none" cap="none" strike="noStrike">
              <a:solidFill>
                <a:srgbClr val="000000"/>
              </a:solidFill>
              <a:latin typeface="Arial"/>
              <a:ea typeface="Arial"/>
              <a:cs typeface="Arial"/>
              <a:sym typeface="Arial"/>
            </a:endParaRPr>
          </a:p>
          <a:p>
            <a:pPr indent="0" lvl="0" marL="12700" marR="0" rtl="0" algn="l">
              <a:lnSpc>
                <a:spcPct val="100000"/>
              </a:lnSpc>
              <a:spcBef>
                <a:spcPts val="1205"/>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away the plot and</a:t>
            </a:r>
            <a:endParaRPr b="0" i="0" sz="2000" u="none" cap="none" strike="noStrike">
              <a:solidFill>
                <a:srgbClr val="000000"/>
              </a:solidFill>
              <a:latin typeface="Arial"/>
              <a:ea typeface="Arial"/>
              <a:cs typeface="Arial"/>
              <a:sym typeface="Arial"/>
            </a:endParaRPr>
          </a:p>
        </p:txBody>
      </p:sp>
      <p:sp>
        <p:nvSpPr>
          <p:cNvPr id="339" name="Google Shape;339;p8"/>
          <p:cNvSpPr txBox="1"/>
          <p:nvPr/>
        </p:nvSpPr>
        <p:spPr>
          <a:xfrm>
            <a:off x="4350511" y="5730951"/>
            <a:ext cx="861060" cy="3308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ending.</a:t>
            </a:r>
            <a:endParaRPr b="0" i="0" sz="2000" u="none" cap="none" strike="noStrike">
              <a:solidFill>
                <a:srgbClr val="000000"/>
              </a:solidFill>
              <a:latin typeface="Arial"/>
              <a:ea typeface="Arial"/>
              <a:cs typeface="Arial"/>
              <a:sym typeface="Arial"/>
            </a:endParaRPr>
          </a:p>
        </p:txBody>
      </p:sp>
      <p:sp>
        <p:nvSpPr>
          <p:cNvPr id="340" name="Google Shape;340;p8"/>
          <p:cNvSpPr txBox="1"/>
          <p:nvPr/>
        </p:nvSpPr>
        <p:spPr>
          <a:xfrm>
            <a:off x="6511797" y="2910967"/>
            <a:ext cx="1987550"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You normally use</a:t>
            </a:r>
            <a:endParaRPr b="0" i="0" sz="2000" u="none" cap="none" strike="noStrike">
              <a:solidFill>
                <a:srgbClr val="000000"/>
              </a:solidFill>
              <a:latin typeface="Arial"/>
              <a:ea typeface="Arial"/>
              <a:cs typeface="Arial"/>
              <a:sym typeface="Arial"/>
            </a:endParaRPr>
          </a:p>
        </p:txBody>
      </p:sp>
      <p:sp>
        <p:nvSpPr>
          <p:cNvPr id="341" name="Google Shape;341;p8"/>
          <p:cNvSpPr txBox="1"/>
          <p:nvPr/>
        </p:nvSpPr>
        <p:spPr>
          <a:xfrm>
            <a:off x="6691630" y="3368166"/>
            <a:ext cx="1691005"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Present tense</a:t>
            </a:r>
            <a:endParaRPr b="0" i="0" sz="2000" u="none" cap="none" strike="noStrike">
              <a:solidFill>
                <a:srgbClr val="000000"/>
              </a:solidFill>
              <a:latin typeface="Arial"/>
              <a:ea typeface="Arial"/>
              <a:cs typeface="Arial"/>
              <a:sym typeface="Arial"/>
            </a:endParaRPr>
          </a:p>
        </p:txBody>
      </p:sp>
      <p:sp>
        <p:nvSpPr>
          <p:cNvPr id="342" name="Google Shape;342;p8"/>
          <p:cNvSpPr txBox="1"/>
          <p:nvPr/>
        </p:nvSpPr>
        <p:spPr>
          <a:xfrm>
            <a:off x="6661150" y="3825325"/>
            <a:ext cx="18066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and a variety of</a:t>
            </a:r>
            <a:endParaRPr b="0" i="0" sz="2000" u="none" cap="none" strike="noStrike">
              <a:solidFill>
                <a:srgbClr val="000000"/>
              </a:solidFill>
              <a:latin typeface="Arial"/>
              <a:ea typeface="Arial"/>
              <a:cs typeface="Arial"/>
              <a:sym typeface="Arial"/>
            </a:endParaRPr>
          </a:p>
        </p:txBody>
      </p:sp>
      <p:sp>
        <p:nvSpPr>
          <p:cNvPr id="343" name="Google Shape;343;p8"/>
          <p:cNvSpPr txBox="1"/>
          <p:nvPr/>
        </p:nvSpPr>
        <p:spPr>
          <a:xfrm>
            <a:off x="6595230" y="4283105"/>
            <a:ext cx="1886700" cy="782400"/>
          </a:xfrm>
          <a:prstGeom prst="rect">
            <a:avLst/>
          </a:prstGeom>
          <a:noFill/>
          <a:ln>
            <a:noFill/>
          </a:ln>
        </p:spPr>
        <p:txBody>
          <a:bodyPr anchorCtr="0" anchor="t" bIns="0" lIns="0" spcFirstLastPara="1" rIns="0" wrap="square" tIns="12700">
            <a:spAutoFit/>
          </a:bodyPr>
          <a:lstStyle/>
          <a:p>
            <a:pPr indent="225425" lvl="0" marL="12700" marR="5080" rtl="0" algn="l">
              <a:lnSpc>
                <a:spcPct val="150000"/>
              </a:lnSpc>
              <a:spcBef>
                <a:spcPts val="0"/>
              </a:spcBef>
              <a:spcAft>
                <a:spcPts val="0"/>
              </a:spcAft>
              <a:buClr>
                <a:srgbClr val="000000"/>
              </a:buClr>
              <a:buSzPts val="2000"/>
              <a:buFont typeface="Arial"/>
              <a:buNone/>
            </a:pPr>
            <a:r>
              <a:rPr b="0" i="0" lang="en-US" sz="2000" u="none" cap="none" strike="noStrike">
                <a:solidFill>
                  <a:srgbClr val="0000FF"/>
                </a:solidFill>
                <a:latin typeface="Arial"/>
                <a:ea typeface="Arial"/>
                <a:cs typeface="Arial"/>
                <a:sym typeface="Arial"/>
              </a:rPr>
              <a:t>adjectives to  describe the plot</a:t>
            </a:r>
            <a:endParaRPr b="0" i="0" sz="2000" u="none" cap="none" strike="noStrike">
              <a:solidFill>
                <a:srgbClr val="0000FF"/>
              </a:solidFill>
              <a:latin typeface="Arial"/>
              <a:ea typeface="Arial"/>
              <a:cs typeface="Arial"/>
              <a:sym typeface="Arial"/>
            </a:endParaRPr>
          </a:p>
        </p:txBody>
      </p:sp>
      <p:sp>
        <p:nvSpPr>
          <p:cNvPr id="344" name="Google Shape;344;p8"/>
          <p:cNvSpPr txBox="1"/>
          <p:nvPr/>
        </p:nvSpPr>
        <p:spPr>
          <a:xfrm>
            <a:off x="6685533" y="5197602"/>
            <a:ext cx="1703070" cy="3308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and make your</a:t>
            </a:r>
            <a:endParaRPr b="0" i="0" sz="2000" u="none" cap="none" strike="noStrike">
              <a:solidFill>
                <a:srgbClr val="000000"/>
              </a:solidFill>
              <a:latin typeface="Arial"/>
              <a:ea typeface="Arial"/>
              <a:cs typeface="Arial"/>
              <a:sym typeface="Arial"/>
            </a:endParaRPr>
          </a:p>
        </p:txBody>
      </p:sp>
      <p:sp>
        <p:nvSpPr>
          <p:cNvPr id="345" name="Google Shape;345;p8"/>
          <p:cNvSpPr txBox="1"/>
          <p:nvPr/>
        </p:nvSpPr>
        <p:spPr>
          <a:xfrm>
            <a:off x="6594093" y="5654751"/>
            <a:ext cx="1887855" cy="3308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comments clear.</a:t>
            </a:r>
            <a:endParaRPr b="0" i="0" sz="2000" u="none" cap="none" strike="noStrike">
              <a:solidFill>
                <a:srgbClr val="000000"/>
              </a:solidFill>
              <a:latin typeface="Arial"/>
              <a:ea typeface="Arial"/>
              <a:cs typeface="Arial"/>
              <a:sym typeface="Arial"/>
            </a:endParaRPr>
          </a:p>
        </p:txBody>
      </p:sp>
      <p:pic>
        <p:nvPicPr>
          <p:cNvPr id="346" name="Google Shape;346;p8"/>
          <p:cNvPicPr preferRelativeResize="0"/>
          <p:nvPr/>
        </p:nvPicPr>
        <p:blipFill>
          <a:blip r:embed="rId4">
            <a:alphaModFix/>
          </a:blip>
          <a:stretch>
            <a:fillRect/>
          </a:stretch>
        </p:blipFill>
        <p:spPr>
          <a:xfrm>
            <a:off x="7351525" y="76200"/>
            <a:ext cx="1463050" cy="1550281"/>
          </a:xfrm>
          <a:prstGeom prst="rect">
            <a:avLst/>
          </a:prstGeom>
          <a:noFill/>
          <a:ln>
            <a:noFill/>
          </a:ln>
        </p:spPr>
      </p:pic>
      <p:pic>
        <p:nvPicPr>
          <p:cNvPr id="347" name="Google Shape;347;p8"/>
          <p:cNvPicPr preferRelativeResize="0"/>
          <p:nvPr/>
        </p:nvPicPr>
        <p:blipFill>
          <a:blip r:embed="rId4">
            <a:alphaModFix/>
          </a:blip>
          <a:stretch>
            <a:fillRect/>
          </a:stretch>
        </p:blipFill>
        <p:spPr>
          <a:xfrm>
            <a:off x="152400" y="76200"/>
            <a:ext cx="1546875" cy="1639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9"/>
          <p:cNvPicPr preferRelativeResize="0"/>
          <p:nvPr/>
        </p:nvPicPr>
        <p:blipFill rotWithShape="1">
          <a:blip r:embed="rId3">
            <a:alphaModFix/>
          </a:blip>
          <a:srcRect b="0" l="0" r="0" t="0"/>
          <a:stretch/>
        </p:blipFill>
        <p:spPr>
          <a:xfrm>
            <a:off x="947368" y="124634"/>
            <a:ext cx="8196632" cy="6438209"/>
          </a:xfrm>
          <a:prstGeom prst="rect">
            <a:avLst/>
          </a:prstGeom>
          <a:noFill/>
          <a:ln>
            <a:noFill/>
          </a:ln>
        </p:spPr>
      </p:pic>
      <p:pic>
        <p:nvPicPr>
          <p:cNvPr descr="Highlighter Pen at Rs 13/piece | Highlighter Pen in Vadodara | ID:  18531869788" id="353" name="Google Shape;353;p9"/>
          <p:cNvPicPr preferRelativeResize="0"/>
          <p:nvPr/>
        </p:nvPicPr>
        <p:blipFill rotWithShape="1">
          <a:blip r:embed="rId4">
            <a:alphaModFix/>
          </a:blip>
          <a:srcRect b="0" l="0" r="0" t="0"/>
          <a:stretch/>
        </p:blipFill>
        <p:spPr>
          <a:xfrm>
            <a:off x="104172" y="0"/>
            <a:ext cx="1306774" cy="1306774"/>
          </a:xfrm>
          <a:prstGeom prst="rect">
            <a:avLst/>
          </a:prstGeom>
          <a:noFill/>
          <a:ln>
            <a:noFill/>
          </a:ln>
        </p:spPr>
      </p:pic>
      <p:pic>
        <p:nvPicPr>
          <p:cNvPr descr="Highlighter Pen at Rs 13/piece | Highlighter Pen in Vadodara | ID:  18531869788" id="354" name="Google Shape;354;p9"/>
          <p:cNvPicPr preferRelativeResize="0"/>
          <p:nvPr/>
        </p:nvPicPr>
        <p:blipFill rotWithShape="1">
          <a:blip r:embed="rId4">
            <a:alphaModFix/>
          </a:blip>
          <a:srcRect b="0" l="0" r="0" t="0"/>
          <a:stretch/>
        </p:blipFill>
        <p:spPr>
          <a:xfrm>
            <a:off x="104172" y="2690351"/>
            <a:ext cx="1306774" cy="1306774"/>
          </a:xfrm>
          <a:prstGeom prst="rect">
            <a:avLst/>
          </a:prstGeom>
          <a:noFill/>
          <a:ln>
            <a:noFill/>
          </a:ln>
        </p:spPr>
      </p:pic>
      <p:sp>
        <p:nvSpPr>
          <p:cNvPr id="355" name="Google Shape;355;p9"/>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6" name="Google Shape;356;p9"/>
          <p:cNvSpPr txBox="1"/>
          <p:nvPr/>
        </p:nvSpPr>
        <p:spPr>
          <a:xfrm>
            <a:off x="214996" y="6095988"/>
            <a:ext cx="1746047" cy="523220"/>
          </a:xfrm>
          <a:prstGeom prst="rect">
            <a:avLst/>
          </a:prstGeom>
          <a:solidFill>
            <a:srgbClr val="FF91B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Page: 104.</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0"/>
          <p:cNvSpPr txBox="1"/>
          <p:nvPr>
            <p:ph type="title"/>
          </p:nvPr>
        </p:nvSpPr>
        <p:spPr>
          <a:xfrm>
            <a:off x="1643605" y="690753"/>
            <a:ext cx="6546116" cy="553998"/>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US" sz="3600"/>
              <a:t>Let’s answer question 2 </a:t>
            </a:r>
            <a:endParaRPr sz="3600"/>
          </a:p>
        </p:txBody>
      </p:sp>
      <p:sp>
        <p:nvSpPr>
          <p:cNvPr id="362" name="Google Shape;362;p10"/>
          <p:cNvSpPr txBox="1"/>
          <p:nvPr>
            <p:ph idx="1" type="body"/>
          </p:nvPr>
        </p:nvSpPr>
        <p:spPr>
          <a:xfrm>
            <a:off x="1220495" y="7834806"/>
            <a:ext cx="3753921" cy="1552504"/>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t/>
            </a:r>
            <a:endParaRPr/>
          </a:p>
        </p:txBody>
      </p:sp>
      <p:pic>
        <p:nvPicPr>
          <p:cNvPr descr="Boy Running Stock Illustrations – 21,242 Boy Running Stock Illustrations,  Vectors &amp; Clipart - Dreamstime" id="363" name="Google Shape;363;p10"/>
          <p:cNvPicPr preferRelativeResize="0"/>
          <p:nvPr/>
        </p:nvPicPr>
        <p:blipFill rotWithShape="1">
          <a:blip r:embed="rId3">
            <a:alphaModFix/>
          </a:blip>
          <a:srcRect b="0" l="0" r="0" t="0"/>
          <a:stretch/>
        </p:blipFill>
        <p:spPr>
          <a:xfrm>
            <a:off x="421792" y="1782501"/>
            <a:ext cx="3953438" cy="3953438"/>
          </a:xfrm>
          <a:prstGeom prst="rect">
            <a:avLst/>
          </a:prstGeom>
          <a:noFill/>
          <a:ln>
            <a:noFill/>
          </a:ln>
        </p:spPr>
      </p:pic>
      <p:sp>
        <p:nvSpPr>
          <p:cNvPr id="364" name="Google Shape;364;p10"/>
          <p:cNvSpPr/>
          <p:nvPr/>
        </p:nvSpPr>
        <p:spPr>
          <a:xfrm>
            <a:off x="4816834" y="3162997"/>
            <a:ext cx="686435" cy="257175"/>
          </a:xfrm>
          <a:custGeom>
            <a:rect b="b" l="l" r="r" t="t"/>
            <a:pathLst>
              <a:path extrusionOk="0" h="257175" w="686435">
                <a:moveTo>
                  <a:pt x="171450" y="99764"/>
                </a:moveTo>
                <a:lnTo>
                  <a:pt x="0" y="99764"/>
                </a:lnTo>
                <a:lnTo>
                  <a:pt x="0" y="156914"/>
                </a:lnTo>
                <a:lnTo>
                  <a:pt x="171450" y="156914"/>
                </a:lnTo>
                <a:lnTo>
                  <a:pt x="171450" y="99764"/>
                </a:lnTo>
                <a:close/>
              </a:path>
              <a:path extrusionOk="0" h="257175" w="686435">
                <a:moveTo>
                  <a:pt x="400050" y="99764"/>
                </a:moveTo>
                <a:lnTo>
                  <a:pt x="228600" y="99764"/>
                </a:lnTo>
                <a:lnTo>
                  <a:pt x="228600" y="156914"/>
                </a:lnTo>
                <a:lnTo>
                  <a:pt x="400050" y="156914"/>
                </a:lnTo>
                <a:lnTo>
                  <a:pt x="400050" y="99764"/>
                </a:lnTo>
                <a:close/>
              </a:path>
              <a:path extrusionOk="0" h="257175" w="686435">
                <a:moveTo>
                  <a:pt x="572543" y="128339"/>
                </a:moveTo>
                <a:lnTo>
                  <a:pt x="443357" y="203650"/>
                </a:lnTo>
                <a:lnTo>
                  <a:pt x="434909" y="211226"/>
                </a:lnTo>
                <a:lnTo>
                  <a:pt x="430164" y="221112"/>
                </a:lnTo>
                <a:lnTo>
                  <a:pt x="429444" y="232046"/>
                </a:lnTo>
                <a:lnTo>
                  <a:pt x="433070" y="242766"/>
                </a:lnTo>
                <a:lnTo>
                  <a:pt x="440646" y="251213"/>
                </a:lnTo>
                <a:lnTo>
                  <a:pt x="450532" y="255958"/>
                </a:lnTo>
                <a:lnTo>
                  <a:pt x="461466" y="256678"/>
                </a:lnTo>
                <a:lnTo>
                  <a:pt x="472186" y="253053"/>
                </a:lnTo>
                <a:lnTo>
                  <a:pt x="636953" y="156914"/>
                </a:lnTo>
                <a:lnTo>
                  <a:pt x="628650" y="156914"/>
                </a:lnTo>
                <a:lnTo>
                  <a:pt x="628650" y="152977"/>
                </a:lnTo>
                <a:lnTo>
                  <a:pt x="614807" y="152977"/>
                </a:lnTo>
                <a:lnTo>
                  <a:pt x="572543" y="128339"/>
                </a:lnTo>
                <a:close/>
              </a:path>
              <a:path extrusionOk="0" h="257175" w="686435">
                <a:moveTo>
                  <a:pt x="523526" y="99764"/>
                </a:moveTo>
                <a:lnTo>
                  <a:pt x="457200" y="99764"/>
                </a:lnTo>
                <a:lnTo>
                  <a:pt x="457200" y="156914"/>
                </a:lnTo>
                <a:lnTo>
                  <a:pt x="523526" y="156914"/>
                </a:lnTo>
                <a:lnTo>
                  <a:pt x="572543" y="128339"/>
                </a:lnTo>
                <a:lnTo>
                  <a:pt x="523526" y="99764"/>
                </a:lnTo>
                <a:close/>
              </a:path>
              <a:path extrusionOk="0" h="257175" w="686435">
                <a:moveTo>
                  <a:pt x="636953" y="99764"/>
                </a:moveTo>
                <a:lnTo>
                  <a:pt x="628650" y="99764"/>
                </a:lnTo>
                <a:lnTo>
                  <a:pt x="628650" y="156914"/>
                </a:lnTo>
                <a:lnTo>
                  <a:pt x="636953" y="156914"/>
                </a:lnTo>
                <a:lnTo>
                  <a:pt x="685926" y="128339"/>
                </a:lnTo>
                <a:lnTo>
                  <a:pt x="636953" y="99764"/>
                </a:lnTo>
                <a:close/>
              </a:path>
              <a:path extrusionOk="0" h="257175" w="686435">
                <a:moveTo>
                  <a:pt x="614807" y="103701"/>
                </a:moveTo>
                <a:lnTo>
                  <a:pt x="572543" y="128339"/>
                </a:lnTo>
                <a:lnTo>
                  <a:pt x="614807" y="152977"/>
                </a:lnTo>
                <a:lnTo>
                  <a:pt x="614807" y="103701"/>
                </a:lnTo>
                <a:close/>
              </a:path>
              <a:path extrusionOk="0" h="257175" w="686435">
                <a:moveTo>
                  <a:pt x="628650" y="103701"/>
                </a:moveTo>
                <a:lnTo>
                  <a:pt x="614807" y="103701"/>
                </a:lnTo>
                <a:lnTo>
                  <a:pt x="614807" y="152977"/>
                </a:lnTo>
                <a:lnTo>
                  <a:pt x="628650" y="152977"/>
                </a:lnTo>
                <a:lnTo>
                  <a:pt x="628650" y="103701"/>
                </a:lnTo>
                <a:close/>
              </a:path>
              <a:path extrusionOk="0" h="257175" w="686435">
                <a:moveTo>
                  <a:pt x="461466" y="0"/>
                </a:moveTo>
                <a:lnTo>
                  <a:pt x="450532" y="720"/>
                </a:lnTo>
                <a:lnTo>
                  <a:pt x="440646" y="5464"/>
                </a:lnTo>
                <a:lnTo>
                  <a:pt x="433070" y="13912"/>
                </a:lnTo>
                <a:lnTo>
                  <a:pt x="429444" y="24632"/>
                </a:lnTo>
                <a:lnTo>
                  <a:pt x="430164" y="35565"/>
                </a:lnTo>
                <a:lnTo>
                  <a:pt x="434909" y="45452"/>
                </a:lnTo>
                <a:lnTo>
                  <a:pt x="443357" y="53028"/>
                </a:lnTo>
                <a:lnTo>
                  <a:pt x="572543" y="128339"/>
                </a:lnTo>
                <a:lnTo>
                  <a:pt x="614807" y="103701"/>
                </a:lnTo>
                <a:lnTo>
                  <a:pt x="628650" y="103701"/>
                </a:lnTo>
                <a:lnTo>
                  <a:pt x="628650" y="99764"/>
                </a:lnTo>
                <a:lnTo>
                  <a:pt x="636953" y="99764"/>
                </a:lnTo>
                <a:lnTo>
                  <a:pt x="472186" y="3625"/>
                </a:lnTo>
                <a:lnTo>
                  <a:pt x="461466" y="0"/>
                </a:lnTo>
                <a:close/>
              </a:path>
            </a:pathLst>
          </a:custGeom>
          <a:solidFill>
            <a:srgbClr val="E27B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Stop…Ask yourself a question …Reflect …Act. | Being Brave! a first time  headteachers blog." id="365" name="Google Shape;365;p10"/>
          <p:cNvPicPr preferRelativeResize="0"/>
          <p:nvPr/>
        </p:nvPicPr>
        <p:blipFill rotWithShape="1">
          <a:blip r:embed="rId4">
            <a:alphaModFix/>
          </a:blip>
          <a:srcRect b="0" l="0" r="0" t="0"/>
          <a:stretch/>
        </p:blipFill>
        <p:spPr>
          <a:xfrm>
            <a:off x="5838744" y="2153346"/>
            <a:ext cx="2580699" cy="258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nvSpPr>
        <p:spPr>
          <a:xfrm>
            <a:off x="307351" y="2289175"/>
            <a:ext cx="5238600" cy="2598600"/>
          </a:xfrm>
          <a:prstGeom prst="rect">
            <a:avLst/>
          </a:prstGeom>
          <a:noFill/>
          <a:ln>
            <a:noFill/>
          </a:ln>
        </p:spPr>
        <p:txBody>
          <a:bodyPr anchorCtr="0" anchor="t" bIns="0" lIns="0" spcFirstLastPara="1" rIns="0" wrap="square" tIns="19557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Times New Roman"/>
                <a:ea typeface="Times New Roman"/>
                <a:cs typeface="Times New Roman"/>
                <a:sym typeface="Times New Roman"/>
              </a:rPr>
              <a:t>After this session , you should know:</a:t>
            </a:r>
            <a:endParaRPr b="0" i="0" sz="2400" u="none" cap="none" strike="noStrike">
              <a:solidFill>
                <a:srgbClr val="000000"/>
              </a:solidFill>
              <a:latin typeface="Times New Roman"/>
              <a:ea typeface="Times New Roman"/>
              <a:cs typeface="Times New Roman"/>
              <a:sym typeface="Times New Roman"/>
            </a:endParaRPr>
          </a:p>
          <a:p>
            <a:pPr indent="-170180" lvl="0" marL="182245" marR="0" rtl="0" algn="l">
              <a:lnSpc>
                <a:spcPct val="100000"/>
              </a:lnSpc>
              <a:spcBef>
                <a:spcPts val="1440"/>
              </a:spcBef>
              <a:spcAft>
                <a:spcPts val="0"/>
              </a:spcAft>
              <a:buClr>
                <a:srgbClr val="000000"/>
              </a:buClr>
              <a:buSzPts val="1550"/>
              <a:buFont typeface="Noto Sans Symbols"/>
              <a:buChar char="⮚"/>
            </a:pPr>
            <a:r>
              <a:rPr b="0" i="0" lang="en-US" sz="2400" u="none" cap="none" strike="noStrike">
                <a:solidFill>
                  <a:srgbClr val="000000"/>
                </a:solidFill>
                <a:latin typeface="Times New Roman"/>
                <a:ea typeface="Times New Roman"/>
                <a:cs typeface="Times New Roman"/>
                <a:sym typeface="Times New Roman"/>
              </a:rPr>
              <a:t>The </a:t>
            </a:r>
            <a:r>
              <a:rPr b="1" i="0" lang="en-US" sz="2400" u="none" cap="none" strike="noStrike">
                <a:solidFill>
                  <a:srgbClr val="000000"/>
                </a:solidFill>
                <a:latin typeface="Times New Roman"/>
                <a:ea typeface="Times New Roman"/>
                <a:cs typeface="Times New Roman"/>
                <a:sym typeface="Times New Roman"/>
              </a:rPr>
              <a:t>purpose </a:t>
            </a:r>
            <a:r>
              <a:rPr b="0" i="0" lang="en-US" sz="2400" u="none" cap="none" strike="noStrike">
                <a:solidFill>
                  <a:srgbClr val="000000"/>
                </a:solidFill>
                <a:latin typeface="Times New Roman"/>
                <a:ea typeface="Times New Roman"/>
                <a:cs typeface="Times New Roman"/>
                <a:sym typeface="Times New Roman"/>
              </a:rPr>
              <a:t>of writing a review.</a:t>
            </a:r>
            <a:endParaRPr b="0" i="0" sz="2400" u="none" cap="none" strike="noStrike">
              <a:solidFill>
                <a:srgbClr val="000000"/>
              </a:solidFill>
              <a:latin typeface="Times New Roman"/>
              <a:ea typeface="Times New Roman"/>
              <a:cs typeface="Times New Roman"/>
              <a:sym typeface="Times New Roman"/>
            </a:endParaRPr>
          </a:p>
          <a:p>
            <a:pPr indent="-170180" lvl="0" marL="182245" marR="0" rtl="0" algn="l">
              <a:lnSpc>
                <a:spcPct val="100000"/>
              </a:lnSpc>
              <a:spcBef>
                <a:spcPts val="1440"/>
              </a:spcBef>
              <a:spcAft>
                <a:spcPts val="0"/>
              </a:spcAft>
              <a:buClr>
                <a:srgbClr val="000000"/>
              </a:buClr>
              <a:buSzPts val="1550"/>
              <a:buFont typeface="Noto Sans Symbols"/>
              <a:buChar char="⮚"/>
            </a:pPr>
            <a:r>
              <a:rPr b="0" i="0" lang="en-US" sz="2400" u="none" cap="none" strike="noStrike">
                <a:solidFill>
                  <a:srgbClr val="000000"/>
                </a:solidFill>
                <a:latin typeface="Times New Roman"/>
                <a:ea typeface="Times New Roman"/>
                <a:cs typeface="Times New Roman"/>
                <a:sym typeface="Times New Roman"/>
              </a:rPr>
              <a:t>The requ</a:t>
            </a:r>
            <a:r>
              <a:rPr lang="en-US" sz="2400">
                <a:latin typeface="Times New Roman"/>
                <a:ea typeface="Times New Roman"/>
                <a:cs typeface="Times New Roman"/>
                <a:sym typeface="Times New Roman"/>
              </a:rPr>
              <a:t>ired </a:t>
            </a:r>
            <a:r>
              <a:rPr b="1" i="0" lang="en-US" sz="2400" u="none" cap="none" strike="noStrike">
                <a:solidFill>
                  <a:srgbClr val="000000"/>
                </a:solidFill>
                <a:latin typeface="Times New Roman"/>
                <a:ea typeface="Times New Roman"/>
                <a:cs typeface="Times New Roman"/>
                <a:sym typeface="Times New Roman"/>
              </a:rPr>
              <a:t>layout </a:t>
            </a:r>
            <a:r>
              <a:rPr b="1" i="0" lang="en-US" sz="2400" u="none" cap="none" strike="noStrike">
                <a:solidFill>
                  <a:srgbClr val="000000"/>
                </a:solidFill>
                <a:latin typeface="Times New Roman"/>
                <a:ea typeface="Times New Roman"/>
                <a:cs typeface="Times New Roman"/>
                <a:sym typeface="Times New Roman"/>
              </a:rPr>
              <a:t>and format </a:t>
            </a:r>
            <a:r>
              <a:rPr b="0" i="0" lang="en-US" sz="2400" u="none" cap="none" strike="noStrike">
                <a:solidFill>
                  <a:srgbClr val="000000"/>
                </a:solidFill>
                <a:latin typeface="Times New Roman"/>
                <a:ea typeface="Times New Roman"/>
                <a:cs typeface="Times New Roman"/>
                <a:sym typeface="Times New Roman"/>
              </a:rPr>
              <a:t>of a review.</a:t>
            </a:r>
            <a:endParaRPr b="0" i="0" sz="2400" u="none" cap="none" strike="noStrike">
              <a:solidFill>
                <a:srgbClr val="000000"/>
              </a:solidFill>
              <a:latin typeface="Times New Roman"/>
              <a:ea typeface="Times New Roman"/>
              <a:cs typeface="Times New Roman"/>
              <a:sym typeface="Times New Roman"/>
            </a:endParaRPr>
          </a:p>
          <a:p>
            <a:pPr indent="-170180" lvl="0" marL="182245" marR="0" rtl="0" algn="l">
              <a:lnSpc>
                <a:spcPct val="100000"/>
              </a:lnSpc>
              <a:spcBef>
                <a:spcPts val="1440"/>
              </a:spcBef>
              <a:spcAft>
                <a:spcPts val="0"/>
              </a:spcAft>
              <a:buClr>
                <a:srgbClr val="000000"/>
              </a:buClr>
              <a:buSzPts val="1550"/>
              <a:buFont typeface="Noto Sans Symbols"/>
              <a:buChar char="⮚"/>
            </a:pPr>
            <a:r>
              <a:rPr b="1" lang="en-US" sz="2400">
                <a:latin typeface="Times New Roman"/>
                <a:ea typeface="Times New Roman"/>
                <a:cs typeface="Times New Roman"/>
                <a:sym typeface="Times New Roman"/>
              </a:rPr>
              <a:t>A</a:t>
            </a:r>
            <a:r>
              <a:rPr b="1" i="0" lang="en-US" sz="2400" u="none" cap="none" strike="noStrike">
                <a:solidFill>
                  <a:srgbClr val="000000"/>
                </a:solidFill>
                <a:latin typeface="Times New Roman"/>
                <a:ea typeface="Times New Roman"/>
                <a:cs typeface="Times New Roman"/>
                <a:sym typeface="Times New Roman"/>
              </a:rPr>
              <a:t>nalyze</a:t>
            </a:r>
            <a:r>
              <a:rPr b="1" i="0" lang="en-US" sz="2400" u="none" cap="none" strike="noStrike">
                <a:solidFill>
                  <a:srgbClr val="000000"/>
                </a:solidFi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several </a:t>
            </a:r>
            <a:r>
              <a:rPr b="0" i="0" lang="en-US" sz="2400" u="none" cap="none" strike="noStrike">
                <a:solidFill>
                  <a:srgbClr val="000000"/>
                </a:solidFill>
                <a:latin typeface="Times New Roman"/>
                <a:ea typeface="Times New Roman"/>
                <a:cs typeface="Times New Roman"/>
                <a:sym typeface="Times New Roman"/>
              </a:rPr>
              <a:t>review samples.</a:t>
            </a:r>
            <a:endParaRPr b="0" i="0" sz="2400" u="none" cap="none" strike="noStrike">
              <a:solidFill>
                <a:srgbClr val="000000"/>
              </a:solidFill>
              <a:latin typeface="Times New Roman"/>
              <a:ea typeface="Times New Roman"/>
              <a:cs typeface="Times New Roman"/>
              <a:sym typeface="Times New Roman"/>
            </a:endParaRPr>
          </a:p>
        </p:txBody>
      </p:sp>
      <p:pic>
        <p:nvPicPr>
          <p:cNvPr id="165" name="Google Shape;165;p3"/>
          <p:cNvPicPr preferRelativeResize="0"/>
          <p:nvPr/>
        </p:nvPicPr>
        <p:blipFill rotWithShape="1">
          <a:blip r:embed="rId3">
            <a:alphaModFix/>
          </a:blip>
          <a:srcRect b="0" l="0" r="0" t="0"/>
          <a:stretch/>
        </p:blipFill>
        <p:spPr>
          <a:xfrm>
            <a:off x="0" y="704087"/>
            <a:ext cx="4709159" cy="1824227"/>
          </a:xfrm>
          <a:prstGeom prst="rect">
            <a:avLst/>
          </a:prstGeom>
          <a:noFill/>
          <a:ln>
            <a:noFill/>
          </a:ln>
        </p:spPr>
      </p:pic>
      <p:pic>
        <p:nvPicPr>
          <p:cNvPr id="166" name="Google Shape;166;p3"/>
          <p:cNvPicPr preferRelativeResize="0"/>
          <p:nvPr/>
        </p:nvPicPr>
        <p:blipFill rotWithShape="1">
          <a:blip r:embed="rId4">
            <a:alphaModFix/>
          </a:blip>
          <a:srcRect b="0" l="0" r="0" t="0"/>
          <a:stretch/>
        </p:blipFill>
        <p:spPr>
          <a:xfrm>
            <a:off x="5671520" y="1215614"/>
            <a:ext cx="3153715" cy="4216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1"/>
          <p:cNvSpPr txBox="1"/>
          <p:nvPr>
            <p:ph type="title"/>
          </p:nvPr>
        </p:nvSpPr>
        <p:spPr>
          <a:xfrm>
            <a:off x="2997234" y="138980"/>
            <a:ext cx="3565611" cy="123110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4000">
                <a:solidFill>
                  <a:srgbClr val="00B050"/>
                </a:solidFill>
              </a:rPr>
              <a:t>Q2. Page 105</a:t>
            </a:r>
            <a:endParaRPr sz="4000">
              <a:solidFill>
                <a:srgbClr val="00B050"/>
              </a:solidFill>
            </a:endParaRPr>
          </a:p>
        </p:txBody>
      </p:sp>
      <p:sp>
        <p:nvSpPr>
          <p:cNvPr id="371" name="Google Shape;371;p11"/>
          <p:cNvSpPr txBox="1"/>
          <p:nvPr>
            <p:ph idx="1" type="body"/>
          </p:nvPr>
        </p:nvSpPr>
        <p:spPr>
          <a:xfrm>
            <a:off x="954278" y="2394704"/>
            <a:ext cx="7235443" cy="3663315"/>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t/>
            </a:r>
            <a:endParaRPr/>
          </a:p>
        </p:txBody>
      </p:sp>
      <p:pic>
        <p:nvPicPr>
          <p:cNvPr id="372" name="Google Shape;372;p11"/>
          <p:cNvPicPr preferRelativeResize="0"/>
          <p:nvPr/>
        </p:nvPicPr>
        <p:blipFill rotWithShape="1">
          <a:blip r:embed="rId3">
            <a:alphaModFix/>
          </a:blip>
          <a:srcRect b="0" l="0" r="0" t="0"/>
          <a:stretch/>
        </p:blipFill>
        <p:spPr>
          <a:xfrm>
            <a:off x="1388962" y="754532"/>
            <a:ext cx="7755038" cy="6016657"/>
          </a:xfrm>
          <a:prstGeom prst="rect">
            <a:avLst/>
          </a:prstGeom>
          <a:noFill/>
          <a:ln>
            <a:noFill/>
          </a:ln>
        </p:spPr>
      </p:pic>
      <p:pic>
        <p:nvPicPr>
          <p:cNvPr descr="Stop…Ask yourself a question …Reflect …Act. | Being Brave! a first time  headteachers blog." id="373" name="Google Shape;373;p11"/>
          <p:cNvPicPr preferRelativeResize="0"/>
          <p:nvPr/>
        </p:nvPicPr>
        <p:blipFill rotWithShape="1">
          <a:blip r:embed="rId4">
            <a:alphaModFix/>
          </a:blip>
          <a:srcRect b="0" l="0" r="0" t="0"/>
          <a:stretch/>
        </p:blipFill>
        <p:spPr>
          <a:xfrm>
            <a:off x="-55372" y="0"/>
            <a:ext cx="2019300" cy="2019301"/>
          </a:xfrm>
          <a:prstGeom prst="rect">
            <a:avLst/>
          </a:prstGeom>
          <a:noFill/>
          <a:ln>
            <a:noFill/>
          </a:ln>
        </p:spPr>
      </p:pic>
      <p:sp>
        <p:nvSpPr>
          <p:cNvPr id="374" name="Google Shape;374;p11"/>
          <p:cNvSpPr/>
          <p:nvPr/>
        </p:nvSpPr>
        <p:spPr>
          <a:xfrm>
            <a:off x="93848" y="6004890"/>
            <a:ext cx="1145894"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11"/>
          <p:cNvSpPr txBox="1"/>
          <p:nvPr/>
        </p:nvSpPr>
        <p:spPr>
          <a:xfrm>
            <a:off x="291944" y="6150102"/>
            <a:ext cx="8796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P:105</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6"/>
          <p:cNvPicPr preferRelativeResize="0"/>
          <p:nvPr/>
        </p:nvPicPr>
        <p:blipFill rotWithShape="1">
          <a:blip r:embed="rId3">
            <a:alphaModFix/>
          </a:blip>
          <a:srcRect b="0" l="0" r="0" t="0"/>
          <a:stretch/>
        </p:blipFill>
        <p:spPr>
          <a:xfrm>
            <a:off x="4729196" y="1828800"/>
            <a:ext cx="4411870" cy="3683380"/>
          </a:xfrm>
          <a:prstGeom prst="rect">
            <a:avLst/>
          </a:prstGeom>
          <a:noFill/>
          <a:ln>
            <a:noFill/>
          </a:ln>
        </p:spPr>
      </p:pic>
      <p:sp>
        <p:nvSpPr>
          <p:cNvPr id="381" name="Google Shape;381;p6"/>
          <p:cNvSpPr txBox="1"/>
          <p:nvPr/>
        </p:nvSpPr>
        <p:spPr>
          <a:xfrm>
            <a:off x="7074154" y="2755519"/>
            <a:ext cx="1865630" cy="574040"/>
          </a:xfrm>
          <a:prstGeom prst="rect">
            <a:avLst/>
          </a:prstGeom>
          <a:noFill/>
          <a:ln>
            <a:noFill/>
          </a:ln>
        </p:spPr>
        <p:txBody>
          <a:bodyPr anchorCtr="0" anchor="t" bIns="0" lIns="0" spcFirstLastPara="1" rIns="0" wrap="square" tIns="12700">
            <a:spAutoFit/>
          </a:bodyPr>
          <a:lstStyle/>
          <a:p>
            <a:pPr indent="668655" lvl="0" marL="12700" marR="508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Your  recommendation</a:t>
            </a:r>
            <a:endParaRPr b="0" i="0" sz="1800" u="none" cap="none" strike="noStrike">
              <a:solidFill>
                <a:srgbClr val="000000"/>
              </a:solidFill>
              <a:latin typeface="Arial"/>
              <a:ea typeface="Arial"/>
              <a:cs typeface="Arial"/>
              <a:sym typeface="Arial"/>
            </a:endParaRPr>
          </a:p>
        </p:txBody>
      </p:sp>
      <p:grpSp>
        <p:nvGrpSpPr>
          <p:cNvPr id="382" name="Google Shape;382;p6"/>
          <p:cNvGrpSpPr/>
          <p:nvPr/>
        </p:nvGrpSpPr>
        <p:grpSpPr>
          <a:xfrm>
            <a:off x="5517245" y="2730754"/>
            <a:ext cx="243840" cy="520065"/>
            <a:chOff x="5517245" y="2730754"/>
            <a:chExt cx="243840" cy="520065"/>
          </a:xfrm>
        </p:grpSpPr>
        <p:sp>
          <p:nvSpPr>
            <p:cNvPr id="383" name="Google Shape;383;p6"/>
            <p:cNvSpPr/>
            <p:nvPr/>
          </p:nvSpPr>
          <p:spPr>
            <a:xfrm>
              <a:off x="5517245" y="2730754"/>
              <a:ext cx="243840" cy="520065"/>
            </a:xfrm>
            <a:custGeom>
              <a:rect b="b" l="l" r="r" t="t"/>
              <a:pathLst>
                <a:path extrusionOk="0" h="520064" w="243839">
                  <a:moveTo>
                    <a:pt x="72405" y="0"/>
                  </a:moveTo>
                  <a:lnTo>
                    <a:pt x="63769" y="0"/>
                  </a:lnTo>
                  <a:lnTo>
                    <a:pt x="61102" y="0"/>
                  </a:lnTo>
                  <a:lnTo>
                    <a:pt x="58054" y="888"/>
                  </a:lnTo>
                  <a:lnTo>
                    <a:pt x="54625" y="3048"/>
                  </a:lnTo>
                  <a:lnTo>
                    <a:pt x="48898" y="7219"/>
                  </a:lnTo>
                  <a:lnTo>
                    <a:pt x="38588" y="16656"/>
                  </a:lnTo>
                  <a:lnTo>
                    <a:pt x="23104" y="28948"/>
                  </a:lnTo>
                  <a:lnTo>
                    <a:pt x="3190" y="65024"/>
                  </a:lnTo>
                  <a:lnTo>
                    <a:pt x="0" y="82915"/>
                  </a:lnTo>
                  <a:lnTo>
                    <a:pt x="1279" y="91580"/>
                  </a:lnTo>
                  <a:lnTo>
                    <a:pt x="5857" y="100330"/>
                  </a:lnTo>
                  <a:lnTo>
                    <a:pt x="8905" y="104394"/>
                  </a:lnTo>
                  <a:lnTo>
                    <a:pt x="12715" y="107950"/>
                  </a:lnTo>
                  <a:lnTo>
                    <a:pt x="23719" y="125539"/>
                  </a:lnTo>
                  <a:lnTo>
                    <a:pt x="31623" y="138747"/>
                  </a:lnTo>
                  <a:lnTo>
                    <a:pt x="39693" y="151669"/>
                  </a:lnTo>
                  <a:lnTo>
                    <a:pt x="48275" y="163830"/>
                  </a:lnTo>
                  <a:lnTo>
                    <a:pt x="58112" y="178397"/>
                  </a:lnTo>
                  <a:lnTo>
                    <a:pt x="82311" y="226313"/>
                  </a:lnTo>
                  <a:lnTo>
                    <a:pt x="99964" y="268859"/>
                  </a:lnTo>
                  <a:lnTo>
                    <a:pt x="121173" y="326390"/>
                  </a:lnTo>
                  <a:lnTo>
                    <a:pt x="124602" y="334010"/>
                  </a:lnTo>
                  <a:lnTo>
                    <a:pt x="122443" y="338200"/>
                  </a:lnTo>
                  <a:lnTo>
                    <a:pt x="121300" y="338709"/>
                  </a:lnTo>
                  <a:lnTo>
                    <a:pt x="117363" y="338709"/>
                  </a:lnTo>
                  <a:lnTo>
                    <a:pt x="114061" y="336423"/>
                  </a:lnTo>
                  <a:lnTo>
                    <a:pt x="108346" y="336423"/>
                  </a:lnTo>
                  <a:lnTo>
                    <a:pt x="103266" y="337438"/>
                  </a:lnTo>
                  <a:lnTo>
                    <a:pt x="102250" y="337438"/>
                  </a:lnTo>
                  <a:lnTo>
                    <a:pt x="101107" y="337947"/>
                  </a:lnTo>
                  <a:lnTo>
                    <a:pt x="99329" y="337947"/>
                  </a:lnTo>
                  <a:lnTo>
                    <a:pt x="98186" y="337438"/>
                  </a:lnTo>
                  <a:lnTo>
                    <a:pt x="90058" y="337312"/>
                  </a:lnTo>
                  <a:lnTo>
                    <a:pt x="83327" y="340487"/>
                  </a:lnTo>
                  <a:lnTo>
                    <a:pt x="79771" y="344932"/>
                  </a:lnTo>
                  <a:lnTo>
                    <a:pt x="76537" y="354151"/>
                  </a:lnTo>
                  <a:lnTo>
                    <a:pt x="77422" y="365633"/>
                  </a:lnTo>
                  <a:lnTo>
                    <a:pt x="92598" y="406191"/>
                  </a:lnTo>
                  <a:lnTo>
                    <a:pt x="110934" y="444573"/>
                  </a:lnTo>
                  <a:lnTo>
                    <a:pt x="127023" y="468630"/>
                  </a:lnTo>
                  <a:lnTo>
                    <a:pt x="131397" y="475996"/>
                  </a:lnTo>
                  <a:lnTo>
                    <a:pt x="135961" y="483076"/>
                  </a:lnTo>
                  <a:lnTo>
                    <a:pt x="141239" y="489204"/>
                  </a:lnTo>
                  <a:lnTo>
                    <a:pt x="146657" y="494222"/>
                  </a:lnTo>
                  <a:lnTo>
                    <a:pt x="151907" y="499443"/>
                  </a:lnTo>
                  <a:lnTo>
                    <a:pt x="156777" y="505259"/>
                  </a:lnTo>
                  <a:lnTo>
                    <a:pt x="161051" y="512063"/>
                  </a:lnTo>
                  <a:lnTo>
                    <a:pt x="163591" y="516890"/>
                  </a:lnTo>
                  <a:lnTo>
                    <a:pt x="169306" y="519684"/>
                  </a:lnTo>
                  <a:lnTo>
                    <a:pt x="177688" y="519684"/>
                  </a:lnTo>
                  <a:lnTo>
                    <a:pt x="180736" y="518541"/>
                  </a:lnTo>
                  <a:lnTo>
                    <a:pt x="206390" y="473837"/>
                  </a:lnTo>
                  <a:lnTo>
                    <a:pt x="221767" y="428545"/>
                  </a:lnTo>
                  <a:lnTo>
                    <a:pt x="237426" y="371338"/>
                  </a:lnTo>
                  <a:lnTo>
                    <a:pt x="243728" y="336296"/>
                  </a:lnTo>
                  <a:lnTo>
                    <a:pt x="243728" y="325755"/>
                  </a:lnTo>
                  <a:lnTo>
                    <a:pt x="231536" y="318770"/>
                  </a:lnTo>
                  <a:lnTo>
                    <a:pt x="224424" y="315849"/>
                  </a:lnTo>
                  <a:lnTo>
                    <a:pt x="211597" y="315849"/>
                  </a:lnTo>
                  <a:lnTo>
                    <a:pt x="205882" y="317626"/>
                  </a:lnTo>
                  <a:lnTo>
                    <a:pt x="198389" y="323723"/>
                  </a:lnTo>
                  <a:lnTo>
                    <a:pt x="196484" y="324485"/>
                  </a:lnTo>
                  <a:lnTo>
                    <a:pt x="191277" y="324485"/>
                  </a:lnTo>
                  <a:lnTo>
                    <a:pt x="188737" y="320929"/>
                  </a:lnTo>
                  <a:lnTo>
                    <a:pt x="188864" y="314198"/>
                  </a:lnTo>
                  <a:lnTo>
                    <a:pt x="188152" y="302869"/>
                  </a:lnTo>
                  <a:lnTo>
                    <a:pt x="186309" y="291957"/>
                  </a:lnTo>
                  <a:lnTo>
                    <a:pt x="184060" y="281211"/>
                  </a:lnTo>
                  <a:lnTo>
                    <a:pt x="177661" y="245834"/>
                  </a:lnTo>
                  <a:lnTo>
                    <a:pt x="164381" y="198784"/>
                  </a:lnTo>
                  <a:lnTo>
                    <a:pt x="141061" y="133756"/>
                  </a:lnTo>
                  <a:lnTo>
                    <a:pt x="124380" y="92408"/>
                  </a:lnTo>
                  <a:lnTo>
                    <a:pt x="105366" y="52988"/>
                  </a:lnTo>
                  <a:lnTo>
                    <a:pt x="82946" y="16510"/>
                  </a:lnTo>
                  <a:lnTo>
                    <a:pt x="77739" y="9271"/>
                  </a:lnTo>
                  <a:lnTo>
                    <a:pt x="72405" y="0"/>
                  </a:lnTo>
                  <a:close/>
                </a:path>
              </a:pathLst>
            </a:custGeom>
            <a:solidFill>
              <a:srgbClr val="E6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4" name="Google Shape;384;p6"/>
            <p:cNvSpPr/>
            <p:nvPr/>
          </p:nvSpPr>
          <p:spPr>
            <a:xfrm>
              <a:off x="5517245" y="2731008"/>
              <a:ext cx="243840" cy="519430"/>
            </a:xfrm>
            <a:custGeom>
              <a:rect b="b" l="l" r="r" t="t"/>
              <a:pathLst>
                <a:path extrusionOk="0" h="519430" w="243839">
                  <a:moveTo>
                    <a:pt x="114061" y="336550"/>
                  </a:moveTo>
                  <a:lnTo>
                    <a:pt x="108346" y="336550"/>
                  </a:lnTo>
                  <a:lnTo>
                    <a:pt x="105806" y="337819"/>
                  </a:lnTo>
                  <a:lnTo>
                    <a:pt x="90058" y="337819"/>
                  </a:lnTo>
                  <a:lnTo>
                    <a:pt x="83327" y="340359"/>
                  </a:lnTo>
                  <a:lnTo>
                    <a:pt x="79771" y="345439"/>
                  </a:lnTo>
                  <a:lnTo>
                    <a:pt x="76537" y="354329"/>
                  </a:lnTo>
                  <a:lnTo>
                    <a:pt x="77422" y="365759"/>
                  </a:lnTo>
                  <a:lnTo>
                    <a:pt x="92598" y="406400"/>
                  </a:lnTo>
                  <a:lnTo>
                    <a:pt x="110934" y="444500"/>
                  </a:lnTo>
                  <a:lnTo>
                    <a:pt x="127023" y="468629"/>
                  </a:lnTo>
                  <a:lnTo>
                    <a:pt x="131397" y="476250"/>
                  </a:lnTo>
                  <a:lnTo>
                    <a:pt x="135961" y="483869"/>
                  </a:lnTo>
                  <a:lnTo>
                    <a:pt x="141239" y="490219"/>
                  </a:lnTo>
                  <a:lnTo>
                    <a:pt x="146657" y="494029"/>
                  </a:lnTo>
                  <a:lnTo>
                    <a:pt x="151907" y="500379"/>
                  </a:lnTo>
                  <a:lnTo>
                    <a:pt x="156777" y="505459"/>
                  </a:lnTo>
                  <a:lnTo>
                    <a:pt x="161051" y="511809"/>
                  </a:lnTo>
                  <a:lnTo>
                    <a:pt x="163591" y="516889"/>
                  </a:lnTo>
                  <a:lnTo>
                    <a:pt x="169306" y="519429"/>
                  </a:lnTo>
                  <a:lnTo>
                    <a:pt x="180736" y="519429"/>
                  </a:lnTo>
                  <a:lnTo>
                    <a:pt x="188977" y="506729"/>
                  </a:lnTo>
                  <a:lnTo>
                    <a:pt x="195008" y="496569"/>
                  </a:lnTo>
                  <a:lnTo>
                    <a:pt x="166385" y="496569"/>
                  </a:lnTo>
                  <a:lnTo>
                    <a:pt x="164988" y="494029"/>
                  </a:lnTo>
                  <a:lnTo>
                    <a:pt x="160924" y="490219"/>
                  </a:lnTo>
                  <a:lnTo>
                    <a:pt x="156606" y="483869"/>
                  </a:lnTo>
                  <a:lnTo>
                    <a:pt x="152415" y="480059"/>
                  </a:lnTo>
                  <a:lnTo>
                    <a:pt x="142172" y="467359"/>
                  </a:lnTo>
                  <a:lnTo>
                    <a:pt x="132762" y="454659"/>
                  </a:lnTo>
                  <a:lnTo>
                    <a:pt x="124162" y="440689"/>
                  </a:lnTo>
                  <a:lnTo>
                    <a:pt x="116347" y="425450"/>
                  </a:lnTo>
                  <a:lnTo>
                    <a:pt x="111380" y="416559"/>
                  </a:lnTo>
                  <a:lnTo>
                    <a:pt x="106425" y="406400"/>
                  </a:lnTo>
                  <a:lnTo>
                    <a:pt x="102113" y="396239"/>
                  </a:lnTo>
                  <a:lnTo>
                    <a:pt x="99075" y="384809"/>
                  </a:lnTo>
                  <a:lnTo>
                    <a:pt x="98567" y="382269"/>
                  </a:lnTo>
                  <a:lnTo>
                    <a:pt x="94497" y="368300"/>
                  </a:lnTo>
                  <a:lnTo>
                    <a:pt x="94392" y="359409"/>
                  </a:lnTo>
                  <a:lnTo>
                    <a:pt x="98311" y="355600"/>
                  </a:lnTo>
                  <a:lnTo>
                    <a:pt x="106695" y="354329"/>
                  </a:lnTo>
                  <a:lnTo>
                    <a:pt x="134889" y="354329"/>
                  </a:lnTo>
                  <a:lnTo>
                    <a:pt x="135778" y="351789"/>
                  </a:lnTo>
                  <a:lnTo>
                    <a:pt x="137937" y="346709"/>
                  </a:lnTo>
                  <a:lnTo>
                    <a:pt x="135832" y="339089"/>
                  </a:lnTo>
                  <a:lnTo>
                    <a:pt x="117363" y="339089"/>
                  </a:lnTo>
                  <a:lnTo>
                    <a:pt x="114061" y="336550"/>
                  </a:lnTo>
                  <a:close/>
                </a:path>
                <a:path extrusionOk="0" h="519430" w="243839">
                  <a:moveTo>
                    <a:pt x="243728" y="335279"/>
                  </a:moveTo>
                  <a:lnTo>
                    <a:pt x="223535" y="335279"/>
                  </a:lnTo>
                  <a:lnTo>
                    <a:pt x="230520" y="337819"/>
                  </a:lnTo>
                  <a:lnTo>
                    <a:pt x="225694" y="342900"/>
                  </a:lnTo>
                  <a:lnTo>
                    <a:pt x="225948" y="346709"/>
                  </a:lnTo>
                  <a:lnTo>
                    <a:pt x="228615" y="351789"/>
                  </a:lnTo>
                  <a:lnTo>
                    <a:pt x="227472" y="355600"/>
                  </a:lnTo>
                  <a:lnTo>
                    <a:pt x="221884" y="361950"/>
                  </a:lnTo>
                  <a:lnTo>
                    <a:pt x="221122" y="364489"/>
                  </a:lnTo>
                  <a:lnTo>
                    <a:pt x="224805" y="365759"/>
                  </a:lnTo>
                  <a:lnTo>
                    <a:pt x="226964" y="367029"/>
                  </a:lnTo>
                  <a:lnTo>
                    <a:pt x="225186" y="370839"/>
                  </a:lnTo>
                  <a:lnTo>
                    <a:pt x="224805" y="370839"/>
                  </a:lnTo>
                  <a:lnTo>
                    <a:pt x="220200" y="374650"/>
                  </a:lnTo>
                  <a:lnTo>
                    <a:pt x="217963" y="381000"/>
                  </a:lnTo>
                  <a:lnTo>
                    <a:pt x="216894" y="387350"/>
                  </a:lnTo>
                  <a:lnTo>
                    <a:pt x="215788" y="394969"/>
                  </a:lnTo>
                  <a:lnTo>
                    <a:pt x="213625" y="401319"/>
                  </a:lnTo>
                  <a:lnTo>
                    <a:pt x="211343" y="407669"/>
                  </a:lnTo>
                  <a:lnTo>
                    <a:pt x="210109" y="414019"/>
                  </a:lnTo>
                  <a:lnTo>
                    <a:pt x="211089" y="421639"/>
                  </a:lnTo>
                  <a:lnTo>
                    <a:pt x="211597" y="424179"/>
                  </a:lnTo>
                  <a:lnTo>
                    <a:pt x="206696" y="427989"/>
                  </a:lnTo>
                  <a:lnTo>
                    <a:pt x="205057" y="434339"/>
                  </a:lnTo>
                  <a:lnTo>
                    <a:pt x="203989" y="441959"/>
                  </a:lnTo>
                  <a:lnTo>
                    <a:pt x="200802" y="447039"/>
                  </a:lnTo>
                  <a:lnTo>
                    <a:pt x="198389" y="448309"/>
                  </a:lnTo>
                  <a:lnTo>
                    <a:pt x="196611" y="453389"/>
                  </a:lnTo>
                  <a:lnTo>
                    <a:pt x="196103" y="463550"/>
                  </a:lnTo>
                  <a:lnTo>
                    <a:pt x="193944" y="468629"/>
                  </a:lnTo>
                  <a:lnTo>
                    <a:pt x="190896" y="472439"/>
                  </a:lnTo>
                  <a:lnTo>
                    <a:pt x="187340" y="478789"/>
                  </a:lnTo>
                  <a:lnTo>
                    <a:pt x="180482" y="481329"/>
                  </a:lnTo>
                  <a:lnTo>
                    <a:pt x="182387" y="492759"/>
                  </a:lnTo>
                  <a:lnTo>
                    <a:pt x="182768" y="495300"/>
                  </a:lnTo>
                  <a:lnTo>
                    <a:pt x="177180" y="496569"/>
                  </a:lnTo>
                  <a:lnTo>
                    <a:pt x="195008" y="496569"/>
                  </a:lnTo>
                  <a:lnTo>
                    <a:pt x="211962" y="459739"/>
                  </a:lnTo>
                  <a:lnTo>
                    <a:pt x="214231" y="452119"/>
                  </a:lnTo>
                  <a:lnTo>
                    <a:pt x="216677" y="444500"/>
                  </a:lnTo>
                  <a:lnTo>
                    <a:pt x="221767" y="429259"/>
                  </a:lnTo>
                  <a:lnTo>
                    <a:pt x="226250" y="412750"/>
                  </a:lnTo>
                  <a:lnTo>
                    <a:pt x="230518" y="396239"/>
                  </a:lnTo>
                  <a:lnTo>
                    <a:pt x="234965" y="381000"/>
                  </a:lnTo>
                  <a:lnTo>
                    <a:pt x="237426" y="372109"/>
                  </a:lnTo>
                  <a:lnTo>
                    <a:pt x="239601" y="363219"/>
                  </a:lnTo>
                  <a:lnTo>
                    <a:pt x="241395" y="354329"/>
                  </a:lnTo>
                  <a:lnTo>
                    <a:pt x="242712" y="344169"/>
                  </a:lnTo>
                  <a:lnTo>
                    <a:pt x="243728" y="336550"/>
                  </a:lnTo>
                  <a:lnTo>
                    <a:pt x="243728" y="335279"/>
                  </a:lnTo>
                  <a:close/>
                </a:path>
                <a:path extrusionOk="0" h="519430" w="243839">
                  <a:moveTo>
                    <a:pt x="134889" y="354329"/>
                  </a:moveTo>
                  <a:lnTo>
                    <a:pt x="127015" y="354329"/>
                  </a:lnTo>
                  <a:lnTo>
                    <a:pt x="130063" y="358139"/>
                  </a:lnTo>
                  <a:lnTo>
                    <a:pt x="130571" y="358139"/>
                  </a:lnTo>
                  <a:lnTo>
                    <a:pt x="131206" y="359409"/>
                  </a:lnTo>
                  <a:lnTo>
                    <a:pt x="132730" y="359409"/>
                  </a:lnTo>
                  <a:lnTo>
                    <a:pt x="133492" y="358139"/>
                  </a:lnTo>
                  <a:lnTo>
                    <a:pt x="134000" y="356869"/>
                  </a:lnTo>
                  <a:lnTo>
                    <a:pt x="134889" y="354329"/>
                  </a:lnTo>
                  <a:close/>
                </a:path>
                <a:path extrusionOk="0" h="519430" w="243839">
                  <a:moveTo>
                    <a:pt x="84493" y="19050"/>
                  </a:moveTo>
                  <a:lnTo>
                    <a:pt x="65547" y="19050"/>
                  </a:lnTo>
                  <a:lnTo>
                    <a:pt x="72278" y="24129"/>
                  </a:lnTo>
                  <a:lnTo>
                    <a:pt x="76215" y="30479"/>
                  </a:lnTo>
                  <a:lnTo>
                    <a:pt x="99808" y="69850"/>
                  </a:lnTo>
                  <a:lnTo>
                    <a:pt x="111386" y="96519"/>
                  </a:lnTo>
                  <a:lnTo>
                    <a:pt x="117014" y="109219"/>
                  </a:lnTo>
                  <a:lnTo>
                    <a:pt x="122689" y="120650"/>
                  </a:lnTo>
                  <a:lnTo>
                    <a:pt x="128031" y="133350"/>
                  </a:lnTo>
                  <a:lnTo>
                    <a:pt x="131643" y="144779"/>
                  </a:lnTo>
                  <a:lnTo>
                    <a:pt x="135016" y="156209"/>
                  </a:lnTo>
                  <a:lnTo>
                    <a:pt x="139247" y="166369"/>
                  </a:lnTo>
                  <a:lnTo>
                    <a:pt x="145430" y="175259"/>
                  </a:lnTo>
                  <a:lnTo>
                    <a:pt x="149240" y="179069"/>
                  </a:lnTo>
                  <a:lnTo>
                    <a:pt x="149367" y="186689"/>
                  </a:lnTo>
                  <a:lnTo>
                    <a:pt x="150764" y="191769"/>
                  </a:lnTo>
                  <a:lnTo>
                    <a:pt x="157630" y="217169"/>
                  </a:lnTo>
                  <a:lnTo>
                    <a:pt x="164734" y="242569"/>
                  </a:lnTo>
                  <a:lnTo>
                    <a:pt x="170981" y="267969"/>
                  </a:lnTo>
                  <a:lnTo>
                    <a:pt x="175275" y="294639"/>
                  </a:lnTo>
                  <a:lnTo>
                    <a:pt x="176932" y="307339"/>
                  </a:lnTo>
                  <a:lnTo>
                    <a:pt x="179006" y="320039"/>
                  </a:lnTo>
                  <a:lnTo>
                    <a:pt x="181151" y="332739"/>
                  </a:lnTo>
                  <a:lnTo>
                    <a:pt x="183022" y="345439"/>
                  </a:lnTo>
                  <a:lnTo>
                    <a:pt x="183657" y="350519"/>
                  </a:lnTo>
                  <a:lnTo>
                    <a:pt x="186070" y="350519"/>
                  </a:lnTo>
                  <a:lnTo>
                    <a:pt x="187340" y="349250"/>
                  </a:lnTo>
                  <a:lnTo>
                    <a:pt x="189372" y="347979"/>
                  </a:lnTo>
                  <a:lnTo>
                    <a:pt x="195861" y="342900"/>
                  </a:lnTo>
                  <a:lnTo>
                    <a:pt x="202612" y="339089"/>
                  </a:lnTo>
                  <a:lnTo>
                    <a:pt x="209696" y="336550"/>
                  </a:lnTo>
                  <a:lnTo>
                    <a:pt x="217185" y="335279"/>
                  </a:lnTo>
                  <a:lnTo>
                    <a:pt x="243728" y="335279"/>
                  </a:lnTo>
                  <a:lnTo>
                    <a:pt x="243728" y="326389"/>
                  </a:lnTo>
                  <a:lnTo>
                    <a:pt x="241696" y="325119"/>
                  </a:lnTo>
                  <a:lnTo>
                    <a:pt x="191277" y="325119"/>
                  </a:lnTo>
                  <a:lnTo>
                    <a:pt x="188737" y="321309"/>
                  </a:lnTo>
                  <a:lnTo>
                    <a:pt x="188864" y="314959"/>
                  </a:lnTo>
                  <a:lnTo>
                    <a:pt x="188152" y="303529"/>
                  </a:lnTo>
                  <a:lnTo>
                    <a:pt x="186309" y="292100"/>
                  </a:lnTo>
                  <a:lnTo>
                    <a:pt x="184060" y="281939"/>
                  </a:lnTo>
                  <a:lnTo>
                    <a:pt x="182133" y="270509"/>
                  </a:lnTo>
                  <a:lnTo>
                    <a:pt x="171592" y="222250"/>
                  </a:lnTo>
                  <a:lnTo>
                    <a:pt x="156479" y="176529"/>
                  </a:lnTo>
                  <a:lnTo>
                    <a:pt x="141061" y="134619"/>
                  </a:lnTo>
                  <a:lnTo>
                    <a:pt x="124380" y="92709"/>
                  </a:lnTo>
                  <a:lnTo>
                    <a:pt x="105366" y="53339"/>
                  </a:lnTo>
                  <a:lnTo>
                    <a:pt x="84493" y="19050"/>
                  </a:lnTo>
                  <a:close/>
                </a:path>
                <a:path extrusionOk="0" h="519430" w="243839">
                  <a:moveTo>
                    <a:pt x="72405" y="0"/>
                  </a:moveTo>
                  <a:lnTo>
                    <a:pt x="61102" y="0"/>
                  </a:lnTo>
                  <a:lnTo>
                    <a:pt x="58054" y="1269"/>
                  </a:lnTo>
                  <a:lnTo>
                    <a:pt x="54625" y="3809"/>
                  </a:lnTo>
                  <a:lnTo>
                    <a:pt x="48898" y="7619"/>
                  </a:lnTo>
                  <a:lnTo>
                    <a:pt x="43672" y="12700"/>
                  </a:lnTo>
                  <a:lnTo>
                    <a:pt x="38588" y="16509"/>
                  </a:lnTo>
                  <a:lnTo>
                    <a:pt x="33289" y="21589"/>
                  </a:lnTo>
                  <a:lnTo>
                    <a:pt x="8018" y="50800"/>
                  </a:lnTo>
                  <a:lnTo>
                    <a:pt x="0" y="83819"/>
                  </a:lnTo>
                  <a:lnTo>
                    <a:pt x="1279" y="91439"/>
                  </a:lnTo>
                  <a:lnTo>
                    <a:pt x="5857" y="100329"/>
                  </a:lnTo>
                  <a:lnTo>
                    <a:pt x="8905" y="105409"/>
                  </a:lnTo>
                  <a:lnTo>
                    <a:pt x="12715" y="107950"/>
                  </a:lnTo>
                  <a:lnTo>
                    <a:pt x="15636" y="113029"/>
                  </a:lnTo>
                  <a:lnTo>
                    <a:pt x="23719" y="125729"/>
                  </a:lnTo>
                  <a:lnTo>
                    <a:pt x="31623" y="139700"/>
                  </a:lnTo>
                  <a:lnTo>
                    <a:pt x="39693" y="152400"/>
                  </a:lnTo>
                  <a:lnTo>
                    <a:pt x="48275" y="163829"/>
                  </a:lnTo>
                  <a:lnTo>
                    <a:pt x="58112" y="179069"/>
                  </a:lnTo>
                  <a:lnTo>
                    <a:pt x="66675" y="194309"/>
                  </a:lnTo>
                  <a:lnTo>
                    <a:pt x="74547" y="210819"/>
                  </a:lnTo>
                  <a:lnTo>
                    <a:pt x="82311" y="226059"/>
                  </a:lnTo>
                  <a:lnTo>
                    <a:pt x="87106" y="237489"/>
                  </a:lnTo>
                  <a:lnTo>
                    <a:pt x="91519" y="247650"/>
                  </a:lnTo>
                  <a:lnTo>
                    <a:pt x="104945" y="281939"/>
                  </a:lnTo>
                  <a:lnTo>
                    <a:pt x="109712" y="295909"/>
                  </a:lnTo>
                  <a:lnTo>
                    <a:pt x="114430" y="308609"/>
                  </a:lnTo>
                  <a:lnTo>
                    <a:pt x="119268" y="321309"/>
                  </a:lnTo>
                  <a:lnTo>
                    <a:pt x="121173" y="326389"/>
                  </a:lnTo>
                  <a:lnTo>
                    <a:pt x="124602" y="334009"/>
                  </a:lnTo>
                  <a:lnTo>
                    <a:pt x="123205" y="336550"/>
                  </a:lnTo>
                  <a:lnTo>
                    <a:pt x="122443" y="339089"/>
                  </a:lnTo>
                  <a:lnTo>
                    <a:pt x="135832" y="339089"/>
                  </a:lnTo>
                  <a:lnTo>
                    <a:pt x="130567" y="320039"/>
                  </a:lnTo>
                  <a:lnTo>
                    <a:pt x="124539" y="299719"/>
                  </a:lnTo>
                  <a:lnTo>
                    <a:pt x="118034" y="280669"/>
                  </a:lnTo>
                  <a:lnTo>
                    <a:pt x="110886" y="261619"/>
                  </a:lnTo>
                  <a:lnTo>
                    <a:pt x="107164" y="252729"/>
                  </a:lnTo>
                  <a:lnTo>
                    <a:pt x="99242" y="233679"/>
                  </a:lnTo>
                  <a:lnTo>
                    <a:pt x="79835" y="191769"/>
                  </a:lnTo>
                  <a:lnTo>
                    <a:pt x="62245" y="161289"/>
                  </a:lnTo>
                  <a:lnTo>
                    <a:pt x="54979" y="148589"/>
                  </a:lnTo>
                  <a:lnTo>
                    <a:pt x="47355" y="137159"/>
                  </a:lnTo>
                  <a:lnTo>
                    <a:pt x="39493" y="125729"/>
                  </a:lnTo>
                  <a:lnTo>
                    <a:pt x="31511" y="113029"/>
                  </a:lnTo>
                  <a:lnTo>
                    <a:pt x="26685" y="106679"/>
                  </a:lnTo>
                  <a:lnTo>
                    <a:pt x="23764" y="97789"/>
                  </a:lnTo>
                  <a:lnTo>
                    <a:pt x="17160" y="92709"/>
                  </a:lnTo>
                  <a:lnTo>
                    <a:pt x="13604" y="90169"/>
                  </a:lnTo>
                  <a:lnTo>
                    <a:pt x="11318" y="81279"/>
                  </a:lnTo>
                  <a:lnTo>
                    <a:pt x="13985" y="73659"/>
                  </a:lnTo>
                  <a:lnTo>
                    <a:pt x="40257" y="31750"/>
                  </a:lnTo>
                  <a:lnTo>
                    <a:pt x="56784" y="19050"/>
                  </a:lnTo>
                  <a:lnTo>
                    <a:pt x="84493" y="19050"/>
                  </a:lnTo>
                  <a:lnTo>
                    <a:pt x="82946" y="16509"/>
                  </a:lnTo>
                  <a:lnTo>
                    <a:pt x="77739" y="10159"/>
                  </a:lnTo>
                  <a:lnTo>
                    <a:pt x="72405" y="0"/>
                  </a:lnTo>
                  <a:close/>
                </a:path>
                <a:path extrusionOk="0" h="519430" w="243839">
                  <a:moveTo>
                    <a:pt x="224424" y="316229"/>
                  </a:moveTo>
                  <a:lnTo>
                    <a:pt x="211597" y="316229"/>
                  </a:lnTo>
                  <a:lnTo>
                    <a:pt x="205882" y="317500"/>
                  </a:lnTo>
                  <a:lnTo>
                    <a:pt x="200294" y="322579"/>
                  </a:lnTo>
                  <a:lnTo>
                    <a:pt x="196484" y="325119"/>
                  </a:lnTo>
                  <a:lnTo>
                    <a:pt x="241696" y="325119"/>
                  </a:lnTo>
                  <a:lnTo>
                    <a:pt x="231536" y="318769"/>
                  </a:lnTo>
                  <a:lnTo>
                    <a:pt x="224424" y="31622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85" name="Google Shape;385;p6"/>
          <p:cNvSpPr txBox="1"/>
          <p:nvPr/>
        </p:nvSpPr>
        <p:spPr>
          <a:xfrm>
            <a:off x="5087492" y="4102100"/>
            <a:ext cx="145859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Evaluation of</a:t>
            </a:r>
            <a:endParaRPr b="0" i="0" sz="1800" u="none" cap="none" strike="noStrike">
              <a:solidFill>
                <a:srgbClr val="000000"/>
              </a:solidFill>
              <a:latin typeface="Arial"/>
              <a:ea typeface="Arial"/>
              <a:cs typeface="Arial"/>
              <a:sym typeface="Arial"/>
            </a:endParaRPr>
          </a:p>
        </p:txBody>
      </p:sp>
      <p:sp>
        <p:nvSpPr>
          <p:cNvPr id="386" name="Google Shape;386;p6"/>
          <p:cNvSpPr txBox="1"/>
          <p:nvPr/>
        </p:nvSpPr>
        <p:spPr>
          <a:xfrm>
            <a:off x="5197221" y="4376420"/>
            <a:ext cx="125603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the content</a:t>
            </a:r>
            <a:endParaRPr b="0" i="0" sz="1800" u="none" cap="none" strike="noStrike">
              <a:solidFill>
                <a:srgbClr val="000000"/>
              </a:solidFill>
              <a:latin typeface="Arial"/>
              <a:ea typeface="Arial"/>
              <a:cs typeface="Arial"/>
              <a:sym typeface="Arial"/>
            </a:endParaRPr>
          </a:p>
        </p:txBody>
      </p:sp>
      <p:grpSp>
        <p:nvGrpSpPr>
          <p:cNvPr id="387" name="Google Shape;387;p6"/>
          <p:cNvGrpSpPr/>
          <p:nvPr/>
        </p:nvGrpSpPr>
        <p:grpSpPr>
          <a:xfrm>
            <a:off x="383385" y="1829307"/>
            <a:ext cx="3938377" cy="3657091"/>
            <a:chOff x="383385" y="1829307"/>
            <a:chExt cx="3938377" cy="3657091"/>
          </a:xfrm>
        </p:grpSpPr>
        <p:sp>
          <p:nvSpPr>
            <p:cNvPr id="388" name="Google Shape;388;p6"/>
            <p:cNvSpPr/>
            <p:nvPr/>
          </p:nvSpPr>
          <p:spPr>
            <a:xfrm>
              <a:off x="3511041" y="2702813"/>
              <a:ext cx="219075" cy="476250"/>
            </a:xfrm>
            <a:custGeom>
              <a:rect b="b" l="l" r="r" t="t"/>
              <a:pathLst>
                <a:path extrusionOk="0" h="476250" w="219075">
                  <a:moveTo>
                    <a:pt x="173228" y="0"/>
                  </a:moveTo>
                  <a:lnTo>
                    <a:pt x="170687" y="0"/>
                  </a:lnTo>
                  <a:lnTo>
                    <a:pt x="164465" y="0"/>
                  </a:lnTo>
                  <a:lnTo>
                    <a:pt x="157861" y="4318"/>
                  </a:lnTo>
                  <a:lnTo>
                    <a:pt x="137731" y="36734"/>
                  </a:lnTo>
                  <a:lnTo>
                    <a:pt x="130329" y="50299"/>
                  </a:lnTo>
                  <a:lnTo>
                    <a:pt x="123952" y="64770"/>
                  </a:lnTo>
                  <a:lnTo>
                    <a:pt x="118806" y="77231"/>
                  </a:lnTo>
                  <a:lnTo>
                    <a:pt x="107467" y="101346"/>
                  </a:lnTo>
                  <a:lnTo>
                    <a:pt x="102108" y="113664"/>
                  </a:lnTo>
                  <a:lnTo>
                    <a:pt x="98516" y="124553"/>
                  </a:lnTo>
                  <a:lnTo>
                    <a:pt x="95186" y="135810"/>
                  </a:lnTo>
                  <a:lnTo>
                    <a:pt x="90999" y="146472"/>
                  </a:lnTo>
                  <a:lnTo>
                    <a:pt x="84836" y="155575"/>
                  </a:lnTo>
                  <a:lnTo>
                    <a:pt x="81025" y="159512"/>
                  </a:lnTo>
                  <a:lnTo>
                    <a:pt x="80899" y="166750"/>
                  </a:lnTo>
                  <a:lnTo>
                    <a:pt x="72638" y="197092"/>
                  </a:lnTo>
                  <a:lnTo>
                    <a:pt x="65547" y="222154"/>
                  </a:lnTo>
                  <a:lnTo>
                    <a:pt x="59338" y="247646"/>
                  </a:lnTo>
                  <a:lnTo>
                    <a:pt x="55118" y="274065"/>
                  </a:lnTo>
                  <a:lnTo>
                    <a:pt x="53387" y="286716"/>
                  </a:lnTo>
                  <a:lnTo>
                    <a:pt x="49117" y="312017"/>
                  </a:lnTo>
                  <a:lnTo>
                    <a:pt x="47244" y="324738"/>
                  </a:lnTo>
                  <a:lnTo>
                    <a:pt x="46736" y="329691"/>
                  </a:lnTo>
                  <a:lnTo>
                    <a:pt x="44323" y="329691"/>
                  </a:lnTo>
                  <a:lnTo>
                    <a:pt x="42925" y="329057"/>
                  </a:lnTo>
                  <a:lnTo>
                    <a:pt x="34532" y="322863"/>
                  </a:lnTo>
                  <a:lnTo>
                    <a:pt x="27781" y="318658"/>
                  </a:lnTo>
                  <a:lnTo>
                    <a:pt x="20697" y="315620"/>
                  </a:lnTo>
                  <a:lnTo>
                    <a:pt x="13208" y="314451"/>
                  </a:lnTo>
                  <a:lnTo>
                    <a:pt x="9017" y="314706"/>
                  </a:lnTo>
                  <a:lnTo>
                    <a:pt x="0" y="317246"/>
                  </a:lnTo>
                  <a:lnTo>
                    <a:pt x="4825" y="322707"/>
                  </a:lnTo>
                  <a:lnTo>
                    <a:pt x="4445" y="326771"/>
                  </a:lnTo>
                  <a:lnTo>
                    <a:pt x="1905" y="331724"/>
                  </a:lnTo>
                  <a:lnTo>
                    <a:pt x="2921" y="335407"/>
                  </a:lnTo>
                  <a:lnTo>
                    <a:pt x="8509" y="341122"/>
                  </a:lnTo>
                  <a:lnTo>
                    <a:pt x="9398" y="344170"/>
                  </a:lnTo>
                  <a:lnTo>
                    <a:pt x="3429" y="346837"/>
                  </a:lnTo>
                  <a:lnTo>
                    <a:pt x="5587" y="350138"/>
                  </a:lnTo>
                  <a:lnTo>
                    <a:pt x="10193" y="354528"/>
                  </a:lnTo>
                  <a:lnTo>
                    <a:pt x="12430" y="360680"/>
                  </a:lnTo>
                  <a:lnTo>
                    <a:pt x="14605" y="373888"/>
                  </a:lnTo>
                  <a:lnTo>
                    <a:pt x="19050" y="386905"/>
                  </a:lnTo>
                  <a:lnTo>
                    <a:pt x="20284" y="393926"/>
                  </a:lnTo>
                  <a:lnTo>
                    <a:pt x="19304" y="401447"/>
                  </a:lnTo>
                  <a:lnTo>
                    <a:pt x="18796" y="403860"/>
                  </a:lnTo>
                  <a:lnTo>
                    <a:pt x="23697" y="407388"/>
                  </a:lnTo>
                  <a:lnTo>
                    <a:pt x="25336" y="413797"/>
                  </a:lnTo>
                  <a:lnTo>
                    <a:pt x="26404" y="420826"/>
                  </a:lnTo>
                  <a:lnTo>
                    <a:pt x="29591" y="426212"/>
                  </a:lnTo>
                  <a:lnTo>
                    <a:pt x="32004" y="428116"/>
                  </a:lnTo>
                  <a:lnTo>
                    <a:pt x="33655" y="432435"/>
                  </a:lnTo>
                  <a:lnTo>
                    <a:pt x="34290" y="442849"/>
                  </a:lnTo>
                  <a:lnTo>
                    <a:pt x="36449" y="447801"/>
                  </a:lnTo>
                  <a:lnTo>
                    <a:pt x="42925" y="457708"/>
                  </a:lnTo>
                  <a:lnTo>
                    <a:pt x="49911" y="460501"/>
                  </a:lnTo>
                  <a:lnTo>
                    <a:pt x="47498" y="474090"/>
                  </a:lnTo>
                  <a:lnTo>
                    <a:pt x="53086" y="476250"/>
                  </a:lnTo>
                  <a:lnTo>
                    <a:pt x="61087" y="476250"/>
                  </a:lnTo>
                  <a:lnTo>
                    <a:pt x="63881" y="475614"/>
                  </a:lnTo>
                  <a:lnTo>
                    <a:pt x="73660" y="463423"/>
                  </a:lnTo>
                  <a:lnTo>
                    <a:pt x="77850" y="458977"/>
                  </a:lnTo>
                  <a:lnTo>
                    <a:pt x="105997" y="419723"/>
                  </a:lnTo>
                  <a:lnTo>
                    <a:pt x="123713" y="385937"/>
                  </a:lnTo>
                  <a:lnTo>
                    <a:pt x="135641" y="347412"/>
                  </a:lnTo>
                  <a:lnTo>
                    <a:pt x="135747" y="339058"/>
                  </a:lnTo>
                  <a:lnTo>
                    <a:pt x="131827" y="334656"/>
                  </a:lnTo>
                  <a:lnTo>
                    <a:pt x="123444" y="333375"/>
                  </a:lnTo>
                  <a:lnTo>
                    <a:pt x="113411" y="333756"/>
                  </a:lnTo>
                  <a:lnTo>
                    <a:pt x="106553" y="333628"/>
                  </a:lnTo>
                  <a:lnTo>
                    <a:pt x="103250" y="334137"/>
                  </a:lnTo>
                  <a:lnTo>
                    <a:pt x="99568" y="338200"/>
                  </a:lnTo>
                  <a:lnTo>
                    <a:pt x="97536" y="338455"/>
                  </a:lnTo>
                  <a:lnTo>
                    <a:pt x="96138" y="335914"/>
                  </a:lnTo>
                  <a:lnTo>
                    <a:pt x="92329" y="325755"/>
                  </a:lnTo>
                  <a:lnTo>
                    <a:pt x="93853" y="319786"/>
                  </a:lnTo>
                  <a:lnTo>
                    <a:pt x="105648" y="279955"/>
                  </a:lnTo>
                  <a:lnTo>
                    <a:pt x="119253" y="241173"/>
                  </a:lnTo>
                  <a:lnTo>
                    <a:pt x="130915" y="213848"/>
                  </a:lnTo>
                  <a:lnTo>
                    <a:pt x="134620" y="204724"/>
                  </a:lnTo>
                  <a:lnTo>
                    <a:pt x="167767" y="141097"/>
                  </a:lnTo>
                  <a:lnTo>
                    <a:pt x="203200" y="86995"/>
                  </a:lnTo>
                  <a:lnTo>
                    <a:pt x="206121" y="78359"/>
                  </a:lnTo>
                  <a:lnTo>
                    <a:pt x="216408" y="70103"/>
                  </a:lnTo>
                  <a:lnTo>
                    <a:pt x="218567" y="61340"/>
                  </a:lnTo>
                  <a:lnTo>
                    <a:pt x="215900" y="53721"/>
                  </a:lnTo>
                  <a:lnTo>
                    <a:pt x="189753" y="11805"/>
                  </a:lnTo>
                  <a:lnTo>
                    <a:pt x="175641" y="635"/>
                  </a:lnTo>
                  <a:lnTo>
                    <a:pt x="173228" y="0"/>
                  </a:lnTo>
                  <a:close/>
                </a:path>
              </a:pathLst>
            </a:custGeom>
            <a:solidFill>
              <a:srgbClr val="F5B5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6"/>
            <p:cNvSpPr/>
            <p:nvPr/>
          </p:nvSpPr>
          <p:spPr>
            <a:xfrm>
              <a:off x="3497834" y="2683890"/>
              <a:ext cx="243204" cy="518159"/>
            </a:xfrm>
            <a:custGeom>
              <a:rect b="b" l="l" r="r" t="t"/>
              <a:pathLst>
                <a:path extrusionOk="0" h="518160" w="243204">
                  <a:moveTo>
                    <a:pt x="32003" y="314960"/>
                  </a:moveTo>
                  <a:lnTo>
                    <a:pt x="19176" y="314960"/>
                  </a:lnTo>
                  <a:lnTo>
                    <a:pt x="12191" y="318770"/>
                  </a:lnTo>
                  <a:lnTo>
                    <a:pt x="5333" y="322580"/>
                  </a:lnTo>
                  <a:lnTo>
                    <a:pt x="0" y="325120"/>
                  </a:lnTo>
                  <a:lnTo>
                    <a:pt x="0" y="336550"/>
                  </a:lnTo>
                  <a:lnTo>
                    <a:pt x="1015" y="344170"/>
                  </a:lnTo>
                  <a:lnTo>
                    <a:pt x="2333" y="353060"/>
                  </a:lnTo>
                  <a:lnTo>
                    <a:pt x="4127" y="361950"/>
                  </a:lnTo>
                  <a:lnTo>
                    <a:pt x="6302" y="370839"/>
                  </a:lnTo>
                  <a:lnTo>
                    <a:pt x="8762" y="379730"/>
                  </a:lnTo>
                  <a:lnTo>
                    <a:pt x="13136" y="396239"/>
                  </a:lnTo>
                  <a:lnTo>
                    <a:pt x="17367" y="411480"/>
                  </a:lnTo>
                  <a:lnTo>
                    <a:pt x="21836" y="427989"/>
                  </a:lnTo>
                  <a:lnTo>
                    <a:pt x="26924" y="443230"/>
                  </a:lnTo>
                  <a:lnTo>
                    <a:pt x="29370" y="450850"/>
                  </a:lnTo>
                  <a:lnTo>
                    <a:pt x="31638" y="458470"/>
                  </a:lnTo>
                  <a:lnTo>
                    <a:pt x="34121" y="466089"/>
                  </a:lnTo>
                  <a:lnTo>
                    <a:pt x="54570" y="505460"/>
                  </a:lnTo>
                  <a:lnTo>
                    <a:pt x="62864" y="518160"/>
                  </a:lnTo>
                  <a:lnTo>
                    <a:pt x="74167" y="518160"/>
                  </a:lnTo>
                  <a:lnTo>
                    <a:pt x="79882" y="515620"/>
                  </a:lnTo>
                  <a:lnTo>
                    <a:pt x="82423" y="510539"/>
                  </a:lnTo>
                  <a:lnTo>
                    <a:pt x="86697" y="504189"/>
                  </a:lnTo>
                  <a:lnTo>
                    <a:pt x="91566" y="499110"/>
                  </a:lnTo>
                  <a:lnTo>
                    <a:pt x="94717" y="495300"/>
                  </a:lnTo>
                  <a:lnTo>
                    <a:pt x="66293" y="495300"/>
                  </a:lnTo>
                  <a:lnTo>
                    <a:pt x="60705" y="494030"/>
                  </a:lnTo>
                  <a:lnTo>
                    <a:pt x="61213" y="491489"/>
                  </a:lnTo>
                  <a:lnTo>
                    <a:pt x="63118" y="480060"/>
                  </a:lnTo>
                  <a:lnTo>
                    <a:pt x="56133" y="477520"/>
                  </a:lnTo>
                  <a:lnTo>
                    <a:pt x="49656" y="467360"/>
                  </a:lnTo>
                  <a:lnTo>
                    <a:pt x="47498" y="462280"/>
                  </a:lnTo>
                  <a:lnTo>
                    <a:pt x="47243" y="457200"/>
                  </a:lnTo>
                  <a:lnTo>
                    <a:pt x="46862" y="452120"/>
                  </a:lnTo>
                  <a:lnTo>
                    <a:pt x="45212" y="447039"/>
                  </a:lnTo>
                  <a:lnTo>
                    <a:pt x="42799" y="445770"/>
                  </a:lnTo>
                  <a:lnTo>
                    <a:pt x="39612" y="440689"/>
                  </a:lnTo>
                  <a:lnTo>
                    <a:pt x="38544" y="433070"/>
                  </a:lnTo>
                  <a:lnTo>
                    <a:pt x="36905" y="426720"/>
                  </a:lnTo>
                  <a:lnTo>
                    <a:pt x="32003" y="422910"/>
                  </a:lnTo>
                  <a:lnTo>
                    <a:pt x="32257" y="421639"/>
                  </a:lnTo>
                  <a:lnTo>
                    <a:pt x="32512" y="421639"/>
                  </a:lnTo>
                  <a:lnTo>
                    <a:pt x="33492" y="414020"/>
                  </a:lnTo>
                  <a:lnTo>
                    <a:pt x="32257" y="406400"/>
                  </a:lnTo>
                  <a:lnTo>
                    <a:pt x="29975" y="400050"/>
                  </a:lnTo>
                  <a:lnTo>
                    <a:pt x="27812" y="393700"/>
                  </a:lnTo>
                  <a:lnTo>
                    <a:pt x="26707" y="387350"/>
                  </a:lnTo>
                  <a:lnTo>
                    <a:pt x="25638" y="379730"/>
                  </a:lnTo>
                  <a:lnTo>
                    <a:pt x="23401" y="374650"/>
                  </a:lnTo>
                  <a:lnTo>
                    <a:pt x="18541" y="369570"/>
                  </a:lnTo>
                  <a:lnTo>
                    <a:pt x="16637" y="365760"/>
                  </a:lnTo>
                  <a:lnTo>
                    <a:pt x="22605" y="363220"/>
                  </a:lnTo>
                  <a:lnTo>
                    <a:pt x="21716" y="360680"/>
                  </a:lnTo>
                  <a:lnTo>
                    <a:pt x="19685" y="358139"/>
                  </a:lnTo>
                  <a:lnTo>
                    <a:pt x="16128" y="355600"/>
                  </a:lnTo>
                  <a:lnTo>
                    <a:pt x="15112" y="351789"/>
                  </a:lnTo>
                  <a:lnTo>
                    <a:pt x="17652" y="346710"/>
                  </a:lnTo>
                  <a:lnTo>
                    <a:pt x="18033" y="342900"/>
                  </a:lnTo>
                  <a:lnTo>
                    <a:pt x="13207" y="336550"/>
                  </a:lnTo>
                  <a:lnTo>
                    <a:pt x="20065" y="335280"/>
                  </a:lnTo>
                  <a:lnTo>
                    <a:pt x="22225" y="334010"/>
                  </a:lnTo>
                  <a:lnTo>
                    <a:pt x="61950" y="334010"/>
                  </a:lnTo>
                  <a:lnTo>
                    <a:pt x="62325" y="331470"/>
                  </a:lnTo>
                  <a:lnTo>
                    <a:pt x="63620" y="323850"/>
                  </a:lnTo>
                  <a:lnTo>
                    <a:pt x="45212" y="323850"/>
                  </a:lnTo>
                  <a:lnTo>
                    <a:pt x="43306" y="321310"/>
                  </a:lnTo>
                  <a:lnTo>
                    <a:pt x="37718" y="317500"/>
                  </a:lnTo>
                  <a:lnTo>
                    <a:pt x="32003" y="314960"/>
                  </a:lnTo>
                  <a:close/>
                </a:path>
                <a:path extrusionOk="0" h="518160" w="243204">
                  <a:moveTo>
                    <a:pt x="166343" y="353060"/>
                  </a:moveTo>
                  <a:lnTo>
                    <a:pt x="136651" y="353060"/>
                  </a:lnTo>
                  <a:lnTo>
                    <a:pt x="145035" y="354330"/>
                  </a:lnTo>
                  <a:lnTo>
                    <a:pt x="148955" y="358139"/>
                  </a:lnTo>
                  <a:lnTo>
                    <a:pt x="148849" y="367030"/>
                  </a:lnTo>
                  <a:lnTo>
                    <a:pt x="144779" y="381000"/>
                  </a:lnTo>
                  <a:lnTo>
                    <a:pt x="144271" y="383539"/>
                  </a:lnTo>
                  <a:lnTo>
                    <a:pt x="127000" y="425450"/>
                  </a:lnTo>
                  <a:lnTo>
                    <a:pt x="101282" y="466089"/>
                  </a:lnTo>
                  <a:lnTo>
                    <a:pt x="86867" y="482600"/>
                  </a:lnTo>
                  <a:lnTo>
                    <a:pt x="82550" y="488950"/>
                  </a:lnTo>
                  <a:lnTo>
                    <a:pt x="78486" y="492760"/>
                  </a:lnTo>
                  <a:lnTo>
                    <a:pt x="77088" y="495300"/>
                  </a:lnTo>
                  <a:lnTo>
                    <a:pt x="94717" y="495300"/>
                  </a:lnTo>
                  <a:lnTo>
                    <a:pt x="96817" y="492760"/>
                  </a:lnTo>
                  <a:lnTo>
                    <a:pt x="102235" y="488950"/>
                  </a:lnTo>
                  <a:lnTo>
                    <a:pt x="107495" y="482600"/>
                  </a:lnTo>
                  <a:lnTo>
                    <a:pt x="112029" y="474980"/>
                  </a:lnTo>
                  <a:lnTo>
                    <a:pt x="116397" y="467360"/>
                  </a:lnTo>
                  <a:lnTo>
                    <a:pt x="121157" y="461010"/>
                  </a:lnTo>
                  <a:lnTo>
                    <a:pt x="132466" y="444500"/>
                  </a:lnTo>
                  <a:lnTo>
                    <a:pt x="142097" y="425450"/>
                  </a:lnTo>
                  <a:lnTo>
                    <a:pt x="150750" y="405130"/>
                  </a:lnTo>
                  <a:lnTo>
                    <a:pt x="159130" y="386080"/>
                  </a:lnTo>
                  <a:lnTo>
                    <a:pt x="162683" y="377189"/>
                  </a:lnTo>
                  <a:lnTo>
                    <a:pt x="165830" y="365760"/>
                  </a:lnTo>
                  <a:lnTo>
                    <a:pt x="166739" y="354330"/>
                  </a:lnTo>
                  <a:lnTo>
                    <a:pt x="166343" y="353060"/>
                  </a:lnTo>
                  <a:close/>
                </a:path>
                <a:path extrusionOk="0" h="518160" w="243204">
                  <a:moveTo>
                    <a:pt x="207281" y="19050"/>
                  </a:moveTo>
                  <a:lnTo>
                    <a:pt x="186436" y="19050"/>
                  </a:lnTo>
                  <a:lnTo>
                    <a:pt x="188849" y="20320"/>
                  </a:lnTo>
                  <a:lnTo>
                    <a:pt x="191007" y="21589"/>
                  </a:lnTo>
                  <a:lnTo>
                    <a:pt x="222154" y="57150"/>
                  </a:lnTo>
                  <a:lnTo>
                    <a:pt x="231775" y="81280"/>
                  </a:lnTo>
                  <a:lnTo>
                    <a:pt x="229615" y="90170"/>
                  </a:lnTo>
                  <a:lnTo>
                    <a:pt x="225932" y="92710"/>
                  </a:lnTo>
                  <a:lnTo>
                    <a:pt x="219328" y="97789"/>
                  </a:lnTo>
                  <a:lnTo>
                    <a:pt x="216407" y="106680"/>
                  </a:lnTo>
                  <a:lnTo>
                    <a:pt x="211708" y="113030"/>
                  </a:lnTo>
                  <a:lnTo>
                    <a:pt x="203727" y="124460"/>
                  </a:lnTo>
                  <a:lnTo>
                    <a:pt x="163448" y="191770"/>
                  </a:lnTo>
                  <a:lnTo>
                    <a:pt x="147827" y="224789"/>
                  </a:lnTo>
                  <a:lnTo>
                    <a:pt x="144123" y="233680"/>
                  </a:lnTo>
                  <a:lnTo>
                    <a:pt x="125366" y="279400"/>
                  </a:lnTo>
                  <a:lnTo>
                    <a:pt x="112797" y="318770"/>
                  </a:lnTo>
                  <a:lnTo>
                    <a:pt x="105537" y="345439"/>
                  </a:lnTo>
                  <a:lnTo>
                    <a:pt x="107568" y="350520"/>
                  </a:lnTo>
                  <a:lnTo>
                    <a:pt x="109346" y="355600"/>
                  </a:lnTo>
                  <a:lnTo>
                    <a:pt x="109981" y="356870"/>
                  </a:lnTo>
                  <a:lnTo>
                    <a:pt x="110743" y="358139"/>
                  </a:lnTo>
                  <a:lnTo>
                    <a:pt x="112775" y="358139"/>
                  </a:lnTo>
                  <a:lnTo>
                    <a:pt x="113411" y="356870"/>
                  </a:lnTo>
                  <a:lnTo>
                    <a:pt x="116458" y="353060"/>
                  </a:lnTo>
                  <a:lnTo>
                    <a:pt x="166343" y="353060"/>
                  </a:lnTo>
                  <a:lnTo>
                    <a:pt x="163575" y="344170"/>
                  </a:lnTo>
                  <a:lnTo>
                    <a:pt x="160019" y="340360"/>
                  </a:lnTo>
                  <a:lnTo>
                    <a:pt x="155532" y="337820"/>
                  </a:lnTo>
                  <a:lnTo>
                    <a:pt x="121030" y="337820"/>
                  </a:lnTo>
                  <a:lnTo>
                    <a:pt x="118744" y="334010"/>
                  </a:lnTo>
                  <a:lnTo>
                    <a:pt x="122174" y="326389"/>
                  </a:lnTo>
                  <a:lnTo>
                    <a:pt x="124078" y="321310"/>
                  </a:lnTo>
                  <a:lnTo>
                    <a:pt x="128988" y="308610"/>
                  </a:lnTo>
                  <a:lnTo>
                    <a:pt x="138473" y="281939"/>
                  </a:lnTo>
                  <a:lnTo>
                    <a:pt x="143382" y="269239"/>
                  </a:lnTo>
                  <a:lnTo>
                    <a:pt x="151828" y="247650"/>
                  </a:lnTo>
                  <a:lnTo>
                    <a:pt x="156241" y="236220"/>
                  </a:lnTo>
                  <a:lnTo>
                    <a:pt x="161036" y="226060"/>
                  </a:lnTo>
                  <a:lnTo>
                    <a:pt x="168781" y="209550"/>
                  </a:lnTo>
                  <a:lnTo>
                    <a:pt x="185128" y="177800"/>
                  </a:lnTo>
                  <a:lnTo>
                    <a:pt x="194944" y="163830"/>
                  </a:lnTo>
                  <a:lnTo>
                    <a:pt x="203527" y="151130"/>
                  </a:lnTo>
                  <a:lnTo>
                    <a:pt x="211597" y="138430"/>
                  </a:lnTo>
                  <a:lnTo>
                    <a:pt x="219501" y="125730"/>
                  </a:lnTo>
                  <a:lnTo>
                    <a:pt x="227583" y="113030"/>
                  </a:lnTo>
                  <a:lnTo>
                    <a:pt x="230504" y="107950"/>
                  </a:lnTo>
                  <a:lnTo>
                    <a:pt x="234314" y="104139"/>
                  </a:lnTo>
                  <a:lnTo>
                    <a:pt x="237236" y="100330"/>
                  </a:lnTo>
                  <a:lnTo>
                    <a:pt x="241815" y="91439"/>
                  </a:lnTo>
                  <a:lnTo>
                    <a:pt x="243109" y="82550"/>
                  </a:lnTo>
                  <a:lnTo>
                    <a:pt x="242165" y="74930"/>
                  </a:lnTo>
                  <a:lnTo>
                    <a:pt x="220098" y="29210"/>
                  </a:lnTo>
                  <a:lnTo>
                    <a:pt x="209930" y="21589"/>
                  </a:lnTo>
                  <a:lnTo>
                    <a:pt x="207281" y="19050"/>
                  </a:lnTo>
                  <a:close/>
                </a:path>
                <a:path extrusionOk="0" h="518160" w="243204">
                  <a:moveTo>
                    <a:pt x="61950" y="334010"/>
                  </a:moveTo>
                  <a:lnTo>
                    <a:pt x="26415" y="334010"/>
                  </a:lnTo>
                  <a:lnTo>
                    <a:pt x="33905" y="335280"/>
                  </a:lnTo>
                  <a:lnTo>
                    <a:pt x="40989" y="337820"/>
                  </a:lnTo>
                  <a:lnTo>
                    <a:pt x="47740" y="342900"/>
                  </a:lnTo>
                  <a:lnTo>
                    <a:pt x="54228" y="346710"/>
                  </a:lnTo>
                  <a:lnTo>
                    <a:pt x="56133" y="349250"/>
                  </a:lnTo>
                  <a:lnTo>
                    <a:pt x="59943" y="349250"/>
                  </a:lnTo>
                  <a:lnTo>
                    <a:pt x="60451" y="344170"/>
                  </a:lnTo>
                  <a:lnTo>
                    <a:pt x="61950" y="334010"/>
                  </a:lnTo>
                  <a:close/>
                </a:path>
                <a:path extrusionOk="0" h="518160" w="243204">
                  <a:moveTo>
                    <a:pt x="141224" y="336550"/>
                  </a:moveTo>
                  <a:lnTo>
                    <a:pt x="129286" y="336550"/>
                  </a:lnTo>
                  <a:lnTo>
                    <a:pt x="125983" y="337820"/>
                  </a:lnTo>
                  <a:lnTo>
                    <a:pt x="142366" y="337820"/>
                  </a:lnTo>
                  <a:lnTo>
                    <a:pt x="141224" y="336550"/>
                  </a:lnTo>
                  <a:close/>
                </a:path>
                <a:path extrusionOk="0" h="518160" w="243204">
                  <a:moveTo>
                    <a:pt x="153288" y="336550"/>
                  </a:moveTo>
                  <a:lnTo>
                    <a:pt x="145161" y="336550"/>
                  </a:lnTo>
                  <a:lnTo>
                    <a:pt x="144017" y="337820"/>
                  </a:lnTo>
                  <a:lnTo>
                    <a:pt x="155532" y="337820"/>
                  </a:lnTo>
                  <a:lnTo>
                    <a:pt x="153288" y="336550"/>
                  </a:lnTo>
                  <a:close/>
                </a:path>
                <a:path extrusionOk="0" h="518160" w="243204">
                  <a:moveTo>
                    <a:pt x="182117" y="0"/>
                  </a:moveTo>
                  <a:lnTo>
                    <a:pt x="170814" y="0"/>
                  </a:lnTo>
                  <a:lnTo>
                    <a:pt x="165607" y="8889"/>
                  </a:lnTo>
                  <a:lnTo>
                    <a:pt x="160400" y="16510"/>
                  </a:lnTo>
                  <a:lnTo>
                    <a:pt x="138054" y="53339"/>
                  </a:lnTo>
                  <a:lnTo>
                    <a:pt x="119078" y="92710"/>
                  </a:lnTo>
                  <a:lnTo>
                    <a:pt x="102411" y="133350"/>
                  </a:lnTo>
                  <a:lnTo>
                    <a:pt x="86994" y="176530"/>
                  </a:lnTo>
                  <a:lnTo>
                    <a:pt x="79095" y="198120"/>
                  </a:lnTo>
                  <a:lnTo>
                    <a:pt x="71897" y="222250"/>
                  </a:lnTo>
                  <a:lnTo>
                    <a:pt x="65867" y="245110"/>
                  </a:lnTo>
                  <a:lnTo>
                    <a:pt x="59541" y="280670"/>
                  </a:lnTo>
                  <a:lnTo>
                    <a:pt x="57292" y="292100"/>
                  </a:lnTo>
                  <a:lnTo>
                    <a:pt x="55449" y="302260"/>
                  </a:lnTo>
                  <a:lnTo>
                    <a:pt x="54737" y="313689"/>
                  </a:lnTo>
                  <a:lnTo>
                    <a:pt x="54737" y="320039"/>
                  </a:lnTo>
                  <a:lnTo>
                    <a:pt x="52324" y="323850"/>
                  </a:lnTo>
                  <a:lnTo>
                    <a:pt x="63620" y="323850"/>
                  </a:lnTo>
                  <a:lnTo>
                    <a:pt x="64484" y="318770"/>
                  </a:lnTo>
                  <a:lnTo>
                    <a:pt x="66595" y="306070"/>
                  </a:lnTo>
                  <a:lnTo>
                    <a:pt x="68325" y="293370"/>
                  </a:lnTo>
                  <a:lnTo>
                    <a:pt x="72546" y="266700"/>
                  </a:lnTo>
                  <a:lnTo>
                    <a:pt x="78755" y="241300"/>
                  </a:lnTo>
                  <a:lnTo>
                    <a:pt x="85846" y="217170"/>
                  </a:lnTo>
                  <a:lnTo>
                    <a:pt x="92710" y="191770"/>
                  </a:lnTo>
                  <a:lnTo>
                    <a:pt x="94106" y="186689"/>
                  </a:lnTo>
                  <a:lnTo>
                    <a:pt x="94233" y="179070"/>
                  </a:lnTo>
                  <a:lnTo>
                    <a:pt x="98043" y="175260"/>
                  </a:lnTo>
                  <a:lnTo>
                    <a:pt x="104207" y="166370"/>
                  </a:lnTo>
                  <a:lnTo>
                    <a:pt x="108394" y="154939"/>
                  </a:lnTo>
                  <a:lnTo>
                    <a:pt x="111724" y="143510"/>
                  </a:lnTo>
                  <a:lnTo>
                    <a:pt x="115315" y="133350"/>
                  </a:lnTo>
                  <a:lnTo>
                    <a:pt x="120675" y="120650"/>
                  </a:lnTo>
                  <a:lnTo>
                    <a:pt x="126380" y="109220"/>
                  </a:lnTo>
                  <a:lnTo>
                    <a:pt x="132014" y="96520"/>
                  </a:lnTo>
                  <a:lnTo>
                    <a:pt x="150939" y="55880"/>
                  </a:lnTo>
                  <a:lnTo>
                    <a:pt x="177673" y="19050"/>
                  </a:lnTo>
                  <a:lnTo>
                    <a:pt x="207281" y="19050"/>
                  </a:lnTo>
                  <a:lnTo>
                    <a:pt x="204632" y="16510"/>
                  </a:lnTo>
                  <a:lnTo>
                    <a:pt x="199548" y="12700"/>
                  </a:lnTo>
                  <a:lnTo>
                    <a:pt x="194321" y="7620"/>
                  </a:lnTo>
                  <a:lnTo>
                    <a:pt x="188594" y="3810"/>
                  </a:lnTo>
                  <a:lnTo>
                    <a:pt x="185165" y="1270"/>
                  </a:lnTo>
                  <a:lnTo>
                    <a:pt x="182117"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90" name="Google Shape;390;p6"/>
            <p:cNvPicPr preferRelativeResize="0"/>
            <p:nvPr/>
          </p:nvPicPr>
          <p:blipFill rotWithShape="1">
            <a:blip r:embed="rId4">
              <a:alphaModFix/>
            </a:blip>
            <a:srcRect b="0" l="0" r="0" t="0"/>
            <a:stretch/>
          </p:blipFill>
          <p:spPr>
            <a:xfrm>
              <a:off x="383385" y="1829307"/>
              <a:ext cx="3938377" cy="3657091"/>
            </a:xfrm>
            <a:prstGeom prst="rect">
              <a:avLst/>
            </a:prstGeom>
            <a:noFill/>
            <a:ln>
              <a:noFill/>
            </a:ln>
          </p:spPr>
        </p:pic>
      </p:grpSp>
      <p:sp>
        <p:nvSpPr>
          <p:cNvPr id="391" name="Google Shape;391;p6"/>
          <p:cNvSpPr txBox="1"/>
          <p:nvPr/>
        </p:nvSpPr>
        <p:spPr>
          <a:xfrm>
            <a:off x="2691129" y="4127372"/>
            <a:ext cx="135763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Background</a:t>
            </a:r>
            <a:endParaRPr b="0" i="0" sz="1800" u="none" cap="none" strike="noStrike">
              <a:solidFill>
                <a:srgbClr val="000000"/>
              </a:solidFill>
              <a:latin typeface="Arial"/>
              <a:ea typeface="Arial"/>
              <a:cs typeface="Arial"/>
              <a:sym typeface="Arial"/>
            </a:endParaRPr>
          </a:p>
        </p:txBody>
      </p:sp>
      <p:sp>
        <p:nvSpPr>
          <p:cNvPr id="392" name="Google Shape;392;p6"/>
          <p:cNvSpPr txBox="1"/>
          <p:nvPr/>
        </p:nvSpPr>
        <p:spPr>
          <a:xfrm>
            <a:off x="2691129" y="4401692"/>
            <a:ext cx="128333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information</a:t>
            </a:r>
            <a:endParaRPr b="0" i="0" sz="1800" u="none" cap="none" strike="noStrike">
              <a:solidFill>
                <a:srgbClr val="000000"/>
              </a:solidFill>
              <a:latin typeface="Arial"/>
              <a:ea typeface="Arial"/>
              <a:cs typeface="Arial"/>
              <a:sym typeface="Arial"/>
            </a:endParaRPr>
          </a:p>
        </p:txBody>
      </p:sp>
      <p:sp>
        <p:nvSpPr>
          <p:cNvPr id="393" name="Google Shape;393;p6"/>
          <p:cNvSpPr txBox="1"/>
          <p:nvPr/>
        </p:nvSpPr>
        <p:spPr>
          <a:xfrm>
            <a:off x="1025144" y="2725673"/>
            <a:ext cx="1040765" cy="574675"/>
          </a:xfrm>
          <a:prstGeom prst="rect">
            <a:avLst/>
          </a:prstGeom>
          <a:noFill/>
          <a:ln>
            <a:noFill/>
          </a:ln>
        </p:spPr>
        <p:txBody>
          <a:bodyPr anchorCtr="0" anchor="t" bIns="0" lIns="0" spcFirstLastPara="1" rIns="0" wrap="square" tIns="12700">
            <a:spAutoFit/>
          </a:bodyPr>
          <a:lstStyle/>
          <a:p>
            <a:pPr indent="0" lvl="0" marL="123825"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 short</a:t>
            </a:r>
            <a:endParaRPr b="0" i="0" sz="1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summary</a:t>
            </a:r>
            <a:endParaRPr b="0" i="0" sz="1800" u="none" cap="none" strike="noStrike">
              <a:solidFill>
                <a:srgbClr val="000000"/>
              </a:solidFill>
              <a:latin typeface="Arial"/>
              <a:ea typeface="Arial"/>
              <a:cs typeface="Arial"/>
              <a:sym typeface="Arial"/>
            </a:endParaRPr>
          </a:p>
        </p:txBody>
      </p:sp>
      <p:sp>
        <p:nvSpPr>
          <p:cNvPr id="394" name="Google Shape;394;p6"/>
          <p:cNvSpPr txBox="1"/>
          <p:nvPr>
            <p:ph type="title"/>
          </p:nvPr>
        </p:nvSpPr>
        <p:spPr>
          <a:xfrm>
            <a:off x="2993250" y="1050475"/>
            <a:ext cx="3157500" cy="16752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b="1" i="1" lang="en-US" sz="3600">
                <a:latin typeface="Arial"/>
                <a:ea typeface="Arial"/>
                <a:cs typeface="Arial"/>
                <a:sym typeface="Arial"/>
              </a:rPr>
              <a:t>A successful review includes</a:t>
            </a:r>
            <a:endParaRPr sz="36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2"/>
          <p:cNvSpPr txBox="1"/>
          <p:nvPr>
            <p:ph type="title"/>
          </p:nvPr>
        </p:nvSpPr>
        <p:spPr>
          <a:xfrm>
            <a:off x="3159379" y="602107"/>
            <a:ext cx="262001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b="1" lang="en-US" sz="3200">
                <a:latin typeface="Arial"/>
                <a:ea typeface="Arial"/>
                <a:cs typeface="Arial"/>
                <a:sym typeface="Arial"/>
              </a:rPr>
              <a:t>The answers:</a:t>
            </a:r>
            <a:endParaRPr sz="3200">
              <a:latin typeface="Arial"/>
              <a:ea typeface="Arial"/>
              <a:cs typeface="Arial"/>
              <a:sym typeface="Arial"/>
            </a:endParaRPr>
          </a:p>
        </p:txBody>
      </p:sp>
      <p:pic>
        <p:nvPicPr>
          <p:cNvPr descr="Stop…Ask yourself a question …Reflect …Act. | Being Brave! a first time  headteachers blog." id="400" name="Google Shape;400;p12"/>
          <p:cNvPicPr preferRelativeResize="0"/>
          <p:nvPr/>
        </p:nvPicPr>
        <p:blipFill rotWithShape="1">
          <a:blip r:embed="rId3">
            <a:alphaModFix/>
          </a:blip>
          <a:srcRect b="0" l="0" r="0" t="0"/>
          <a:stretch/>
        </p:blipFill>
        <p:spPr>
          <a:xfrm>
            <a:off x="349744" y="0"/>
            <a:ext cx="2019300" cy="2019301"/>
          </a:xfrm>
          <a:prstGeom prst="rect">
            <a:avLst/>
          </a:prstGeom>
          <a:noFill/>
          <a:ln>
            <a:noFill/>
          </a:ln>
        </p:spPr>
      </p:pic>
      <p:pic>
        <p:nvPicPr>
          <p:cNvPr descr="Dennis the Menace Pictures | Rotten Tomatoes" id="401" name="Google Shape;401;p12"/>
          <p:cNvPicPr preferRelativeResize="0"/>
          <p:nvPr/>
        </p:nvPicPr>
        <p:blipFill rotWithShape="1">
          <a:blip r:embed="rId4">
            <a:alphaModFix/>
          </a:blip>
          <a:srcRect b="0" l="0" r="0" t="0"/>
          <a:stretch/>
        </p:blipFill>
        <p:spPr>
          <a:xfrm>
            <a:off x="6974841" y="139540"/>
            <a:ext cx="1700236" cy="1895861"/>
          </a:xfrm>
          <a:prstGeom prst="rect">
            <a:avLst/>
          </a:prstGeom>
          <a:noFill/>
          <a:ln>
            <a:noFill/>
          </a:ln>
        </p:spPr>
      </p:pic>
      <p:pic>
        <p:nvPicPr>
          <p:cNvPr id="402" name="Google Shape;402;p12"/>
          <p:cNvPicPr preferRelativeResize="0"/>
          <p:nvPr/>
        </p:nvPicPr>
        <p:blipFill rotWithShape="1">
          <a:blip r:embed="rId5">
            <a:alphaModFix/>
          </a:blip>
          <a:srcRect b="36650" l="0" r="0" t="0"/>
          <a:stretch/>
        </p:blipFill>
        <p:spPr>
          <a:xfrm>
            <a:off x="752836" y="2284875"/>
            <a:ext cx="7685272" cy="4069627"/>
          </a:xfrm>
          <a:prstGeom prst="rect">
            <a:avLst/>
          </a:prstGeom>
          <a:noFill/>
          <a:ln>
            <a:noFill/>
          </a:ln>
        </p:spPr>
      </p:pic>
      <p:sp>
        <p:nvSpPr>
          <p:cNvPr id="403" name="Google Shape;403;p12"/>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4" name="Google Shape;404;p12"/>
          <p:cNvSpPr txBox="1"/>
          <p:nvPr/>
        </p:nvSpPr>
        <p:spPr>
          <a:xfrm>
            <a:off x="439838" y="6099858"/>
            <a:ext cx="15510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105</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3"/>
          <p:cNvSpPr txBox="1"/>
          <p:nvPr>
            <p:ph type="title"/>
          </p:nvPr>
        </p:nvSpPr>
        <p:spPr>
          <a:xfrm>
            <a:off x="2997234" y="138980"/>
            <a:ext cx="3565611"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4000">
                <a:solidFill>
                  <a:srgbClr val="00B050"/>
                </a:solidFill>
              </a:rPr>
              <a:t>Q3. Page 105</a:t>
            </a:r>
            <a:endParaRPr sz="4000">
              <a:solidFill>
                <a:srgbClr val="00B050"/>
              </a:solidFill>
            </a:endParaRPr>
          </a:p>
        </p:txBody>
      </p:sp>
      <p:sp>
        <p:nvSpPr>
          <p:cNvPr id="410" name="Google Shape;410;p13"/>
          <p:cNvSpPr txBox="1"/>
          <p:nvPr>
            <p:ph idx="1" type="body"/>
          </p:nvPr>
        </p:nvSpPr>
        <p:spPr>
          <a:xfrm>
            <a:off x="954278" y="2394704"/>
            <a:ext cx="7235443" cy="3663315"/>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t/>
            </a:r>
            <a:endParaRPr/>
          </a:p>
        </p:txBody>
      </p:sp>
      <p:pic>
        <p:nvPicPr>
          <p:cNvPr descr="TOEFL Speaking- Guide to Question 3 (Integrated) - TestPrp.com" id="411" name="Google Shape;411;p13"/>
          <p:cNvPicPr preferRelativeResize="0"/>
          <p:nvPr/>
        </p:nvPicPr>
        <p:blipFill rotWithShape="1">
          <a:blip r:embed="rId3">
            <a:alphaModFix/>
          </a:blip>
          <a:srcRect b="0" l="0" r="0" t="0"/>
          <a:stretch/>
        </p:blipFill>
        <p:spPr>
          <a:xfrm>
            <a:off x="306728" y="-26759"/>
            <a:ext cx="1562582" cy="1562583"/>
          </a:xfrm>
          <a:prstGeom prst="rect">
            <a:avLst/>
          </a:prstGeom>
          <a:noFill/>
          <a:ln>
            <a:noFill/>
          </a:ln>
        </p:spPr>
      </p:pic>
      <p:pic>
        <p:nvPicPr>
          <p:cNvPr id="412" name="Google Shape;412;p13"/>
          <p:cNvPicPr preferRelativeResize="0"/>
          <p:nvPr/>
        </p:nvPicPr>
        <p:blipFill rotWithShape="1">
          <a:blip r:embed="rId4">
            <a:alphaModFix/>
          </a:blip>
          <a:srcRect b="0" l="0" r="0" t="0"/>
          <a:stretch/>
        </p:blipFill>
        <p:spPr>
          <a:xfrm>
            <a:off x="2019300" y="754533"/>
            <a:ext cx="6835333" cy="6016090"/>
          </a:xfrm>
          <a:prstGeom prst="rect">
            <a:avLst/>
          </a:prstGeom>
          <a:noFill/>
          <a:ln>
            <a:noFill/>
          </a:ln>
        </p:spPr>
      </p:pic>
      <p:pic>
        <p:nvPicPr>
          <p:cNvPr descr="Premium Vector | Positive vs negative positive and negative" id="413" name="Google Shape;413;p13"/>
          <p:cNvPicPr preferRelativeResize="0"/>
          <p:nvPr/>
        </p:nvPicPr>
        <p:blipFill rotWithShape="1">
          <a:blip r:embed="rId5">
            <a:alphaModFix/>
          </a:blip>
          <a:srcRect b="0" l="0" r="0" t="0"/>
          <a:stretch/>
        </p:blipFill>
        <p:spPr>
          <a:xfrm>
            <a:off x="4253013" y="5593381"/>
            <a:ext cx="1879983" cy="1177242"/>
          </a:xfrm>
          <a:prstGeom prst="rect">
            <a:avLst/>
          </a:prstGeom>
          <a:noFill/>
          <a:ln>
            <a:noFill/>
          </a:ln>
        </p:spPr>
      </p:pic>
      <p:sp>
        <p:nvSpPr>
          <p:cNvPr id="414" name="Google Shape;414;p13"/>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5" name="Google Shape;415;p13"/>
          <p:cNvSpPr txBox="1"/>
          <p:nvPr/>
        </p:nvSpPr>
        <p:spPr>
          <a:xfrm>
            <a:off x="347241" y="6162192"/>
            <a:ext cx="149313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105</a:t>
            </a:r>
            <a:endParaRPr b="1" i="0" sz="2000" u="none" cap="none" strike="noStrike">
              <a:solidFill>
                <a:srgbClr val="000000"/>
              </a:solidFill>
              <a:latin typeface="Arial"/>
              <a:ea typeface="Arial"/>
              <a:cs typeface="Arial"/>
              <a:sym typeface="Arial"/>
            </a:endParaRPr>
          </a:p>
        </p:txBody>
      </p:sp>
      <p:sp>
        <p:nvSpPr>
          <p:cNvPr id="416" name="Google Shape;416;p13"/>
          <p:cNvSpPr/>
          <p:nvPr/>
        </p:nvSpPr>
        <p:spPr>
          <a:xfrm>
            <a:off x="266217" y="1551008"/>
            <a:ext cx="1643605" cy="435153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7" name="Google Shape;417;p13"/>
          <p:cNvSpPr txBox="1"/>
          <p:nvPr/>
        </p:nvSpPr>
        <p:spPr>
          <a:xfrm>
            <a:off x="401979" y="1716784"/>
            <a:ext cx="1562582"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sng" cap="none" strike="noStrike">
                <a:solidFill>
                  <a:srgbClr val="000000"/>
                </a:solidFill>
                <a:latin typeface="Arial"/>
                <a:ea typeface="Arial"/>
                <a:cs typeface="Arial"/>
                <a:sym typeface="Arial"/>
              </a:rPr>
              <a:t>Plot: </a:t>
            </a:r>
            <a:r>
              <a:rPr b="0" i="0" lang="en-US" sz="1400" u="none" cap="none" strike="noStrike">
                <a:solidFill>
                  <a:srgbClr val="000000"/>
                </a:solidFill>
                <a:latin typeface="Arial"/>
                <a:ea typeface="Arial"/>
                <a:cs typeface="Arial"/>
                <a:sym typeface="Arial"/>
              </a:rPr>
              <a:t>(storyline, the main events of a play, novel, film, or similar work, devised and presented by the writer as an interrelated sequence.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Script</a:t>
            </a:r>
            <a:r>
              <a:rPr b="1" i="0" lang="en-US" sz="1400" u="sng" cap="none" strike="noStrike">
                <a:solidFill>
                  <a:srgbClr val="000000"/>
                </a:solidFill>
                <a:latin typeface="Arial"/>
                <a:ea typeface="Arial"/>
                <a:cs typeface="Arial"/>
                <a:sym typeface="Arial"/>
              </a:rPr>
              <a:t>: A script </a:t>
            </a:r>
            <a:r>
              <a:rPr b="0" i="0" lang="en-US" sz="1400" u="none" cap="none" strike="noStrike">
                <a:solidFill>
                  <a:srgbClr val="000000"/>
                </a:solidFill>
                <a:latin typeface="Arial"/>
                <a:ea typeface="Arial"/>
                <a:cs typeface="Arial"/>
                <a:sym typeface="Arial"/>
              </a:rPr>
              <a:t>is a document that outlines every aural, visual, behavioral, and lingual element required to tell a story.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4"/>
          <p:cNvSpPr txBox="1"/>
          <p:nvPr>
            <p:ph type="title"/>
          </p:nvPr>
        </p:nvSpPr>
        <p:spPr>
          <a:xfrm>
            <a:off x="3159379" y="602107"/>
            <a:ext cx="262001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b="1" lang="en-US" sz="3200">
                <a:latin typeface="Arial"/>
                <a:ea typeface="Arial"/>
                <a:cs typeface="Arial"/>
                <a:sym typeface="Arial"/>
              </a:rPr>
              <a:t>The answers:</a:t>
            </a:r>
            <a:endParaRPr sz="3200">
              <a:latin typeface="Arial"/>
              <a:ea typeface="Arial"/>
              <a:cs typeface="Arial"/>
              <a:sym typeface="Arial"/>
            </a:endParaRPr>
          </a:p>
        </p:txBody>
      </p:sp>
      <p:sp>
        <p:nvSpPr>
          <p:cNvPr id="423" name="Google Shape;423;p14"/>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4" name="Google Shape;424;p14"/>
          <p:cNvSpPr txBox="1"/>
          <p:nvPr/>
        </p:nvSpPr>
        <p:spPr>
          <a:xfrm>
            <a:off x="439838" y="6099858"/>
            <a:ext cx="15510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105</a:t>
            </a:r>
            <a:endParaRPr b="1" i="0" sz="1400" u="none" cap="none" strike="noStrike">
              <a:solidFill>
                <a:srgbClr val="000000"/>
              </a:solidFill>
              <a:latin typeface="Arial"/>
              <a:ea typeface="Arial"/>
              <a:cs typeface="Arial"/>
              <a:sym typeface="Arial"/>
            </a:endParaRPr>
          </a:p>
        </p:txBody>
      </p:sp>
      <p:pic>
        <p:nvPicPr>
          <p:cNvPr descr="TOEFL Speaking- Guide to Question 3 (Integrated) - TestPrp.com" id="425" name="Google Shape;425;p14"/>
          <p:cNvPicPr preferRelativeResize="0"/>
          <p:nvPr/>
        </p:nvPicPr>
        <p:blipFill rotWithShape="1">
          <a:blip r:embed="rId3">
            <a:alphaModFix/>
          </a:blip>
          <a:srcRect b="0" l="0" r="0" t="0"/>
          <a:stretch/>
        </p:blipFill>
        <p:spPr>
          <a:xfrm>
            <a:off x="0" y="0"/>
            <a:ext cx="2019300" cy="2019301"/>
          </a:xfrm>
          <a:prstGeom prst="rect">
            <a:avLst/>
          </a:prstGeom>
          <a:noFill/>
          <a:ln>
            <a:noFill/>
          </a:ln>
        </p:spPr>
      </p:pic>
      <p:pic>
        <p:nvPicPr>
          <p:cNvPr id="426" name="Google Shape;426;p14"/>
          <p:cNvPicPr preferRelativeResize="0"/>
          <p:nvPr/>
        </p:nvPicPr>
        <p:blipFill rotWithShape="1">
          <a:blip r:embed="rId4">
            <a:alphaModFix/>
          </a:blip>
          <a:srcRect b="0" l="0" r="0" t="59434"/>
          <a:stretch/>
        </p:blipFill>
        <p:spPr>
          <a:xfrm>
            <a:off x="1909822" y="1736202"/>
            <a:ext cx="5879940" cy="1737603"/>
          </a:xfrm>
          <a:prstGeom prst="rect">
            <a:avLst/>
          </a:prstGeom>
          <a:noFill/>
          <a:ln>
            <a:noFill/>
          </a:ln>
        </p:spPr>
      </p:pic>
      <p:pic>
        <p:nvPicPr>
          <p:cNvPr id="427" name="Google Shape;427;p14"/>
          <p:cNvPicPr preferRelativeResize="0"/>
          <p:nvPr/>
        </p:nvPicPr>
        <p:blipFill rotWithShape="1">
          <a:blip r:embed="rId5">
            <a:alphaModFix/>
          </a:blip>
          <a:srcRect b="80562" l="0" r="0" t="1"/>
          <a:stretch/>
        </p:blipFill>
        <p:spPr>
          <a:xfrm>
            <a:off x="2019299" y="3725432"/>
            <a:ext cx="5573691" cy="1819836"/>
          </a:xfrm>
          <a:prstGeom prst="rect">
            <a:avLst/>
          </a:prstGeom>
          <a:noFill/>
          <a:ln>
            <a:noFill/>
          </a:ln>
        </p:spPr>
      </p:pic>
      <p:pic>
        <p:nvPicPr>
          <p:cNvPr descr="Premium Vector | Positive vs negative positive and negative" id="428" name="Google Shape;428;p14"/>
          <p:cNvPicPr preferRelativeResize="0"/>
          <p:nvPr/>
        </p:nvPicPr>
        <p:blipFill rotWithShape="1">
          <a:blip r:embed="rId6">
            <a:alphaModFix/>
          </a:blip>
          <a:srcRect b="0" l="0" r="0" t="0"/>
          <a:stretch/>
        </p:blipFill>
        <p:spPr>
          <a:xfrm>
            <a:off x="69658" y="4046729"/>
            <a:ext cx="1879983" cy="1177242"/>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5"/>
          <p:cNvSpPr txBox="1"/>
          <p:nvPr>
            <p:ph type="title"/>
          </p:nvPr>
        </p:nvSpPr>
        <p:spPr>
          <a:xfrm>
            <a:off x="266218" y="3044860"/>
            <a:ext cx="3565611"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4000">
                <a:solidFill>
                  <a:srgbClr val="00B050"/>
                </a:solidFill>
              </a:rPr>
              <a:t>Q4. Page 105</a:t>
            </a:r>
            <a:endParaRPr sz="4000">
              <a:solidFill>
                <a:srgbClr val="00B050"/>
              </a:solidFill>
            </a:endParaRPr>
          </a:p>
        </p:txBody>
      </p:sp>
      <p:sp>
        <p:nvSpPr>
          <p:cNvPr id="434" name="Google Shape;434;p15"/>
          <p:cNvSpPr txBox="1"/>
          <p:nvPr>
            <p:ph idx="1" type="body"/>
          </p:nvPr>
        </p:nvSpPr>
        <p:spPr>
          <a:xfrm>
            <a:off x="954278" y="2394704"/>
            <a:ext cx="7235443" cy="3663315"/>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t/>
            </a:r>
            <a:endParaRPr/>
          </a:p>
        </p:txBody>
      </p:sp>
      <p:sp>
        <p:nvSpPr>
          <p:cNvPr id="435" name="Google Shape;435;p15"/>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6" name="Google Shape;436;p15"/>
          <p:cNvSpPr txBox="1"/>
          <p:nvPr/>
        </p:nvSpPr>
        <p:spPr>
          <a:xfrm>
            <a:off x="347241" y="6162192"/>
            <a:ext cx="149313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105</a:t>
            </a:r>
            <a:endParaRPr b="1" i="0" sz="2000" u="none" cap="none" strike="noStrike">
              <a:solidFill>
                <a:srgbClr val="000000"/>
              </a:solidFill>
              <a:latin typeface="Arial"/>
              <a:ea typeface="Arial"/>
              <a:cs typeface="Arial"/>
              <a:sym typeface="Arial"/>
            </a:endParaRPr>
          </a:p>
        </p:txBody>
      </p:sp>
      <p:pic>
        <p:nvPicPr>
          <p:cNvPr descr="question4c.html" id="437" name="Google Shape;437;p15"/>
          <p:cNvPicPr preferRelativeResize="0"/>
          <p:nvPr/>
        </p:nvPicPr>
        <p:blipFill rotWithShape="1">
          <a:blip r:embed="rId3">
            <a:alphaModFix/>
          </a:blip>
          <a:srcRect b="0" l="0" r="0" t="0"/>
          <a:stretch/>
        </p:blipFill>
        <p:spPr>
          <a:xfrm>
            <a:off x="591434" y="332951"/>
            <a:ext cx="2636778" cy="2636779"/>
          </a:xfrm>
          <a:prstGeom prst="rect">
            <a:avLst/>
          </a:prstGeom>
          <a:noFill/>
          <a:ln>
            <a:noFill/>
          </a:ln>
        </p:spPr>
      </p:pic>
      <p:pic>
        <p:nvPicPr>
          <p:cNvPr id="438" name="Google Shape;438;p15"/>
          <p:cNvPicPr preferRelativeResize="0"/>
          <p:nvPr/>
        </p:nvPicPr>
        <p:blipFill rotWithShape="1">
          <a:blip r:embed="rId4">
            <a:alphaModFix/>
          </a:blip>
          <a:srcRect b="0" l="0" r="0" t="0"/>
          <a:stretch/>
        </p:blipFill>
        <p:spPr>
          <a:xfrm>
            <a:off x="3933936" y="0"/>
            <a:ext cx="4943845" cy="6858000"/>
          </a:xfrm>
          <a:prstGeom prst="rect">
            <a:avLst/>
          </a:prstGeom>
          <a:noFill/>
          <a:ln>
            <a:noFill/>
          </a:ln>
        </p:spPr>
      </p:pic>
      <p:pic>
        <p:nvPicPr>
          <p:cNvPr descr="Fill in the Blanks Game: Educaplay Fill in the Blank Game (cpr - health -  american red cross)" id="439" name="Google Shape;439;p15"/>
          <p:cNvPicPr preferRelativeResize="0"/>
          <p:nvPr/>
        </p:nvPicPr>
        <p:blipFill rotWithShape="1">
          <a:blip r:embed="rId5">
            <a:alphaModFix/>
          </a:blip>
          <a:srcRect b="0" l="0" r="0" t="0"/>
          <a:stretch/>
        </p:blipFill>
        <p:spPr>
          <a:xfrm>
            <a:off x="1046144" y="3815956"/>
            <a:ext cx="1891159" cy="18911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6"/>
          <p:cNvSpPr txBox="1"/>
          <p:nvPr>
            <p:ph type="title"/>
          </p:nvPr>
        </p:nvSpPr>
        <p:spPr>
          <a:xfrm>
            <a:off x="3402957" y="1241276"/>
            <a:ext cx="4448300" cy="690564"/>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b="1" lang="en-US" sz="4400">
                <a:solidFill>
                  <a:srgbClr val="00B050"/>
                </a:solidFill>
                <a:latin typeface="Times New Roman"/>
                <a:ea typeface="Times New Roman"/>
                <a:cs typeface="Times New Roman"/>
                <a:sym typeface="Times New Roman"/>
              </a:rPr>
              <a:t>The answers:</a:t>
            </a:r>
            <a:endParaRPr sz="4400">
              <a:solidFill>
                <a:srgbClr val="00B050"/>
              </a:solidFill>
              <a:latin typeface="Times New Roman"/>
              <a:ea typeface="Times New Roman"/>
              <a:cs typeface="Times New Roman"/>
              <a:sym typeface="Times New Roman"/>
            </a:endParaRPr>
          </a:p>
        </p:txBody>
      </p:sp>
      <p:sp>
        <p:nvSpPr>
          <p:cNvPr id="445" name="Google Shape;445;p16"/>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6" name="Google Shape;446;p16"/>
          <p:cNvSpPr txBox="1"/>
          <p:nvPr/>
        </p:nvSpPr>
        <p:spPr>
          <a:xfrm>
            <a:off x="439838" y="6099858"/>
            <a:ext cx="15510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105</a:t>
            </a:r>
            <a:endParaRPr b="1" i="0" sz="1400" u="none" cap="none" strike="noStrike">
              <a:solidFill>
                <a:srgbClr val="000000"/>
              </a:solidFill>
              <a:latin typeface="Arial"/>
              <a:ea typeface="Arial"/>
              <a:cs typeface="Arial"/>
              <a:sym typeface="Arial"/>
            </a:endParaRPr>
          </a:p>
        </p:txBody>
      </p:sp>
      <p:pic>
        <p:nvPicPr>
          <p:cNvPr descr="question4c.html" id="447" name="Google Shape;447;p16"/>
          <p:cNvPicPr preferRelativeResize="0"/>
          <p:nvPr/>
        </p:nvPicPr>
        <p:blipFill rotWithShape="1">
          <a:blip r:embed="rId3">
            <a:alphaModFix/>
          </a:blip>
          <a:srcRect b="0" l="0" r="0" t="0"/>
          <a:stretch/>
        </p:blipFill>
        <p:spPr>
          <a:xfrm>
            <a:off x="69658" y="230303"/>
            <a:ext cx="2636778" cy="2636779"/>
          </a:xfrm>
          <a:prstGeom prst="rect">
            <a:avLst/>
          </a:prstGeom>
          <a:noFill/>
          <a:ln>
            <a:noFill/>
          </a:ln>
        </p:spPr>
      </p:pic>
      <p:pic>
        <p:nvPicPr>
          <p:cNvPr id="448" name="Google Shape;448;p16"/>
          <p:cNvPicPr preferRelativeResize="0"/>
          <p:nvPr/>
        </p:nvPicPr>
        <p:blipFill rotWithShape="1">
          <a:blip r:embed="rId4">
            <a:alphaModFix/>
          </a:blip>
          <a:srcRect b="60217" l="0" r="0" t="17652"/>
          <a:stretch/>
        </p:blipFill>
        <p:spPr>
          <a:xfrm>
            <a:off x="662329" y="2765964"/>
            <a:ext cx="8126365" cy="3020992"/>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7"/>
          <p:cNvSpPr txBox="1"/>
          <p:nvPr>
            <p:ph type="title"/>
          </p:nvPr>
        </p:nvSpPr>
        <p:spPr>
          <a:xfrm>
            <a:off x="266218" y="3044860"/>
            <a:ext cx="3565611"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3600">
                <a:solidFill>
                  <a:srgbClr val="00B050"/>
                </a:solidFill>
              </a:rPr>
              <a:t>Q5. Page 106</a:t>
            </a:r>
            <a:endParaRPr sz="3600">
              <a:solidFill>
                <a:srgbClr val="00B050"/>
              </a:solidFill>
            </a:endParaRPr>
          </a:p>
        </p:txBody>
      </p:sp>
      <p:sp>
        <p:nvSpPr>
          <p:cNvPr id="454" name="Google Shape;454;p17"/>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5" name="Google Shape;455;p17"/>
          <p:cNvSpPr txBox="1"/>
          <p:nvPr/>
        </p:nvSpPr>
        <p:spPr>
          <a:xfrm>
            <a:off x="347241" y="6162192"/>
            <a:ext cx="149313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106</a:t>
            </a:r>
            <a:endParaRPr b="1" i="0" sz="2000" u="none" cap="none" strike="noStrike">
              <a:solidFill>
                <a:srgbClr val="000000"/>
              </a:solidFill>
              <a:latin typeface="Arial"/>
              <a:ea typeface="Arial"/>
              <a:cs typeface="Arial"/>
              <a:sym typeface="Arial"/>
            </a:endParaRPr>
          </a:p>
        </p:txBody>
      </p:sp>
      <p:pic>
        <p:nvPicPr>
          <p:cNvPr descr="question5a.html" id="456" name="Google Shape;456;p17"/>
          <p:cNvPicPr preferRelativeResize="0"/>
          <p:nvPr/>
        </p:nvPicPr>
        <p:blipFill rotWithShape="1">
          <a:blip r:embed="rId3">
            <a:alphaModFix/>
          </a:blip>
          <a:srcRect b="0" l="0" r="0" t="0"/>
          <a:stretch/>
        </p:blipFill>
        <p:spPr>
          <a:xfrm>
            <a:off x="893810" y="375403"/>
            <a:ext cx="2352065" cy="2352066"/>
          </a:xfrm>
          <a:prstGeom prst="rect">
            <a:avLst/>
          </a:prstGeom>
          <a:noFill/>
          <a:ln>
            <a:noFill/>
          </a:ln>
        </p:spPr>
      </p:pic>
      <p:pic>
        <p:nvPicPr>
          <p:cNvPr id="457" name="Google Shape;457;p17"/>
          <p:cNvPicPr preferRelativeResize="0"/>
          <p:nvPr/>
        </p:nvPicPr>
        <p:blipFill rotWithShape="1">
          <a:blip r:embed="rId4">
            <a:alphaModFix/>
          </a:blip>
          <a:srcRect b="0" l="0" r="0" t="0"/>
          <a:stretch/>
        </p:blipFill>
        <p:spPr>
          <a:xfrm>
            <a:off x="893810" y="3848704"/>
            <a:ext cx="2295525" cy="1990725"/>
          </a:xfrm>
          <a:prstGeom prst="rect">
            <a:avLst/>
          </a:prstGeom>
          <a:noFill/>
          <a:ln>
            <a:noFill/>
          </a:ln>
        </p:spPr>
      </p:pic>
      <p:pic>
        <p:nvPicPr>
          <p:cNvPr id="458" name="Google Shape;458;p17"/>
          <p:cNvPicPr preferRelativeResize="0"/>
          <p:nvPr/>
        </p:nvPicPr>
        <p:blipFill rotWithShape="1">
          <a:blip r:embed="rId5">
            <a:alphaModFix/>
          </a:blip>
          <a:srcRect b="0" l="0" r="36212" t="0"/>
          <a:stretch/>
        </p:blipFill>
        <p:spPr>
          <a:xfrm>
            <a:off x="3245875" y="148326"/>
            <a:ext cx="5782378" cy="67096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8"/>
          <p:cNvSpPr txBox="1"/>
          <p:nvPr>
            <p:ph type="title"/>
          </p:nvPr>
        </p:nvSpPr>
        <p:spPr>
          <a:xfrm>
            <a:off x="3402957" y="1241276"/>
            <a:ext cx="4448300" cy="690564"/>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b="1" lang="en-US" sz="4400">
                <a:solidFill>
                  <a:srgbClr val="00B050"/>
                </a:solidFill>
                <a:latin typeface="Times New Roman"/>
                <a:ea typeface="Times New Roman"/>
                <a:cs typeface="Times New Roman"/>
                <a:sym typeface="Times New Roman"/>
              </a:rPr>
              <a:t>The answers:</a:t>
            </a:r>
            <a:endParaRPr sz="4400">
              <a:solidFill>
                <a:srgbClr val="00B050"/>
              </a:solidFill>
              <a:latin typeface="Times New Roman"/>
              <a:ea typeface="Times New Roman"/>
              <a:cs typeface="Times New Roman"/>
              <a:sym typeface="Times New Roman"/>
            </a:endParaRPr>
          </a:p>
        </p:txBody>
      </p:sp>
      <p:sp>
        <p:nvSpPr>
          <p:cNvPr id="464" name="Google Shape;464;p18"/>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5" name="Google Shape;465;p18"/>
          <p:cNvSpPr txBox="1"/>
          <p:nvPr/>
        </p:nvSpPr>
        <p:spPr>
          <a:xfrm>
            <a:off x="439838" y="6099858"/>
            <a:ext cx="15510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106</a:t>
            </a:r>
            <a:endParaRPr b="1" i="0" sz="1400" u="none" cap="none" strike="noStrike">
              <a:solidFill>
                <a:srgbClr val="000000"/>
              </a:solidFill>
              <a:latin typeface="Arial"/>
              <a:ea typeface="Arial"/>
              <a:cs typeface="Arial"/>
              <a:sym typeface="Arial"/>
            </a:endParaRPr>
          </a:p>
        </p:txBody>
      </p:sp>
      <p:pic>
        <p:nvPicPr>
          <p:cNvPr descr="question5a.html" id="466" name="Google Shape;466;p18"/>
          <p:cNvPicPr preferRelativeResize="0"/>
          <p:nvPr/>
        </p:nvPicPr>
        <p:blipFill rotWithShape="1">
          <a:blip r:embed="rId3">
            <a:alphaModFix/>
          </a:blip>
          <a:srcRect b="0" l="0" r="0" t="0"/>
          <a:stretch/>
        </p:blipFill>
        <p:spPr>
          <a:xfrm>
            <a:off x="893810" y="375403"/>
            <a:ext cx="2352065" cy="2352066"/>
          </a:xfrm>
          <a:prstGeom prst="rect">
            <a:avLst/>
          </a:prstGeom>
          <a:noFill/>
          <a:ln>
            <a:noFill/>
          </a:ln>
        </p:spPr>
      </p:pic>
      <p:pic>
        <p:nvPicPr>
          <p:cNvPr id="467" name="Google Shape;467;p18"/>
          <p:cNvPicPr preferRelativeResize="0"/>
          <p:nvPr/>
        </p:nvPicPr>
        <p:blipFill rotWithShape="1">
          <a:blip r:embed="rId4">
            <a:alphaModFix/>
          </a:blip>
          <a:srcRect b="55399" l="0" r="0" t="37284"/>
          <a:stretch/>
        </p:blipFill>
        <p:spPr>
          <a:xfrm>
            <a:off x="157601" y="3217762"/>
            <a:ext cx="9416575" cy="1157467"/>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9"/>
          <p:cNvSpPr txBox="1"/>
          <p:nvPr>
            <p:ph type="title"/>
          </p:nvPr>
        </p:nvSpPr>
        <p:spPr>
          <a:xfrm>
            <a:off x="2534856" y="631572"/>
            <a:ext cx="3565611"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3600">
                <a:solidFill>
                  <a:srgbClr val="00B050"/>
                </a:solidFill>
              </a:rPr>
              <a:t>Q6. Page 106</a:t>
            </a:r>
            <a:endParaRPr sz="3600">
              <a:solidFill>
                <a:srgbClr val="00B050"/>
              </a:solidFill>
            </a:endParaRPr>
          </a:p>
        </p:txBody>
      </p:sp>
      <p:pic>
        <p:nvPicPr>
          <p:cNvPr descr="Cryptocurrency Investing For Dummies ..." id="473" name="Google Shape;473;p19"/>
          <p:cNvPicPr preferRelativeResize="0"/>
          <p:nvPr/>
        </p:nvPicPr>
        <p:blipFill rotWithShape="1">
          <a:blip r:embed="rId3">
            <a:alphaModFix/>
          </a:blip>
          <a:srcRect b="0" l="0" r="0" t="0"/>
          <a:stretch/>
        </p:blipFill>
        <p:spPr>
          <a:xfrm>
            <a:off x="464566" y="237708"/>
            <a:ext cx="1549430" cy="1549430"/>
          </a:xfrm>
          <a:prstGeom prst="rect">
            <a:avLst/>
          </a:prstGeom>
          <a:noFill/>
          <a:ln>
            <a:noFill/>
          </a:ln>
        </p:spPr>
      </p:pic>
      <p:pic>
        <p:nvPicPr>
          <p:cNvPr descr="Grammar/ELA Adjectives Fill in the Blank (Coloring Activity) K-5 Teachers &amp;  Students in Language Arts, Grammar, Writing - Classful" id="474" name="Google Shape;474;p19"/>
          <p:cNvPicPr preferRelativeResize="0"/>
          <p:nvPr/>
        </p:nvPicPr>
        <p:blipFill rotWithShape="1">
          <a:blip r:embed="rId4">
            <a:alphaModFix/>
          </a:blip>
          <a:srcRect b="74000" l="0" r="0" t="0"/>
          <a:stretch/>
        </p:blipFill>
        <p:spPr>
          <a:xfrm>
            <a:off x="6195674" y="813239"/>
            <a:ext cx="2864085" cy="744662"/>
          </a:xfrm>
          <a:prstGeom prst="rect">
            <a:avLst/>
          </a:prstGeom>
          <a:noFill/>
          <a:ln>
            <a:noFill/>
          </a:ln>
        </p:spPr>
      </p:pic>
      <p:pic>
        <p:nvPicPr>
          <p:cNvPr id="475" name="Google Shape;475;p19"/>
          <p:cNvPicPr preferRelativeResize="0"/>
          <p:nvPr/>
        </p:nvPicPr>
        <p:blipFill rotWithShape="1">
          <a:blip r:embed="rId5">
            <a:alphaModFix/>
          </a:blip>
          <a:srcRect b="0" l="0" r="0" t="0"/>
          <a:stretch/>
        </p:blipFill>
        <p:spPr>
          <a:xfrm>
            <a:off x="464566" y="1930232"/>
            <a:ext cx="8380070" cy="4927768"/>
          </a:xfrm>
          <a:prstGeom prst="rect">
            <a:avLst/>
          </a:prstGeom>
          <a:noFill/>
          <a:ln>
            <a:noFill/>
          </a:ln>
        </p:spPr>
      </p:pic>
      <p:sp>
        <p:nvSpPr>
          <p:cNvPr id="476" name="Google Shape;476;p19"/>
          <p:cNvSpPr/>
          <p:nvPr/>
        </p:nvSpPr>
        <p:spPr>
          <a:xfrm>
            <a:off x="6100467" y="4340506"/>
            <a:ext cx="2744169" cy="71763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p:nvPr/>
        </p:nvSpPr>
        <p:spPr>
          <a:xfrm>
            <a:off x="281775" y="3960300"/>
            <a:ext cx="8734800" cy="343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2800" u="none" cap="none" strike="noStrike">
              <a:solidFill>
                <a:srgbClr val="333333"/>
              </a:solidFill>
              <a:highlight>
                <a:srgbClr val="FFFFFF"/>
              </a:highlight>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0" i="0" sz="2800" u="none" cap="none" strike="noStrike">
              <a:solidFill>
                <a:srgbClr val="333333"/>
              </a:solidFill>
              <a:highlight>
                <a:srgbClr val="FFFFFF"/>
              </a:highlight>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i="0" lang="en-US" sz="2800" u="none" cap="none" strike="noStrike">
                <a:solidFill>
                  <a:srgbClr val="333333"/>
                </a:solidFill>
                <a:highlight>
                  <a:srgbClr val="FFFFFF"/>
                </a:highlight>
                <a:latin typeface="Times New Roman"/>
                <a:ea typeface="Times New Roman"/>
                <a:cs typeface="Times New Roman"/>
                <a:sym typeface="Times New Roman"/>
              </a:rPr>
              <a:t>The purpose of a review is to </a:t>
            </a:r>
            <a:r>
              <a:rPr b="1" i="1" lang="en-US" sz="2800" u="none" cap="none" strike="noStrike">
                <a:solidFill>
                  <a:srgbClr val="0070C0"/>
                </a:solidFill>
                <a:highlight>
                  <a:srgbClr val="FFFFFF"/>
                </a:highlight>
                <a:latin typeface="Times New Roman"/>
                <a:ea typeface="Times New Roman"/>
                <a:cs typeface="Times New Roman"/>
                <a:sym typeface="Times New Roman"/>
              </a:rPr>
              <a:t>introduce the reader to the piece</a:t>
            </a:r>
            <a:r>
              <a:rPr b="0" i="1" lang="en-US" sz="2800" u="none" cap="none" strike="noStrike">
                <a:solidFill>
                  <a:srgbClr val="0070C0"/>
                </a:solidFill>
                <a:highlight>
                  <a:srgbClr val="FFFFFF"/>
                </a:highlight>
                <a:latin typeface="Times New Roman"/>
                <a:ea typeface="Times New Roman"/>
                <a:cs typeface="Times New Roman"/>
                <a:sym typeface="Times New Roman"/>
              </a:rPr>
              <a:t>, </a:t>
            </a:r>
            <a:r>
              <a:rPr b="1" i="1" lang="en-US" sz="2800" u="none" cap="none" strike="noStrike">
                <a:solidFill>
                  <a:srgbClr val="0070C0"/>
                </a:solidFill>
                <a:highlight>
                  <a:srgbClr val="FFFFFF"/>
                </a:highlight>
                <a:latin typeface="Times New Roman"/>
                <a:ea typeface="Times New Roman"/>
                <a:cs typeface="Times New Roman"/>
                <a:sym typeface="Times New Roman"/>
              </a:rPr>
              <a:t>express the reviewer’s opinion/thoughts about it,</a:t>
            </a:r>
            <a:r>
              <a:rPr b="0" i="1" lang="en-US" sz="2800" u="none" cap="none" strike="noStrike">
                <a:solidFill>
                  <a:srgbClr val="0070C0"/>
                </a:solidFill>
                <a:highlight>
                  <a:srgbClr val="FFFFFF"/>
                </a:highlight>
                <a:latin typeface="Times New Roman"/>
                <a:ea typeface="Times New Roman"/>
                <a:cs typeface="Times New Roman"/>
                <a:sym typeface="Times New Roman"/>
              </a:rPr>
              <a:t> and finally </a:t>
            </a:r>
            <a:r>
              <a:rPr b="1" i="1" lang="en-US" sz="2800" u="none" cap="none" strike="noStrike">
                <a:solidFill>
                  <a:srgbClr val="0070C0"/>
                </a:solidFill>
                <a:highlight>
                  <a:srgbClr val="FFFFFF"/>
                </a:highlight>
                <a:latin typeface="Times New Roman"/>
                <a:ea typeface="Times New Roman"/>
                <a:cs typeface="Times New Roman"/>
                <a:sym typeface="Times New Roman"/>
              </a:rPr>
              <a:t>persuade the reader that the piece (is or is not) worth </a:t>
            </a:r>
            <a:r>
              <a:rPr b="1" i="1" lang="en-US" sz="2800" u="none" cap="none" strike="noStrike">
                <a:solidFill>
                  <a:srgbClr val="A64D79"/>
                </a:solidFill>
                <a:highlight>
                  <a:srgbClr val="FFFFFF"/>
                </a:highlight>
                <a:latin typeface="Times New Roman"/>
                <a:ea typeface="Times New Roman"/>
                <a:cs typeface="Times New Roman"/>
                <a:sym typeface="Times New Roman"/>
              </a:rPr>
              <a:t>reading</a:t>
            </a:r>
            <a:r>
              <a:rPr b="1" i="1" lang="en-US" sz="2800" u="none" cap="none" strike="noStrike">
                <a:solidFill>
                  <a:srgbClr val="333333"/>
                </a:solidFill>
                <a:highlight>
                  <a:srgbClr val="FFFFFF"/>
                </a:highlight>
                <a:latin typeface="Times New Roman"/>
                <a:ea typeface="Times New Roman"/>
                <a:cs typeface="Times New Roman"/>
                <a:sym typeface="Times New Roman"/>
              </a:rPr>
              <a:t>, </a:t>
            </a:r>
            <a:r>
              <a:rPr b="1" i="1" lang="en-US" sz="2800" u="none" cap="none" strike="noStrike">
                <a:solidFill>
                  <a:srgbClr val="A64D79"/>
                </a:solidFill>
                <a:highlight>
                  <a:srgbClr val="FFFFFF"/>
                </a:highlight>
                <a:latin typeface="Times New Roman"/>
                <a:ea typeface="Times New Roman"/>
                <a:cs typeface="Times New Roman"/>
                <a:sym typeface="Times New Roman"/>
              </a:rPr>
              <a:t>seeing</a:t>
            </a:r>
            <a:r>
              <a:rPr b="1" i="1" lang="en-US" sz="2800" u="none" cap="none" strike="noStrike">
                <a:solidFill>
                  <a:srgbClr val="333333"/>
                </a:solidFill>
                <a:highlight>
                  <a:srgbClr val="FFFFFF"/>
                </a:highlight>
                <a:latin typeface="Times New Roman"/>
                <a:ea typeface="Times New Roman"/>
                <a:cs typeface="Times New Roman"/>
                <a:sym typeface="Times New Roman"/>
              </a:rPr>
              <a:t>, or </a:t>
            </a:r>
            <a:r>
              <a:rPr b="1" i="1" lang="en-US" sz="2800" u="none" cap="none" strike="noStrike">
                <a:solidFill>
                  <a:srgbClr val="A64D79"/>
                </a:solidFill>
                <a:highlight>
                  <a:srgbClr val="FFFFFF"/>
                </a:highlight>
                <a:latin typeface="Times New Roman"/>
                <a:ea typeface="Times New Roman"/>
                <a:cs typeface="Times New Roman"/>
                <a:sym typeface="Times New Roman"/>
              </a:rPr>
              <a:t>hearing</a:t>
            </a:r>
            <a:r>
              <a:rPr b="0" i="1" lang="en-US" sz="2800" u="none" cap="none" strike="noStrike">
                <a:solidFill>
                  <a:srgbClr val="333333"/>
                </a:solidFill>
                <a:highlight>
                  <a:srgbClr val="FFFFFF"/>
                </a:highlight>
                <a:latin typeface="Times New Roman"/>
                <a:ea typeface="Times New Roman"/>
                <a:cs typeface="Times New Roman"/>
                <a:sym typeface="Times New Roman"/>
              </a:rPr>
              <a:t>.</a:t>
            </a:r>
            <a:endParaRPr b="0" i="1" sz="2800" u="none" cap="none" strike="noStrike">
              <a:solidFill>
                <a:srgbClr val="000000"/>
              </a:solidFill>
              <a:latin typeface="Times New Roman"/>
              <a:ea typeface="Times New Roman"/>
              <a:cs typeface="Times New Roman"/>
              <a:sym typeface="Times New Roman"/>
            </a:endParaRPr>
          </a:p>
        </p:txBody>
      </p:sp>
      <p:pic>
        <p:nvPicPr>
          <p:cNvPr id="172" name="Google Shape;172;p4"/>
          <p:cNvPicPr preferRelativeResize="0"/>
          <p:nvPr/>
        </p:nvPicPr>
        <p:blipFill rotWithShape="1">
          <a:blip r:embed="rId3">
            <a:alphaModFix/>
          </a:blip>
          <a:srcRect b="76230" l="9824" r="7056" t="0"/>
          <a:stretch/>
        </p:blipFill>
        <p:spPr>
          <a:xfrm>
            <a:off x="198650" y="178950"/>
            <a:ext cx="8373126" cy="1562824"/>
          </a:xfrm>
          <a:prstGeom prst="rect">
            <a:avLst/>
          </a:prstGeom>
          <a:noFill/>
          <a:ln>
            <a:noFill/>
          </a:ln>
        </p:spPr>
      </p:pic>
      <p:sp>
        <p:nvSpPr>
          <p:cNvPr id="173" name="Google Shape;173;p4"/>
          <p:cNvSpPr/>
          <p:nvPr/>
        </p:nvSpPr>
        <p:spPr>
          <a:xfrm>
            <a:off x="198650" y="4717950"/>
            <a:ext cx="8734800" cy="2000700"/>
          </a:xfrm>
          <a:prstGeom prst="roundRect">
            <a:avLst>
              <a:gd fmla="val 16667" name="adj"/>
            </a:avLst>
          </a:prstGeom>
          <a:noFill/>
          <a:ln cap="flat" cmpd="sng" w="762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74" name="Google Shape;174;p4"/>
          <p:cNvPicPr preferRelativeResize="0"/>
          <p:nvPr/>
        </p:nvPicPr>
        <p:blipFill>
          <a:blip r:embed="rId4">
            <a:alphaModFix/>
          </a:blip>
          <a:stretch>
            <a:fillRect/>
          </a:stretch>
        </p:blipFill>
        <p:spPr>
          <a:xfrm>
            <a:off x="3952325" y="1814150"/>
            <a:ext cx="4981180" cy="2338725"/>
          </a:xfrm>
          <a:prstGeom prst="rect">
            <a:avLst/>
          </a:prstGeom>
          <a:noFill/>
          <a:ln>
            <a:noFill/>
          </a:ln>
        </p:spPr>
      </p:pic>
      <p:pic>
        <p:nvPicPr>
          <p:cNvPr id="175" name="Google Shape;175;p4"/>
          <p:cNvPicPr preferRelativeResize="0"/>
          <p:nvPr/>
        </p:nvPicPr>
        <p:blipFill>
          <a:blip r:embed="rId5">
            <a:alphaModFix/>
          </a:blip>
          <a:stretch>
            <a:fillRect/>
          </a:stretch>
        </p:blipFill>
        <p:spPr>
          <a:xfrm>
            <a:off x="268375" y="1814151"/>
            <a:ext cx="3506802" cy="23387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0"/>
          <p:cNvSpPr txBox="1"/>
          <p:nvPr>
            <p:ph type="title"/>
          </p:nvPr>
        </p:nvSpPr>
        <p:spPr>
          <a:xfrm>
            <a:off x="3402957" y="1241276"/>
            <a:ext cx="4448300" cy="690564"/>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b="1" lang="en-US" sz="4400">
                <a:solidFill>
                  <a:srgbClr val="00B050"/>
                </a:solidFill>
                <a:latin typeface="Times New Roman"/>
                <a:ea typeface="Times New Roman"/>
                <a:cs typeface="Times New Roman"/>
                <a:sym typeface="Times New Roman"/>
              </a:rPr>
              <a:t>The answers:</a:t>
            </a:r>
            <a:endParaRPr sz="4400">
              <a:solidFill>
                <a:srgbClr val="00B050"/>
              </a:solidFill>
              <a:latin typeface="Times New Roman"/>
              <a:ea typeface="Times New Roman"/>
              <a:cs typeface="Times New Roman"/>
              <a:sym typeface="Times New Roman"/>
            </a:endParaRPr>
          </a:p>
        </p:txBody>
      </p:sp>
      <p:sp>
        <p:nvSpPr>
          <p:cNvPr id="482" name="Google Shape;482;p20"/>
          <p:cNvSpPr/>
          <p:nvPr/>
        </p:nvSpPr>
        <p:spPr>
          <a:xfrm>
            <a:off x="266218" y="6027720"/>
            <a:ext cx="1643605" cy="659757"/>
          </a:xfrm>
          <a:prstGeom prst="rect">
            <a:avLst/>
          </a:prstGeom>
          <a:solidFill>
            <a:srgbClr val="E824B0"/>
          </a:solidFill>
          <a:ln cap="flat" cmpd="sng" w="76200">
            <a:solidFill>
              <a:srgbClr val="ACF7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3" name="Google Shape;483;p20"/>
          <p:cNvSpPr txBox="1"/>
          <p:nvPr/>
        </p:nvSpPr>
        <p:spPr>
          <a:xfrm>
            <a:off x="439838" y="6099858"/>
            <a:ext cx="15510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Page: 106</a:t>
            </a:r>
            <a:endParaRPr b="1" i="0" sz="1400" u="none" cap="none" strike="noStrike">
              <a:solidFill>
                <a:srgbClr val="000000"/>
              </a:solidFill>
              <a:latin typeface="Arial"/>
              <a:ea typeface="Arial"/>
              <a:cs typeface="Arial"/>
              <a:sym typeface="Arial"/>
            </a:endParaRPr>
          </a:p>
        </p:txBody>
      </p:sp>
      <p:pic>
        <p:nvPicPr>
          <p:cNvPr descr="Cryptocurrency Investing For Dummies ..." id="484" name="Google Shape;484;p20"/>
          <p:cNvPicPr preferRelativeResize="0"/>
          <p:nvPr/>
        </p:nvPicPr>
        <p:blipFill rotWithShape="1">
          <a:blip r:embed="rId3">
            <a:alphaModFix/>
          </a:blip>
          <a:srcRect b="0" l="0" r="0" t="0"/>
          <a:stretch/>
        </p:blipFill>
        <p:spPr>
          <a:xfrm>
            <a:off x="464566" y="237708"/>
            <a:ext cx="2209186" cy="2209186"/>
          </a:xfrm>
          <a:prstGeom prst="rect">
            <a:avLst/>
          </a:prstGeom>
          <a:noFill/>
          <a:ln>
            <a:noFill/>
          </a:ln>
        </p:spPr>
      </p:pic>
      <p:pic>
        <p:nvPicPr>
          <p:cNvPr id="485" name="Google Shape;485;p20"/>
          <p:cNvPicPr preferRelativeResize="0"/>
          <p:nvPr/>
        </p:nvPicPr>
        <p:blipFill rotWithShape="1">
          <a:blip r:embed="rId4">
            <a:alphaModFix/>
          </a:blip>
          <a:srcRect b="37016" l="0" r="0" t="44066"/>
          <a:stretch/>
        </p:blipFill>
        <p:spPr>
          <a:xfrm>
            <a:off x="1310512" y="2905246"/>
            <a:ext cx="6920302" cy="2199189"/>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1"/>
          <p:cNvSpPr txBox="1"/>
          <p:nvPr>
            <p:ph idx="1" type="body"/>
          </p:nvPr>
        </p:nvSpPr>
        <p:spPr>
          <a:xfrm>
            <a:off x="954278" y="2394704"/>
            <a:ext cx="7235443" cy="3663315"/>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t/>
            </a:r>
            <a:endParaRPr/>
          </a:p>
        </p:txBody>
      </p:sp>
      <p:pic>
        <p:nvPicPr>
          <p:cNvPr descr="question7a.html" id="491" name="Google Shape;491;p21"/>
          <p:cNvPicPr preferRelativeResize="0"/>
          <p:nvPr/>
        </p:nvPicPr>
        <p:blipFill rotWithShape="1">
          <a:blip r:embed="rId3">
            <a:alphaModFix/>
          </a:blip>
          <a:srcRect b="0" l="0" r="0" t="0"/>
          <a:stretch/>
        </p:blipFill>
        <p:spPr>
          <a:xfrm>
            <a:off x="433367" y="267182"/>
            <a:ext cx="2002663" cy="2707511"/>
          </a:xfrm>
          <a:prstGeom prst="rect">
            <a:avLst/>
          </a:prstGeom>
          <a:noFill/>
          <a:ln>
            <a:noFill/>
          </a:ln>
        </p:spPr>
      </p:pic>
      <p:sp>
        <p:nvSpPr>
          <p:cNvPr id="492" name="Google Shape;492;p21"/>
          <p:cNvSpPr txBox="1"/>
          <p:nvPr/>
        </p:nvSpPr>
        <p:spPr>
          <a:xfrm>
            <a:off x="3136740" y="843642"/>
            <a:ext cx="3565611"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3600" u="none" cap="none" strike="noStrike">
                <a:solidFill>
                  <a:srgbClr val="00B050"/>
                </a:solidFill>
                <a:latin typeface="Comic Sans MS"/>
                <a:ea typeface="Comic Sans MS"/>
                <a:cs typeface="Comic Sans MS"/>
                <a:sym typeface="Comic Sans MS"/>
              </a:rPr>
              <a:t>Q7. Page 106</a:t>
            </a:r>
            <a:endParaRPr b="0" i="0" sz="3600" u="none" cap="none" strike="noStrike">
              <a:solidFill>
                <a:srgbClr val="00B050"/>
              </a:solidFill>
              <a:latin typeface="Comic Sans MS"/>
              <a:ea typeface="Comic Sans MS"/>
              <a:cs typeface="Comic Sans MS"/>
              <a:sym typeface="Comic Sans MS"/>
            </a:endParaRPr>
          </a:p>
        </p:txBody>
      </p:sp>
      <p:pic>
        <p:nvPicPr>
          <p:cNvPr id="493" name="Google Shape;493;p21"/>
          <p:cNvPicPr preferRelativeResize="0"/>
          <p:nvPr/>
        </p:nvPicPr>
        <p:blipFill rotWithShape="1">
          <a:blip r:embed="rId4">
            <a:alphaModFix/>
          </a:blip>
          <a:srcRect b="15921" l="64957" r="-934" t="40760"/>
          <a:stretch/>
        </p:blipFill>
        <p:spPr>
          <a:xfrm>
            <a:off x="3119472" y="1539121"/>
            <a:ext cx="4386806" cy="3105789"/>
          </a:xfrm>
          <a:prstGeom prst="rect">
            <a:avLst/>
          </a:prstGeom>
          <a:noFill/>
          <a:ln>
            <a:noFill/>
          </a:ln>
        </p:spPr>
      </p:pic>
      <p:pic>
        <p:nvPicPr>
          <p:cNvPr id="494" name="Google Shape;494;p21"/>
          <p:cNvPicPr preferRelativeResize="0"/>
          <p:nvPr/>
        </p:nvPicPr>
        <p:blipFill rotWithShape="1">
          <a:blip r:embed="rId5">
            <a:alphaModFix/>
          </a:blip>
          <a:srcRect b="0" l="0" r="0" t="71157"/>
          <a:stretch/>
        </p:blipFill>
        <p:spPr>
          <a:xfrm>
            <a:off x="1805651" y="3599341"/>
            <a:ext cx="6214320" cy="311888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22"/>
          <p:cNvPicPr preferRelativeResize="0"/>
          <p:nvPr/>
        </p:nvPicPr>
        <p:blipFill rotWithShape="1">
          <a:blip r:embed="rId3">
            <a:alphaModFix/>
          </a:blip>
          <a:srcRect b="0" l="0" r="0" t="0"/>
          <a:stretch/>
        </p:blipFill>
        <p:spPr>
          <a:xfrm>
            <a:off x="1150374" y="3716593"/>
            <a:ext cx="1666569" cy="2772688"/>
          </a:xfrm>
          <a:prstGeom prst="rect">
            <a:avLst/>
          </a:prstGeom>
          <a:noFill/>
          <a:ln>
            <a:noFill/>
          </a:ln>
        </p:spPr>
      </p:pic>
      <p:sp>
        <p:nvSpPr>
          <p:cNvPr id="500" name="Google Shape;500;p22"/>
          <p:cNvSpPr txBox="1"/>
          <p:nvPr>
            <p:ph type="title"/>
          </p:nvPr>
        </p:nvSpPr>
        <p:spPr>
          <a:xfrm>
            <a:off x="398206" y="1311650"/>
            <a:ext cx="8067368" cy="1675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i="1" lang="en-US" sz="3600">
                <a:latin typeface="Arial"/>
                <a:ea typeface="Arial"/>
                <a:cs typeface="Arial"/>
                <a:sym typeface="Arial"/>
              </a:rPr>
              <a:t>Remember that a review could be </a:t>
            </a:r>
            <a:endParaRPr b="1" i="1" sz="3600">
              <a:latin typeface="Arial"/>
              <a:ea typeface="Arial"/>
              <a:cs typeface="Arial"/>
              <a:sym typeface="Arial"/>
            </a:endParaRPr>
          </a:p>
          <a:p>
            <a:pPr indent="0" lvl="0" marL="12700" rtl="0" algn="l">
              <a:lnSpc>
                <a:spcPct val="100000"/>
              </a:lnSpc>
              <a:spcBef>
                <a:spcPts val="0"/>
              </a:spcBef>
              <a:spcAft>
                <a:spcPts val="0"/>
              </a:spcAft>
              <a:buSzPts val="1400"/>
              <a:buNone/>
            </a:pPr>
            <a:r>
              <a:rPr b="1" i="1" lang="en-US" sz="3600">
                <a:latin typeface="Arial"/>
                <a:ea typeface="Arial"/>
                <a:cs typeface="Arial"/>
                <a:sym typeface="Arial"/>
              </a:rPr>
              <a:t>a </a:t>
            </a:r>
            <a:r>
              <a:rPr b="1" i="1" lang="en-US" sz="3600" u="sng">
                <a:latin typeface="Arial"/>
                <a:ea typeface="Arial"/>
                <a:cs typeface="Arial"/>
                <a:sym typeface="Arial"/>
              </a:rPr>
              <a:t>book review</a:t>
            </a:r>
            <a:r>
              <a:rPr b="1" i="1" lang="en-US" sz="3600">
                <a:latin typeface="Arial"/>
                <a:ea typeface="Arial"/>
                <a:cs typeface="Arial"/>
                <a:sym typeface="Arial"/>
              </a:rPr>
              <a:t>, </a:t>
            </a:r>
            <a:r>
              <a:rPr b="1" i="1" lang="en-US" sz="3600" u="sng">
                <a:latin typeface="Arial"/>
                <a:ea typeface="Arial"/>
                <a:cs typeface="Arial"/>
                <a:sym typeface="Arial"/>
              </a:rPr>
              <a:t>film review</a:t>
            </a:r>
            <a:r>
              <a:rPr b="1" i="1" lang="en-US" sz="3600">
                <a:latin typeface="Arial"/>
                <a:ea typeface="Arial"/>
                <a:cs typeface="Arial"/>
                <a:sym typeface="Arial"/>
              </a:rPr>
              <a:t>, </a:t>
            </a:r>
            <a:r>
              <a:rPr b="1" i="1" lang="en-US" sz="3600" u="sng">
                <a:latin typeface="Arial"/>
                <a:ea typeface="Arial"/>
                <a:cs typeface="Arial"/>
                <a:sym typeface="Arial"/>
              </a:rPr>
              <a:t>a review of a place</a:t>
            </a:r>
            <a:r>
              <a:rPr b="1" i="1" lang="en-US" sz="3600">
                <a:latin typeface="Arial"/>
                <a:ea typeface="Arial"/>
                <a:cs typeface="Arial"/>
                <a:sym typeface="Arial"/>
              </a:rPr>
              <a:t> or </a:t>
            </a:r>
            <a:r>
              <a:rPr b="1" i="1" lang="en-US" sz="3600" u="sng">
                <a:latin typeface="Arial"/>
                <a:ea typeface="Arial"/>
                <a:cs typeface="Arial"/>
                <a:sym typeface="Arial"/>
              </a:rPr>
              <a:t>a review of an event</a:t>
            </a:r>
            <a:r>
              <a:rPr b="1" i="1" lang="en-US" sz="3600">
                <a:latin typeface="Arial"/>
                <a:ea typeface="Arial"/>
                <a:cs typeface="Arial"/>
                <a:sym typeface="Arial"/>
              </a:rPr>
              <a:t>.</a:t>
            </a:r>
            <a:endParaRPr sz="36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4"/>
          <p:cNvSpPr/>
          <p:nvPr/>
        </p:nvSpPr>
        <p:spPr>
          <a:xfrm>
            <a:off x="8686809" y="53"/>
            <a:ext cx="45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06" name="Google Shape;506;p24"/>
          <p:cNvSpPr/>
          <p:nvPr/>
        </p:nvSpPr>
        <p:spPr>
          <a:xfrm rot="2547794">
            <a:off x="-550143" y="813139"/>
            <a:ext cx="4116280" cy="5228934"/>
          </a:xfrm>
          <a:custGeom>
            <a:rect b="b" l="l" r="r" t="t"/>
            <a:pathLst>
              <a:path extrusionOk="0" h="8467631" w="7361511">
                <a:moveTo>
                  <a:pt x="7329514" y="6454811"/>
                </a:moveTo>
                <a:lnTo>
                  <a:pt x="7361511" y="6501004"/>
                </a:lnTo>
                <a:lnTo>
                  <a:pt x="7329514" y="6523168"/>
                </a:lnTo>
                <a:close/>
                <a:moveTo>
                  <a:pt x="6718721" y="5573039"/>
                </a:moveTo>
                <a:lnTo>
                  <a:pt x="7003911" y="5984755"/>
                </a:lnTo>
                <a:lnTo>
                  <a:pt x="7003911" y="6748710"/>
                </a:lnTo>
                <a:lnTo>
                  <a:pt x="6718721" y="6946257"/>
                </a:lnTo>
                <a:close/>
                <a:moveTo>
                  <a:pt x="6107928" y="4691266"/>
                </a:moveTo>
                <a:lnTo>
                  <a:pt x="6393118" y="5102982"/>
                </a:lnTo>
                <a:lnTo>
                  <a:pt x="6393118" y="7171798"/>
                </a:lnTo>
                <a:lnTo>
                  <a:pt x="6107927" y="7369346"/>
                </a:lnTo>
                <a:close/>
                <a:moveTo>
                  <a:pt x="5497135" y="3809494"/>
                </a:moveTo>
                <a:lnTo>
                  <a:pt x="5782325" y="4221209"/>
                </a:lnTo>
                <a:lnTo>
                  <a:pt x="5782325" y="7594887"/>
                </a:lnTo>
                <a:lnTo>
                  <a:pt x="5497135" y="7792435"/>
                </a:lnTo>
                <a:close/>
                <a:moveTo>
                  <a:pt x="4886343" y="2927723"/>
                </a:moveTo>
                <a:lnTo>
                  <a:pt x="5171533" y="3339438"/>
                </a:lnTo>
                <a:lnTo>
                  <a:pt x="5171533" y="8017975"/>
                </a:lnTo>
                <a:lnTo>
                  <a:pt x="4886344" y="8215522"/>
                </a:lnTo>
                <a:close/>
                <a:moveTo>
                  <a:pt x="4275550" y="2045951"/>
                </a:moveTo>
                <a:lnTo>
                  <a:pt x="4560740" y="2457665"/>
                </a:lnTo>
                <a:lnTo>
                  <a:pt x="4560740" y="8441064"/>
                </a:lnTo>
                <a:lnTo>
                  <a:pt x="4522386" y="8467631"/>
                </a:lnTo>
                <a:lnTo>
                  <a:pt x="4275550" y="8111286"/>
                </a:lnTo>
                <a:close/>
                <a:moveTo>
                  <a:pt x="3664757" y="1164178"/>
                </a:moveTo>
                <a:lnTo>
                  <a:pt x="3949947" y="1575893"/>
                </a:lnTo>
                <a:lnTo>
                  <a:pt x="3949947" y="7641229"/>
                </a:lnTo>
                <a:lnTo>
                  <a:pt x="3664757" y="7229513"/>
                </a:lnTo>
                <a:close/>
                <a:moveTo>
                  <a:pt x="3053964" y="282405"/>
                </a:moveTo>
                <a:lnTo>
                  <a:pt x="3339155" y="694122"/>
                </a:lnTo>
                <a:lnTo>
                  <a:pt x="3339154" y="6759456"/>
                </a:lnTo>
                <a:lnTo>
                  <a:pt x="3053964" y="6347740"/>
                </a:lnTo>
                <a:close/>
                <a:moveTo>
                  <a:pt x="895983" y="1269266"/>
                </a:moveTo>
                <a:lnTo>
                  <a:pt x="895983" y="3232367"/>
                </a:lnTo>
                <a:lnTo>
                  <a:pt x="610794" y="2820653"/>
                </a:lnTo>
                <a:lnTo>
                  <a:pt x="610794" y="1466813"/>
                </a:lnTo>
                <a:close/>
                <a:moveTo>
                  <a:pt x="2728361" y="0"/>
                </a:moveTo>
                <a:lnTo>
                  <a:pt x="2728361" y="5877683"/>
                </a:lnTo>
                <a:lnTo>
                  <a:pt x="2443171" y="5465968"/>
                </a:lnTo>
                <a:lnTo>
                  <a:pt x="2443171" y="197548"/>
                </a:lnTo>
                <a:close/>
                <a:moveTo>
                  <a:pt x="0" y="1889902"/>
                </a:moveTo>
                <a:lnTo>
                  <a:pt x="285190" y="1692355"/>
                </a:lnTo>
                <a:lnTo>
                  <a:pt x="285190" y="2350594"/>
                </a:lnTo>
                <a:lnTo>
                  <a:pt x="0" y="1938879"/>
                </a:lnTo>
                <a:close/>
                <a:moveTo>
                  <a:pt x="2117569" y="423088"/>
                </a:moveTo>
                <a:lnTo>
                  <a:pt x="2117569" y="4995912"/>
                </a:lnTo>
                <a:lnTo>
                  <a:pt x="1832379" y="4584197"/>
                </a:lnTo>
                <a:lnTo>
                  <a:pt x="1832379" y="620636"/>
                </a:lnTo>
                <a:close/>
                <a:moveTo>
                  <a:pt x="1506777" y="846176"/>
                </a:moveTo>
                <a:lnTo>
                  <a:pt x="1506777" y="4114141"/>
                </a:lnTo>
                <a:lnTo>
                  <a:pt x="1221587" y="3702425"/>
                </a:lnTo>
                <a:lnTo>
                  <a:pt x="1221587" y="1043724"/>
                </a:lnTo>
                <a:close/>
              </a:path>
            </a:pathLst>
          </a:custGeom>
          <a:solidFill>
            <a:srgbClr val="71C32D">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nvGrpSpPr>
          <p:cNvPr id="507" name="Google Shape;507;p24"/>
          <p:cNvGrpSpPr/>
          <p:nvPr/>
        </p:nvGrpSpPr>
        <p:grpSpPr>
          <a:xfrm>
            <a:off x="2211033" y="1028075"/>
            <a:ext cx="6410326" cy="1200660"/>
            <a:chOff x="7704355" y="1046754"/>
            <a:chExt cx="9207592" cy="1800900"/>
          </a:xfrm>
        </p:grpSpPr>
        <p:sp>
          <p:nvSpPr>
            <p:cNvPr id="508" name="Google Shape;508;p24"/>
            <p:cNvSpPr txBox="1"/>
            <p:nvPr/>
          </p:nvSpPr>
          <p:spPr>
            <a:xfrm>
              <a:off x="9098447" y="1046754"/>
              <a:ext cx="7813500" cy="18009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latin typeface="Times New Roman"/>
                  <a:ea typeface="Times New Roman"/>
                  <a:cs typeface="Times New Roman"/>
                  <a:sym typeface="Times New Roman"/>
                </a:rPr>
                <a:t>Get familiar with the layout and content of different types of reviews (book, movie, restaurant, product).</a:t>
              </a:r>
              <a:endParaRPr i="0" sz="1400" u="none" cap="none" strike="noStrike">
                <a:solidFill>
                  <a:schemeClr val="dk1"/>
                </a:solidFill>
                <a:latin typeface="Times New Roman"/>
                <a:ea typeface="Times New Roman"/>
                <a:cs typeface="Times New Roman"/>
                <a:sym typeface="Times New Roman"/>
              </a:endParaRPr>
            </a:p>
          </p:txBody>
        </p:sp>
        <p:sp>
          <p:nvSpPr>
            <p:cNvPr id="509" name="Google Shape;509;p24"/>
            <p:cNvSpPr txBox="1"/>
            <p:nvPr/>
          </p:nvSpPr>
          <p:spPr>
            <a:xfrm>
              <a:off x="7704355" y="1070080"/>
              <a:ext cx="1803600" cy="1154400"/>
            </a:xfrm>
            <a:prstGeom prst="rect">
              <a:avLst/>
            </a:prstGeom>
            <a:noFill/>
            <a:ln>
              <a:noFill/>
            </a:ln>
          </p:spPr>
          <p:txBody>
            <a:bodyPr anchorCtr="0" anchor="t" bIns="45700" lIns="108000" spcFirstLastPara="1" rIns="108000"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1</a:t>
              </a:r>
              <a:endParaRPr b="1" i="0" sz="4400" u="none" cap="none" strike="noStrike">
                <a:solidFill>
                  <a:schemeClr val="lt1"/>
                </a:solidFill>
                <a:latin typeface="Calibri"/>
                <a:ea typeface="Calibri"/>
                <a:cs typeface="Calibri"/>
                <a:sym typeface="Calibri"/>
              </a:endParaRPr>
            </a:p>
          </p:txBody>
        </p:sp>
      </p:grpSp>
      <p:sp>
        <p:nvSpPr>
          <p:cNvPr id="510" name="Google Shape;510;p24"/>
          <p:cNvSpPr/>
          <p:nvPr/>
        </p:nvSpPr>
        <p:spPr>
          <a:xfrm>
            <a:off x="152402" y="177800"/>
            <a:ext cx="1791578" cy="5442395"/>
          </a:xfrm>
          <a:custGeom>
            <a:rect b="b" l="l" r="r" t="t"/>
            <a:pathLst>
              <a:path extrusionOk="0" h="8153400" w="3583156">
                <a:moveTo>
                  <a:pt x="0" y="0"/>
                </a:moveTo>
                <a:lnTo>
                  <a:pt x="3583156" y="0"/>
                </a:lnTo>
                <a:lnTo>
                  <a:pt x="3583156" y="3894509"/>
                </a:lnTo>
                <a:lnTo>
                  <a:pt x="3443915" y="3894509"/>
                </a:lnTo>
                <a:lnTo>
                  <a:pt x="3443915" y="139241"/>
                </a:lnTo>
                <a:lnTo>
                  <a:pt x="139241" y="139241"/>
                </a:lnTo>
                <a:lnTo>
                  <a:pt x="139241" y="8014159"/>
                </a:lnTo>
                <a:lnTo>
                  <a:pt x="323849" y="8014159"/>
                </a:lnTo>
                <a:lnTo>
                  <a:pt x="323849" y="8153400"/>
                </a:lnTo>
                <a:lnTo>
                  <a:pt x="0" y="81534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11" name="Google Shape;511;p24"/>
          <p:cNvSpPr txBox="1"/>
          <p:nvPr/>
        </p:nvSpPr>
        <p:spPr>
          <a:xfrm>
            <a:off x="2897519" y="120146"/>
            <a:ext cx="4643700" cy="831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i="0" lang="en-US" sz="4800" u="none" cap="none" strike="noStrike">
                <a:solidFill>
                  <a:schemeClr val="lt1"/>
                </a:solidFill>
                <a:latin typeface="Times New Roman"/>
                <a:ea typeface="Times New Roman"/>
                <a:cs typeface="Times New Roman"/>
                <a:sym typeface="Times New Roman"/>
              </a:rPr>
              <a:t>Our objectives:</a:t>
            </a:r>
            <a:endParaRPr i="0" sz="4800" u="none" cap="none" strike="noStrike">
              <a:solidFill>
                <a:schemeClr val="lt1"/>
              </a:solidFill>
              <a:latin typeface="Times New Roman"/>
              <a:ea typeface="Times New Roman"/>
              <a:cs typeface="Times New Roman"/>
              <a:sym typeface="Times New Roman"/>
            </a:endParaRPr>
          </a:p>
        </p:txBody>
      </p:sp>
      <p:grpSp>
        <p:nvGrpSpPr>
          <p:cNvPr id="512" name="Google Shape;512;p24"/>
          <p:cNvGrpSpPr/>
          <p:nvPr/>
        </p:nvGrpSpPr>
        <p:grpSpPr>
          <a:xfrm rot="-1064998">
            <a:off x="324246" y="2951772"/>
            <a:ext cx="1927530" cy="2280462"/>
            <a:chOff x="8228680" y="1024324"/>
            <a:chExt cx="6685256" cy="6130183"/>
          </a:xfrm>
        </p:grpSpPr>
        <p:grpSp>
          <p:nvGrpSpPr>
            <p:cNvPr id="513" name="Google Shape;513;p24"/>
            <p:cNvGrpSpPr/>
            <p:nvPr/>
          </p:nvGrpSpPr>
          <p:grpSpPr>
            <a:xfrm flipH="1" rot="-1325125">
              <a:off x="9114454" y="4275569"/>
              <a:ext cx="965885" cy="1155155"/>
              <a:chOff x="5704433" y="717502"/>
              <a:chExt cx="7366356" cy="8809837"/>
            </a:xfrm>
          </p:grpSpPr>
          <p:sp>
            <p:nvSpPr>
              <p:cNvPr id="514" name="Google Shape;514;p24"/>
              <p:cNvSpPr/>
              <p:nvPr/>
            </p:nvSpPr>
            <p:spPr>
              <a:xfrm>
                <a:off x="11674968" y="8268753"/>
                <a:ext cx="766096" cy="1258586"/>
              </a:xfrm>
              <a:custGeom>
                <a:rect b="b" l="l" r="r" t="t"/>
                <a:pathLst>
                  <a:path extrusionOk="0" h="438150" w="266700">
                    <a:moveTo>
                      <a:pt x="0" y="0"/>
                    </a:moveTo>
                    <a:lnTo>
                      <a:pt x="19050" y="438150"/>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15" name="Google Shape;515;p24"/>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16" name="Google Shape;516;p24"/>
              <p:cNvSpPr/>
              <p:nvPr/>
            </p:nvSpPr>
            <p:spPr>
              <a:xfrm>
                <a:off x="5704433" y="5540923"/>
                <a:ext cx="793456" cy="589816"/>
              </a:xfrm>
              <a:custGeom>
                <a:rect b="b" l="l" r="r" t="t"/>
                <a:pathLst>
                  <a:path extrusionOk="0" h="205332" w="276225">
                    <a:moveTo>
                      <a:pt x="157232" y="0"/>
                    </a:moveTo>
                    <a:lnTo>
                      <a:pt x="0" y="205332"/>
                    </a:lnTo>
                    <a:lnTo>
                      <a:pt x="276225" y="157707"/>
                    </a:lnTo>
                    <a:lnTo>
                      <a:pt x="157232"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17" name="Google Shape;517;p24"/>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18" name="Google Shape;518;p24"/>
              <p:cNvSpPr/>
              <p:nvPr/>
            </p:nvSpPr>
            <p:spPr>
              <a:xfrm>
                <a:off x="10143209" y="2425829"/>
                <a:ext cx="2927580" cy="3994642"/>
              </a:xfrm>
              <a:custGeom>
                <a:rect b="b" l="l" r="r" t="t"/>
                <a:pathLst>
                  <a:path extrusionOk="0" h="1390650" w="1019175">
                    <a:moveTo>
                      <a:pt x="1019175" y="0"/>
                    </a:moveTo>
                    <a:lnTo>
                      <a:pt x="0" y="295275"/>
                    </a:lnTo>
                    <a:lnTo>
                      <a:pt x="19050" y="1390650"/>
                    </a:lnTo>
                    <a:lnTo>
                      <a:pt x="101917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19" name="Google Shape;519;p24"/>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0" name="Google Shape;520;p24"/>
              <p:cNvSpPr/>
              <p:nvPr/>
            </p:nvSpPr>
            <p:spPr>
              <a:xfrm>
                <a:off x="7708809" y="717502"/>
                <a:ext cx="2544532" cy="6238208"/>
              </a:xfrm>
              <a:custGeom>
                <a:rect b="b" l="l" r="r" t="t"/>
                <a:pathLst>
                  <a:path extrusionOk="0" h="2171700" w="885825">
                    <a:moveTo>
                      <a:pt x="0" y="914400"/>
                    </a:moveTo>
                    <a:lnTo>
                      <a:pt x="871538" y="0"/>
                    </a:lnTo>
                    <a:cubicBezTo>
                      <a:pt x="876300" y="723900"/>
                      <a:pt x="881063" y="1447800"/>
                      <a:pt x="885825" y="2171700"/>
                    </a:cubicBezTo>
                    <a:lnTo>
                      <a:pt x="0" y="91440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21" name="Google Shape;521;p24"/>
            <p:cNvGrpSpPr/>
            <p:nvPr/>
          </p:nvGrpSpPr>
          <p:grpSpPr>
            <a:xfrm flipH="1" rot="-1323293">
              <a:off x="8478319" y="5341389"/>
              <a:ext cx="1417094" cy="1605816"/>
              <a:chOff x="5365048" y="479821"/>
              <a:chExt cx="8037928" cy="9108383"/>
            </a:xfrm>
          </p:grpSpPr>
          <p:sp>
            <p:nvSpPr>
              <p:cNvPr id="522" name="Google Shape;522;p24"/>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3" name="Google Shape;523;p24"/>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4" name="Google Shape;524;p24"/>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5" name="Google Shape;525;p24"/>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6" name="Google Shape;526;p24"/>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7" name="Google Shape;527;p24"/>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28" name="Google Shape;528;p24"/>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29" name="Google Shape;529;p24"/>
            <p:cNvGrpSpPr/>
            <p:nvPr/>
          </p:nvGrpSpPr>
          <p:grpSpPr>
            <a:xfrm flipH="1" rot="-1322286">
              <a:off x="10277942" y="5974304"/>
              <a:ext cx="496456" cy="512847"/>
              <a:chOff x="5365048" y="1982197"/>
              <a:chExt cx="7362919" cy="7606007"/>
            </a:xfrm>
          </p:grpSpPr>
          <p:sp>
            <p:nvSpPr>
              <p:cNvPr id="530" name="Google Shape;530;p24"/>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1" name="Google Shape;531;p24"/>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2" name="Google Shape;532;p24"/>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3" name="Google Shape;533;p24"/>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4" name="Google Shape;534;p24"/>
              <p:cNvSpPr/>
              <p:nvPr/>
            </p:nvSpPr>
            <p:spPr>
              <a:xfrm>
                <a:off x="9871173" y="3444023"/>
                <a:ext cx="1940606" cy="2976160"/>
              </a:xfrm>
              <a:custGeom>
                <a:rect b="b" l="l" r="r" t="t"/>
                <a:pathLst>
                  <a:path extrusionOk="0" h="1036087" w="675581">
                    <a:moveTo>
                      <a:pt x="675581" y="0"/>
                    </a:moveTo>
                    <a:lnTo>
                      <a:pt x="0" y="288587"/>
                    </a:lnTo>
                    <a:lnTo>
                      <a:pt x="113780" y="1036087"/>
                    </a:lnTo>
                    <a:lnTo>
                      <a:pt x="675581"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5" name="Google Shape;535;p24"/>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6" name="Google Shape;536;p24"/>
              <p:cNvSpPr/>
              <p:nvPr/>
            </p:nvSpPr>
            <p:spPr>
              <a:xfrm>
                <a:off x="7708809" y="1982197"/>
                <a:ext cx="2544532" cy="4973156"/>
              </a:xfrm>
              <a:custGeom>
                <a:rect b="b" l="l" r="r" t="t"/>
                <a:pathLst>
                  <a:path extrusionOk="0" h="1731299" w="885825">
                    <a:moveTo>
                      <a:pt x="0" y="473999"/>
                    </a:moveTo>
                    <a:lnTo>
                      <a:pt x="784851" y="0"/>
                    </a:lnTo>
                    <a:cubicBezTo>
                      <a:pt x="789613" y="723900"/>
                      <a:pt x="881063" y="1007399"/>
                      <a:pt x="885825" y="1731299"/>
                    </a:cubicBezTo>
                    <a:lnTo>
                      <a:pt x="0" y="473999"/>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37" name="Google Shape;537;p24"/>
            <p:cNvGrpSpPr/>
            <p:nvPr/>
          </p:nvGrpSpPr>
          <p:grpSpPr>
            <a:xfrm flipH="1" rot="-1324766">
              <a:off x="11620362" y="3813532"/>
              <a:ext cx="1199621" cy="1359381"/>
              <a:chOff x="5365051" y="479822"/>
              <a:chExt cx="8037926" cy="9108381"/>
            </a:xfrm>
          </p:grpSpPr>
          <p:sp>
            <p:nvSpPr>
              <p:cNvPr id="538" name="Google Shape;538;p24"/>
              <p:cNvSpPr/>
              <p:nvPr/>
            </p:nvSpPr>
            <p:spPr>
              <a:xfrm>
                <a:off x="11674978" y="8268752"/>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39" name="Google Shape;539;p24"/>
              <p:cNvSpPr/>
              <p:nvPr/>
            </p:nvSpPr>
            <p:spPr>
              <a:xfrm>
                <a:off x="9107333" y="6879848"/>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0" name="Google Shape;540;p24"/>
              <p:cNvSpPr/>
              <p:nvPr/>
            </p:nvSpPr>
            <p:spPr>
              <a:xfrm>
                <a:off x="5365051" y="5540920"/>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1" name="Google Shape;541;p24"/>
              <p:cNvSpPr/>
              <p:nvPr/>
            </p:nvSpPr>
            <p:spPr>
              <a:xfrm>
                <a:off x="6149703"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2" name="Google Shape;542;p24"/>
              <p:cNvSpPr/>
              <p:nvPr/>
            </p:nvSpPr>
            <p:spPr>
              <a:xfrm>
                <a:off x="9871175" y="2566273"/>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3" name="Google Shape;543;p24"/>
              <p:cNvSpPr/>
              <p:nvPr/>
            </p:nvSpPr>
            <p:spPr>
              <a:xfrm>
                <a:off x="7585443" y="3324704"/>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4" name="Google Shape;544;p24"/>
              <p:cNvSpPr/>
              <p:nvPr/>
            </p:nvSpPr>
            <p:spPr>
              <a:xfrm>
                <a:off x="7708807" y="479822"/>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45" name="Google Shape;545;p24"/>
            <p:cNvGrpSpPr/>
            <p:nvPr/>
          </p:nvGrpSpPr>
          <p:grpSpPr>
            <a:xfrm flipH="1" rot="-1526349">
              <a:off x="10116057" y="4915461"/>
              <a:ext cx="1568268" cy="1080369"/>
              <a:chOff x="3667032" y="1708483"/>
              <a:chExt cx="8106534" cy="5584536"/>
            </a:xfrm>
          </p:grpSpPr>
          <p:sp>
            <p:nvSpPr>
              <p:cNvPr id="546" name="Google Shape;546;p24"/>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7" name="Google Shape;547;p24"/>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8" name="Google Shape;548;p24"/>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49" name="Google Shape;549;p24"/>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0" name="Google Shape;550;p24"/>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1" name="Google Shape;551;p24"/>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2" name="Google Shape;552;p24"/>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53" name="Google Shape;553;p24"/>
            <p:cNvGrpSpPr/>
            <p:nvPr/>
          </p:nvGrpSpPr>
          <p:grpSpPr>
            <a:xfrm flipH="1" rot="-1526580">
              <a:off x="10286312" y="3877198"/>
              <a:ext cx="981208" cy="675948"/>
              <a:chOff x="3667032" y="1708483"/>
              <a:chExt cx="8106534" cy="5584536"/>
            </a:xfrm>
          </p:grpSpPr>
          <p:sp>
            <p:nvSpPr>
              <p:cNvPr id="554" name="Google Shape;554;p24"/>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5" name="Google Shape;555;p24"/>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6" name="Google Shape;556;p24"/>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7" name="Google Shape;557;p24"/>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8" name="Google Shape;558;p24"/>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9" name="Google Shape;559;p24"/>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0" name="Google Shape;560;p24"/>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61" name="Google Shape;561;p24"/>
            <p:cNvGrpSpPr/>
            <p:nvPr/>
          </p:nvGrpSpPr>
          <p:grpSpPr>
            <a:xfrm flipH="1" rot="-1323293">
              <a:off x="10177445" y="1637754"/>
              <a:ext cx="1417094" cy="1605816"/>
              <a:chOff x="5365048" y="479821"/>
              <a:chExt cx="8037928" cy="9108383"/>
            </a:xfrm>
          </p:grpSpPr>
          <p:sp>
            <p:nvSpPr>
              <p:cNvPr id="562" name="Google Shape;562;p24"/>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3" name="Google Shape;563;p24"/>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4" name="Google Shape;564;p24"/>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5" name="Google Shape;565;p24"/>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6" name="Google Shape;566;p24"/>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7" name="Google Shape;567;p24"/>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68" name="Google Shape;568;p24"/>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69" name="Google Shape;569;p24"/>
            <p:cNvGrpSpPr/>
            <p:nvPr/>
          </p:nvGrpSpPr>
          <p:grpSpPr>
            <a:xfrm flipH="1" rot="-1324332">
              <a:off x="11853370" y="2424087"/>
              <a:ext cx="1073793" cy="1216795"/>
              <a:chOff x="5365048" y="479821"/>
              <a:chExt cx="8037928" cy="9108383"/>
            </a:xfrm>
          </p:grpSpPr>
          <p:sp>
            <p:nvSpPr>
              <p:cNvPr id="570" name="Google Shape;570;p24"/>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1" name="Google Shape;571;p24"/>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2" name="Google Shape;572;p24"/>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3" name="Google Shape;573;p24"/>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4" name="Google Shape;574;p24"/>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5" name="Google Shape;575;p24"/>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6" name="Google Shape;576;p24"/>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77" name="Google Shape;577;p24"/>
            <p:cNvGrpSpPr/>
            <p:nvPr/>
          </p:nvGrpSpPr>
          <p:grpSpPr>
            <a:xfrm flipH="1" rot="-556356">
              <a:off x="12949440" y="4848419"/>
              <a:ext cx="885455" cy="609984"/>
              <a:chOff x="3667032" y="1708483"/>
              <a:chExt cx="8106534" cy="5584536"/>
            </a:xfrm>
          </p:grpSpPr>
          <p:sp>
            <p:nvSpPr>
              <p:cNvPr id="578" name="Google Shape;578;p24"/>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79" name="Google Shape;579;p24"/>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0" name="Google Shape;580;p24"/>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1" name="Google Shape;581;p24"/>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2" name="Google Shape;582;p24"/>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3" name="Google Shape;583;p24"/>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4" name="Google Shape;584;p24"/>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85" name="Google Shape;585;p24"/>
            <p:cNvGrpSpPr/>
            <p:nvPr/>
          </p:nvGrpSpPr>
          <p:grpSpPr>
            <a:xfrm flipH="1" rot="-555371">
              <a:off x="9097796" y="3250233"/>
              <a:ext cx="740856" cy="510371"/>
              <a:chOff x="3667032" y="1708483"/>
              <a:chExt cx="8106534" cy="5584536"/>
            </a:xfrm>
          </p:grpSpPr>
          <p:sp>
            <p:nvSpPr>
              <p:cNvPr id="586" name="Google Shape;586;p24"/>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7" name="Google Shape;587;p24"/>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8" name="Google Shape;588;p24"/>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89" name="Google Shape;589;p24"/>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0" name="Google Shape;590;p24"/>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1" name="Google Shape;591;p24"/>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2" name="Google Shape;592;p24"/>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593" name="Google Shape;593;p24"/>
            <p:cNvGrpSpPr/>
            <p:nvPr/>
          </p:nvGrpSpPr>
          <p:grpSpPr>
            <a:xfrm flipH="1" rot="-1324797">
              <a:off x="12999775" y="1262549"/>
              <a:ext cx="1627258" cy="1843969"/>
              <a:chOff x="5365048" y="479821"/>
              <a:chExt cx="8037928" cy="9108383"/>
            </a:xfrm>
          </p:grpSpPr>
          <p:sp>
            <p:nvSpPr>
              <p:cNvPr id="594" name="Google Shape;594;p24"/>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5" name="Google Shape;595;p24"/>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6" name="Google Shape;596;p24"/>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7" name="Google Shape;597;p24"/>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8" name="Google Shape;598;p24"/>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99" name="Google Shape;599;p24"/>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0" name="Google Shape;600;p24"/>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601" name="Google Shape;601;p24"/>
            <p:cNvGrpSpPr/>
            <p:nvPr/>
          </p:nvGrpSpPr>
          <p:grpSpPr>
            <a:xfrm flipH="1" rot="-2237853">
              <a:off x="13519028" y="3604346"/>
              <a:ext cx="825430" cy="568633"/>
              <a:chOff x="3667032" y="1708483"/>
              <a:chExt cx="8106534" cy="5584536"/>
            </a:xfrm>
          </p:grpSpPr>
          <p:sp>
            <p:nvSpPr>
              <p:cNvPr id="602" name="Google Shape;602;p24"/>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3" name="Google Shape;603;p24"/>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4" name="Google Shape;604;p24"/>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5" name="Google Shape;605;p24"/>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6" name="Google Shape;606;p24"/>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7" name="Google Shape;607;p24"/>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08" name="Google Shape;608;p24"/>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9525">
                <a:solidFill>
                  <a:srgbClr val="425E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grpSp>
        <p:nvGrpSpPr>
          <p:cNvPr id="609" name="Google Shape;609;p24"/>
          <p:cNvGrpSpPr/>
          <p:nvPr/>
        </p:nvGrpSpPr>
        <p:grpSpPr>
          <a:xfrm>
            <a:off x="-127319" y="5391597"/>
            <a:ext cx="2972532" cy="1054680"/>
            <a:chOff x="3960971" y="2767117"/>
            <a:chExt cx="4267200" cy="1321489"/>
          </a:xfrm>
        </p:grpSpPr>
        <p:sp>
          <p:nvSpPr>
            <p:cNvPr id="610" name="Google Shape;610;p24"/>
            <p:cNvSpPr/>
            <p:nvPr/>
          </p:nvSpPr>
          <p:spPr>
            <a:xfrm>
              <a:off x="4049553" y="3359522"/>
              <a:ext cx="4086225" cy="657225"/>
            </a:xfrm>
            <a:custGeom>
              <a:rect b="b" l="l" r="r" t="t"/>
              <a:pathLst>
                <a:path extrusionOk="0" h="657225" w="4086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11" name="Google Shape;611;p24"/>
            <p:cNvSpPr/>
            <p:nvPr/>
          </p:nvSpPr>
          <p:spPr>
            <a:xfrm>
              <a:off x="3960971" y="3698081"/>
              <a:ext cx="4267200" cy="390525"/>
            </a:xfrm>
            <a:custGeom>
              <a:rect b="b" l="l" r="r" t="t"/>
              <a:pathLst>
                <a:path extrusionOk="0" h="390525" w="4267200">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rgbClr val="2C3F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12" name="Google Shape;612;p24"/>
            <p:cNvSpPr/>
            <p:nvPr/>
          </p:nvSpPr>
          <p:spPr>
            <a:xfrm>
              <a:off x="6068849" y="2857621"/>
              <a:ext cx="1809750" cy="857250"/>
            </a:xfrm>
            <a:custGeom>
              <a:rect b="b" l="l" r="r" t="t"/>
              <a:pathLst>
                <a:path extrusionOk="0" h="857250" w="18097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13" name="Google Shape;613;p24"/>
            <p:cNvSpPr/>
            <p:nvPr/>
          </p:nvSpPr>
          <p:spPr>
            <a:xfrm>
              <a:off x="4297199" y="2767117"/>
              <a:ext cx="1809750" cy="942975"/>
            </a:xfrm>
            <a:custGeom>
              <a:rect b="b" l="l" r="r" t="t"/>
              <a:pathLst>
                <a:path extrusionOk="0" h="942975" w="1809750">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grpSp>
        <p:nvGrpSpPr>
          <p:cNvPr id="614" name="Google Shape;614;p24"/>
          <p:cNvGrpSpPr/>
          <p:nvPr/>
        </p:nvGrpSpPr>
        <p:grpSpPr>
          <a:xfrm>
            <a:off x="2210993" y="2403469"/>
            <a:ext cx="6475884" cy="1243666"/>
            <a:chOff x="6795406" y="1870142"/>
            <a:chExt cx="10171013" cy="1865406"/>
          </a:xfrm>
        </p:grpSpPr>
        <p:sp>
          <p:nvSpPr>
            <p:cNvPr id="615" name="Google Shape;615;p24"/>
            <p:cNvSpPr txBox="1"/>
            <p:nvPr/>
          </p:nvSpPr>
          <p:spPr>
            <a:xfrm>
              <a:off x="8393619" y="1934648"/>
              <a:ext cx="8572800" cy="18009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latin typeface="Times New Roman"/>
                  <a:ea typeface="Times New Roman"/>
                  <a:cs typeface="Times New Roman"/>
                  <a:sym typeface="Times New Roman"/>
                </a:rPr>
                <a:t>Learn how each type is structured and what key features it includes (summary, opinion, evidence, recommendation).</a:t>
              </a:r>
              <a:endParaRPr b="1" i="0" sz="2400" u="none" cap="none" strike="noStrike">
                <a:solidFill>
                  <a:schemeClr val="dk1"/>
                </a:solidFill>
                <a:latin typeface="Times New Roman"/>
                <a:ea typeface="Times New Roman"/>
                <a:cs typeface="Times New Roman"/>
                <a:sym typeface="Times New Roman"/>
              </a:endParaRPr>
            </a:p>
          </p:txBody>
        </p:sp>
        <p:sp>
          <p:nvSpPr>
            <p:cNvPr id="616" name="Google Shape;616;p24"/>
            <p:cNvSpPr txBox="1"/>
            <p:nvPr/>
          </p:nvSpPr>
          <p:spPr>
            <a:xfrm>
              <a:off x="6795406" y="1870142"/>
              <a:ext cx="1950600" cy="1154400"/>
            </a:xfrm>
            <a:prstGeom prst="rect">
              <a:avLst/>
            </a:prstGeom>
            <a:noFill/>
            <a:ln>
              <a:noFill/>
            </a:ln>
          </p:spPr>
          <p:txBody>
            <a:bodyPr anchorCtr="0" anchor="t" bIns="45700" lIns="108000" spcFirstLastPara="1" rIns="108000"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2</a:t>
              </a:r>
              <a:endParaRPr b="1" i="0" sz="4400" u="none" cap="none" strike="noStrike">
                <a:solidFill>
                  <a:schemeClr val="lt1"/>
                </a:solidFill>
                <a:latin typeface="Calibri"/>
                <a:ea typeface="Calibri"/>
                <a:cs typeface="Calibri"/>
                <a:sym typeface="Calibri"/>
              </a:endParaRPr>
            </a:p>
          </p:txBody>
        </p:sp>
      </p:grpSp>
      <p:grpSp>
        <p:nvGrpSpPr>
          <p:cNvPr id="617" name="Google Shape;617;p24"/>
          <p:cNvGrpSpPr/>
          <p:nvPr/>
        </p:nvGrpSpPr>
        <p:grpSpPr>
          <a:xfrm>
            <a:off x="2221359" y="3823618"/>
            <a:ext cx="6400030" cy="893154"/>
            <a:chOff x="7812547" y="3164952"/>
            <a:chExt cx="9087080" cy="4918248"/>
          </a:xfrm>
        </p:grpSpPr>
        <p:sp>
          <p:nvSpPr>
            <p:cNvPr id="618" name="Google Shape;618;p24"/>
            <p:cNvSpPr txBox="1"/>
            <p:nvPr/>
          </p:nvSpPr>
          <p:spPr>
            <a:xfrm>
              <a:off x="9291627" y="3506400"/>
              <a:ext cx="7608000" cy="45768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latin typeface="Times New Roman"/>
                  <a:ea typeface="Times New Roman"/>
                  <a:cs typeface="Times New Roman"/>
                  <a:sym typeface="Times New Roman"/>
                </a:rPr>
                <a:t>Get familiar with the style of language used in writing reviews.</a:t>
              </a:r>
              <a:endParaRPr b="1" i="0" sz="2400" u="none" cap="none" strike="noStrike">
                <a:solidFill>
                  <a:schemeClr val="dk1"/>
                </a:solidFill>
                <a:latin typeface="Times New Roman"/>
                <a:ea typeface="Times New Roman"/>
                <a:cs typeface="Times New Roman"/>
                <a:sym typeface="Times New Roman"/>
              </a:endParaRPr>
            </a:p>
          </p:txBody>
        </p:sp>
        <p:sp>
          <p:nvSpPr>
            <p:cNvPr id="619" name="Google Shape;619;p24"/>
            <p:cNvSpPr txBox="1"/>
            <p:nvPr/>
          </p:nvSpPr>
          <p:spPr>
            <a:xfrm>
              <a:off x="7812547" y="3164952"/>
              <a:ext cx="1803600" cy="4237800"/>
            </a:xfrm>
            <a:prstGeom prst="rect">
              <a:avLst/>
            </a:prstGeom>
            <a:noFill/>
            <a:ln>
              <a:noFill/>
            </a:ln>
          </p:spPr>
          <p:txBody>
            <a:bodyPr anchorCtr="0" anchor="t" bIns="45700" lIns="108000" spcFirstLastPara="1" rIns="108000"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3</a:t>
              </a:r>
              <a:endParaRPr b="1" i="0" sz="4400" u="none" cap="none" strike="noStrike">
                <a:solidFill>
                  <a:schemeClr val="lt1"/>
                </a:solidFill>
                <a:latin typeface="Calibri"/>
                <a:ea typeface="Calibri"/>
                <a:cs typeface="Calibri"/>
                <a:sym typeface="Calibri"/>
              </a:endParaRPr>
            </a:p>
          </p:txBody>
        </p:sp>
      </p:grpSp>
      <p:sp>
        <p:nvSpPr>
          <p:cNvPr id="620" name="Google Shape;620;p24"/>
          <p:cNvSpPr txBox="1"/>
          <p:nvPr/>
        </p:nvSpPr>
        <p:spPr>
          <a:xfrm>
            <a:off x="160537" y="304800"/>
            <a:ext cx="63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
        <p:nvSpPr>
          <p:cNvPr id="621" name="Google Shape;621;p24"/>
          <p:cNvSpPr txBox="1"/>
          <p:nvPr/>
        </p:nvSpPr>
        <p:spPr>
          <a:xfrm>
            <a:off x="3263075" y="4952425"/>
            <a:ext cx="5358300" cy="12006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latin typeface="Times New Roman"/>
                <a:ea typeface="Times New Roman"/>
                <a:cs typeface="Times New Roman"/>
                <a:sym typeface="Times New Roman"/>
              </a:rPr>
              <a:t>Plan what to write in each paragraph of your review so it is organized and easy to follow.</a:t>
            </a:r>
            <a:endParaRPr b="1" i="0" sz="2400" u="none" cap="none" strike="noStrike">
              <a:solidFill>
                <a:schemeClr val="dk1"/>
              </a:solidFill>
              <a:latin typeface="Times New Roman"/>
              <a:ea typeface="Times New Roman"/>
              <a:cs typeface="Times New Roman"/>
              <a:sym typeface="Times New Roman"/>
            </a:endParaRPr>
          </a:p>
        </p:txBody>
      </p:sp>
      <p:sp>
        <p:nvSpPr>
          <p:cNvPr id="622" name="Google Shape;622;p24"/>
          <p:cNvSpPr txBox="1"/>
          <p:nvPr/>
        </p:nvSpPr>
        <p:spPr>
          <a:xfrm>
            <a:off x="2221359" y="4890418"/>
            <a:ext cx="1270200" cy="769500"/>
          </a:xfrm>
          <a:prstGeom prst="rect">
            <a:avLst/>
          </a:prstGeom>
          <a:noFill/>
          <a:ln>
            <a:noFill/>
          </a:ln>
        </p:spPr>
        <p:txBody>
          <a:bodyPr anchorCtr="0" anchor="t" bIns="45700" lIns="108000" spcFirstLastPara="1" rIns="108000"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lang="en-US" sz="4400">
                <a:solidFill>
                  <a:schemeClr val="lt1"/>
                </a:solidFill>
                <a:latin typeface="Calibri"/>
                <a:ea typeface="Calibri"/>
                <a:cs typeface="Calibri"/>
                <a:sym typeface="Calibri"/>
              </a:rPr>
              <a:t>4</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5"/>
          <p:cNvSpPr/>
          <p:nvPr/>
        </p:nvSpPr>
        <p:spPr>
          <a:xfrm>
            <a:off x="-4144" y="0"/>
            <a:ext cx="9148145" cy="6866573"/>
          </a:xfrm>
          <a:custGeom>
            <a:rect b="b" l="l" r="r" t="t"/>
            <a:pathLst>
              <a:path extrusionOk="0" h="10287000" w="18296289">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28" name="Google Shape;628;p25"/>
          <p:cNvSpPr txBox="1"/>
          <p:nvPr/>
        </p:nvSpPr>
        <p:spPr>
          <a:xfrm>
            <a:off x="597488" y="1194494"/>
            <a:ext cx="3043500" cy="2234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Layout and content of a book</a:t>
            </a:r>
            <a:r>
              <a:rPr b="1" lang="en-US" sz="4800">
                <a:solidFill>
                  <a:schemeClr val="lt1"/>
                </a:solidFill>
                <a:latin typeface="Calibri"/>
                <a:ea typeface="Calibri"/>
                <a:cs typeface="Calibri"/>
                <a:sym typeface="Calibri"/>
              </a:rPr>
              <a:t>/film </a:t>
            </a:r>
            <a:r>
              <a:rPr b="1" i="0" lang="en-US" sz="4800" u="none" cap="none" strike="noStrike">
                <a:solidFill>
                  <a:schemeClr val="lt1"/>
                </a:solidFill>
                <a:latin typeface="Calibri"/>
                <a:ea typeface="Calibri"/>
                <a:cs typeface="Calibri"/>
                <a:sym typeface="Calibri"/>
              </a:rPr>
              <a:t>Review </a:t>
            </a:r>
            <a:endParaRPr b="1" i="0" sz="4800" u="none" cap="none" strike="noStrike">
              <a:solidFill>
                <a:schemeClr val="lt1"/>
              </a:solidFill>
              <a:latin typeface="Calibri"/>
              <a:ea typeface="Calibri"/>
              <a:cs typeface="Calibri"/>
              <a:sym typeface="Calibri"/>
            </a:endParaRPr>
          </a:p>
        </p:txBody>
      </p:sp>
      <p:sp>
        <p:nvSpPr>
          <p:cNvPr id="629" name="Google Shape;629;p25"/>
          <p:cNvSpPr txBox="1"/>
          <p:nvPr/>
        </p:nvSpPr>
        <p:spPr>
          <a:xfrm>
            <a:off x="790746" y="4343400"/>
            <a:ext cx="2692800" cy="6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0" i="0" lang="en-US" sz="2000" u="none" cap="none" strike="noStrike">
                <a:solidFill>
                  <a:schemeClr val="lt1"/>
                </a:solidFill>
                <a:latin typeface="Calibri"/>
                <a:ea typeface="Calibri"/>
                <a:cs typeface="Calibri"/>
                <a:sym typeface="Calibri"/>
              </a:rPr>
              <a:t>Can be found in your Successful Writing book P. 78</a:t>
            </a:r>
            <a:endParaRPr b="0" i="0" sz="2000" u="none" cap="none" strike="noStrike">
              <a:solidFill>
                <a:schemeClr val="lt1"/>
              </a:solidFill>
              <a:latin typeface="Calibri"/>
              <a:ea typeface="Calibri"/>
              <a:cs typeface="Calibri"/>
              <a:sym typeface="Calibri"/>
            </a:endParaRPr>
          </a:p>
        </p:txBody>
      </p:sp>
      <p:grpSp>
        <p:nvGrpSpPr>
          <p:cNvPr id="630" name="Google Shape;630;p25"/>
          <p:cNvGrpSpPr/>
          <p:nvPr/>
        </p:nvGrpSpPr>
        <p:grpSpPr>
          <a:xfrm>
            <a:off x="275137" y="5105279"/>
            <a:ext cx="3634374" cy="1289509"/>
            <a:chOff x="3960971" y="2767117"/>
            <a:chExt cx="4267200" cy="1321489"/>
          </a:xfrm>
        </p:grpSpPr>
        <p:sp>
          <p:nvSpPr>
            <p:cNvPr id="631" name="Google Shape;631;p25"/>
            <p:cNvSpPr/>
            <p:nvPr/>
          </p:nvSpPr>
          <p:spPr>
            <a:xfrm>
              <a:off x="4049553" y="3359522"/>
              <a:ext cx="4086225" cy="657225"/>
            </a:xfrm>
            <a:custGeom>
              <a:rect b="b" l="l" r="r" t="t"/>
              <a:pathLst>
                <a:path extrusionOk="0" h="657225" w="4086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32" name="Google Shape;632;p25"/>
            <p:cNvSpPr/>
            <p:nvPr/>
          </p:nvSpPr>
          <p:spPr>
            <a:xfrm>
              <a:off x="3960971" y="3698081"/>
              <a:ext cx="4267200" cy="390525"/>
            </a:xfrm>
            <a:custGeom>
              <a:rect b="b" l="l" r="r" t="t"/>
              <a:pathLst>
                <a:path extrusionOk="0" h="390525" w="4267200">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rgbClr val="2C3F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33" name="Google Shape;633;p25"/>
            <p:cNvSpPr/>
            <p:nvPr/>
          </p:nvSpPr>
          <p:spPr>
            <a:xfrm>
              <a:off x="6068849" y="2857621"/>
              <a:ext cx="1809750" cy="857250"/>
            </a:xfrm>
            <a:custGeom>
              <a:rect b="b" l="l" r="r" t="t"/>
              <a:pathLst>
                <a:path extrusionOk="0" h="857250" w="18097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34" name="Google Shape;634;p25"/>
            <p:cNvSpPr/>
            <p:nvPr/>
          </p:nvSpPr>
          <p:spPr>
            <a:xfrm>
              <a:off x="4297199" y="2767117"/>
              <a:ext cx="1809750" cy="942975"/>
            </a:xfrm>
            <a:custGeom>
              <a:rect b="b" l="l" r="r" t="t"/>
              <a:pathLst>
                <a:path extrusionOk="0" h="942975" w="1809750">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sp>
        <p:nvSpPr>
          <p:cNvPr id="635" name="Google Shape;635;p25"/>
          <p:cNvSpPr/>
          <p:nvPr/>
        </p:nvSpPr>
        <p:spPr>
          <a:xfrm>
            <a:off x="4178284" y="228600"/>
            <a:ext cx="4475400" cy="6400800"/>
          </a:xfrm>
          <a:prstGeom prst="frame">
            <a:avLst>
              <a:gd fmla="val 2397"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descr="WhatsApp Image 2020-04-03 at 1.26.34 PM.jpeg" id="636" name="Google Shape;636;p25"/>
          <p:cNvPicPr preferRelativeResize="0"/>
          <p:nvPr/>
        </p:nvPicPr>
        <p:blipFill rotWithShape="1">
          <a:blip r:embed="rId3">
            <a:alphaModFix/>
          </a:blip>
          <a:srcRect b="0" l="0" r="0" t="0"/>
          <a:stretch/>
        </p:blipFill>
        <p:spPr>
          <a:xfrm>
            <a:off x="5316798" y="533400"/>
            <a:ext cx="2463547" cy="5906435"/>
          </a:xfrm>
          <a:prstGeom prst="rect">
            <a:avLst/>
          </a:prstGeom>
          <a:noFill/>
          <a:ln>
            <a:noFill/>
          </a:ln>
        </p:spPr>
      </p:pic>
      <p:sp>
        <p:nvSpPr>
          <p:cNvPr id="637" name="Google Shape;637;p25"/>
          <p:cNvSpPr txBox="1"/>
          <p:nvPr/>
        </p:nvSpPr>
        <p:spPr>
          <a:xfrm>
            <a:off x="160537" y="304800"/>
            <a:ext cx="630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6"/>
          <p:cNvSpPr/>
          <p:nvPr/>
        </p:nvSpPr>
        <p:spPr>
          <a:xfrm>
            <a:off x="0" y="5936156"/>
            <a:ext cx="2478600" cy="103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43" name="Google Shape;643;p26"/>
          <p:cNvSpPr/>
          <p:nvPr/>
        </p:nvSpPr>
        <p:spPr>
          <a:xfrm>
            <a:off x="2423018" y="4913220"/>
            <a:ext cx="1472100" cy="2061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44" name="Google Shape;644;p26"/>
          <p:cNvSpPr/>
          <p:nvPr/>
        </p:nvSpPr>
        <p:spPr>
          <a:xfrm>
            <a:off x="3895288" y="5603500"/>
            <a:ext cx="1401300" cy="137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45" name="Google Shape;645;p26"/>
          <p:cNvSpPr/>
          <p:nvPr/>
        </p:nvSpPr>
        <p:spPr>
          <a:xfrm>
            <a:off x="5284997" y="4786803"/>
            <a:ext cx="1452600" cy="2187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46" name="Google Shape;646;p26"/>
          <p:cNvSpPr/>
          <p:nvPr/>
        </p:nvSpPr>
        <p:spPr>
          <a:xfrm>
            <a:off x="6674708" y="5524549"/>
            <a:ext cx="2478600" cy="1465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47" name="Google Shape;647;p26"/>
          <p:cNvSpPr/>
          <p:nvPr/>
        </p:nvSpPr>
        <p:spPr>
          <a:xfrm>
            <a:off x="-4144" y="4786802"/>
            <a:ext cx="9148145" cy="2185988"/>
          </a:xfrm>
          <a:custGeom>
            <a:rect b="b" l="l" r="r" t="t"/>
            <a:pathLst>
              <a:path extrusionOk="0" h="10287000" w="18296289">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48" name="Google Shape;648;p26"/>
          <p:cNvSpPr txBox="1"/>
          <p:nvPr>
            <p:ph idx="1" type="body"/>
          </p:nvPr>
        </p:nvSpPr>
        <p:spPr>
          <a:xfrm>
            <a:off x="332412" y="5943600"/>
            <a:ext cx="8679900" cy="7242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ctr">
              <a:lnSpc>
                <a:spcPct val="100000"/>
              </a:lnSpc>
              <a:spcBef>
                <a:spcPts val="0"/>
              </a:spcBef>
              <a:spcAft>
                <a:spcPts val="0"/>
              </a:spcAft>
              <a:buClr>
                <a:schemeClr val="lt1"/>
              </a:buClr>
              <a:buSzPct val="100000"/>
              <a:buNone/>
            </a:pPr>
            <a:r>
              <a:rPr b="1" lang="en-US">
                <a:solidFill>
                  <a:schemeClr val="lt1"/>
                </a:solidFill>
              </a:rPr>
              <a:t>Background information</a:t>
            </a:r>
            <a:endParaRPr b="1">
              <a:solidFill>
                <a:schemeClr val="lt1"/>
              </a:solidFill>
            </a:endParaRPr>
          </a:p>
        </p:txBody>
      </p:sp>
      <p:grpSp>
        <p:nvGrpSpPr>
          <p:cNvPr id="649" name="Google Shape;649;p26"/>
          <p:cNvGrpSpPr/>
          <p:nvPr/>
        </p:nvGrpSpPr>
        <p:grpSpPr>
          <a:xfrm>
            <a:off x="5375800" y="3696042"/>
            <a:ext cx="1223551" cy="909807"/>
            <a:chOff x="7205279" y="3645024"/>
            <a:chExt cx="1711500" cy="954477"/>
          </a:xfrm>
        </p:grpSpPr>
        <p:sp>
          <p:nvSpPr>
            <p:cNvPr id="650" name="Google Shape;650;p26"/>
            <p:cNvSpPr/>
            <p:nvPr/>
          </p:nvSpPr>
          <p:spPr>
            <a:xfrm flipH="1">
              <a:off x="7211969" y="4389320"/>
              <a:ext cx="1698959" cy="210181"/>
            </a:xfrm>
            <a:custGeom>
              <a:rect b="b" l="l" r="r" t="t"/>
              <a:pathLst>
                <a:path extrusionOk="0" h="667240" w="5393520">
                  <a:moveTo>
                    <a:pt x="4294520" y="262881"/>
                  </a:moveTo>
                  <a:lnTo>
                    <a:pt x="4294520" y="390769"/>
                  </a:lnTo>
                  <a:lnTo>
                    <a:pt x="4155512" y="390769"/>
                  </a:lnTo>
                  <a:lnTo>
                    <a:pt x="4155512" y="262881"/>
                  </a:lnTo>
                  <a:close/>
                  <a:moveTo>
                    <a:pt x="4545033" y="262881"/>
                  </a:moveTo>
                  <a:lnTo>
                    <a:pt x="4545033" y="390769"/>
                  </a:lnTo>
                  <a:lnTo>
                    <a:pt x="4406025" y="390769"/>
                  </a:lnTo>
                  <a:lnTo>
                    <a:pt x="4406025" y="262881"/>
                  </a:lnTo>
                  <a:close/>
                  <a:moveTo>
                    <a:pt x="4795546" y="262881"/>
                  </a:moveTo>
                  <a:lnTo>
                    <a:pt x="4795546" y="390769"/>
                  </a:lnTo>
                  <a:lnTo>
                    <a:pt x="4656538" y="390769"/>
                  </a:lnTo>
                  <a:lnTo>
                    <a:pt x="4656538" y="262881"/>
                  </a:lnTo>
                  <a:close/>
                  <a:moveTo>
                    <a:pt x="5393520" y="0"/>
                  </a:moveTo>
                  <a:lnTo>
                    <a:pt x="1140534" y="0"/>
                  </a:lnTo>
                  <a:lnTo>
                    <a:pt x="1140534" y="658575"/>
                  </a:lnTo>
                  <a:lnTo>
                    <a:pt x="1057129" y="658575"/>
                  </a:lnTo>
                  <a:lnTo>
                    <a:pt x="1057129" y="0"/>
                  </a:lnTo>
                  <a:lnTo>
                    <a:pt x="926444" y="0"/>
                  </a:lnTo>
                  <a:lnTo>
                    <a:pt x="926444" y="658575"/>
                  </a:lnTo>
                  <a:lnTo>
                    <a:pt x="843039" y="658575"/>
                  </a:lnTo>
                  <a:lnTo>
                    <a:pt x="843039" y="0"/>
                  </a:lnTo>
                  <a:lnTo>
                    <a:pt x="712355" y="0"/>
                  </a:lnTo>
                  <a:lnTo>
                    <a:pt x="712355" y="658575"/>
                  </a:lnTo>
                  <a:lnTo>
                    <a:pt x="628950" y="658575"/>
                  </a:lnTo>
                  <a:lnTo>
                    <a:pt x="628950" y="0"/>
                  </a:lnTo>
                  <a:lnTo>
                    <a:pt x="498265" y="0"/>
                  </a:lnTo>
                  <a:lnTo>
                    <a:pt x="498265" y="658575"/>
                  </a:lnTo>
                  <a:lnTo>
                    <a:pt x="414860" y="658575"/>
                  </a:lnTo>
                  <a:lnTo>
                    <a:pt x="414860" y="0"/>
                  </a:lnTo>
                  <a:lnTo>
                    <a:pt x="0" y="0"/>
                  </a:lnTo>
                  <a:lnTo>
                    <a:pt x="0" y="667240"/>
                  </a:lnTo>
                  <a:lnTo>
                    <a:pt x="539352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51" name="Google Shape;651;p26"/>
            <p:cNvSpPr/>
            <p:nvPr/>
          </p:nvSpPr>
          <p:spPr>
            <a:xfrm flipH="1">
              <a:off x="7205279" y="4121909"/>
              <a:ext cx="1711500" cy="211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52" name="Google Shape;652;p26"/>
            <p:cNvSpPr/>
            <p:nvPr/>
          </p:nvSpPr>
          <p:spPr>
            <a:xfrm flipH="1">
              <a:off x="7340970" y="3887414"/>
              <a:ext cx="1442767" cy="178487"/>
            </a:xfrm>
            <a:custGeom>
              <a:rect b="b" l="l" r="r" t="t"/>
              <a:pathLst>
                <a:path extrusionOk="0" h="667240" w="5393520">
                  <a:moveTo>
                    <a:pt x="289124" y="0"/>
                  </a:moveTo>
                  <a:lnTo>
                    <a:pt x="0" y="0"/>
                  </a:lnTo>
                  <a:lnTo>
                    <a:pt x="0" y="667240"/>
                  </a:lnTo>
                  <a:lnTo>
                    <a:pt x="289124" y="667240"/>
                  </a:lnTo>
                  <a:close/>
                  <a:moveTo>
                    <a:pt x="629207" y="0"/>
                  </a:moveTo>
                  <a:lnTo>
                    <a:pt x="478456" y="0"/>
                  </a:lnTo>
                  <a:lnTo>
                    <a:pt x="478456" y="667240"/>
                  </a:lnTo>
                  <a:lnTo>
                    <a:pt x="629207" y="667240"/>
                  </a:lnTo>
                  <a:close/>
                  <a:moveTo>
                    <a:pt x="5393520" y="0"/>
                  </a:moveTo>
                  <a:lnTo>
                    <a:pt x="818539" y="0"/>
                  </a:lnTo>
                  <a:lnTo>
                    <a:pt x="818539"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53" name="Google Shape;653;p26"/>
            <p:cNvSpPr/>
            <p:nvPr/>
          </p:nvSpPr>
          <p:spPr>
            <a:xfrm flipH="1">
              <a:off x="7305464" y="3645024"/>
              <a:ext cx="1510186" cy="186827"/>
            </a:xfrm>
            <a:custGeom>
              <a:rect b="b" l="l" r="r" t="t"/>
              <a:pathLst>
                <a:path extrusionOk="0" h="667240" w="539352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654" name="Google Shape;654;p26"/>
          <p:cNvGrpSpPr/>
          <p:nvPr/>
        </p:nvGrpSpPr>
        <p:grpSpPr>
          <a:xfrm>
            <a:off x="2597656" y="3901036"/>
            <a:ext cx="1063564" cy="839955"/>
            <a:chOff x="3430883" y="3933600"/>
            <a:chExt cx="1487710" cy="881195"/>
          </a:xfrm>
        </p:grpSpPr>
        <p:sp>
          <p:nvSpPr>
            <p:cNvPr id="655" name="Google Shape;655;p26"/>
            <p:cNvSpPr/>
            <p:nvPr/>
          </p:nvSpPr>
          <p:spPr>
            <a:xfrm flipH="1" rot="5400000">
              <a:off x="4057737" y="3630373"/>
              <a:ext cx="234001" cy="1487710"/>
            </a:xfrm>
            <a:custGeom>
              <a:rect b="b" l="l" r="r" t="t"/>
              <a:pathLst>
                <a:path extrusionOk="0" h="2500353" w="468002">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lt1"/>
            </a:solidFill>
            <a:ln cap="flat" cmpd="sng" w="57150">
              <a:solidFill>
                <a:schemeClr val="accent4"/>
              </a:solidFill>
              <a:prstDash val="solid"/>
              <a:round/>
              <a:headEnd len="sm" w="sm" type="none"/>
              <a:tailEnd len="sm" w="sm" type="none"/>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a:t>
              </a:r>
              <a:endParaRPr b="0" i="0" sz="1200" u="none" cap="none" strike="noStrike">
                <a:solidFill>
                  <a:schemeClr val="lt1"/>
                </a:solidFill>
                <a:latin typeface="Calibri"/>
                <a:ea typeface="Calibri"/>
                <a:cs typeface="Calibri"/>
                <a:sym typeface="Calibri"/>
              </a:endParaRPr>
            </a:p>
          </p:txBody>
        </p:sp>
        <p:sp>
          <p:nvSpPr>
            <p:cNvPr id="656" name="Google Shape;656;p26"/>
            <p:cNvSpPr/>
            <p:nvPr/>
          </p:nvSpPr>
          <p:spPr>
            <a:xfrm flipH="1" rot="-5400000">
              <a:off x="4062910" y="4001005"/>
              <a:ext cx="221131" cy="1406449"/>
            </a:xfrm>
            <a:custGeom>
              <a:rect b="b" l="l" r="r" t="t"/>
              <a:pathLst>
                <a:path extrusionOk="0" h="2500353" w="468002">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lt1"/>
            </a:solidFill>
            <a:ln cap="flat" cmpd="sng" w="57150">
              <a:solidFill>
                <a:schemeClr val="accent3"/>
              </a:solidFill>
              <a:prstDash val="solid"/>
              <a:round/>
              <a:headEnd len="sm" w="sm" type="none"/>
              <a:tailEnd len="sm" w="sm" type="none"/>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a:t>
              </a:r>
              <a:endParaRPr b="0" i="0" sz="1200" u="none" cap="none" strike="noStrike">
                <a:solidFill>
                  <a:schemeClr val="lt1"/>
                </a:solidFill>
                <a:latin typeface="Calibri"/>
                <a:ea typeface="Calibri"/>
                <a:cs typeface="Calibri"/>
                <a:sym typeface="Calibri"/>
              </a:endParaRPr>
            </a:p>
          </p:txBody>
        </p:sp>
        <p:sp>
          <p:nvSpPr>
            <p:cNvPr id="657" name="Google Shape;657;p26"/>
            <p:cNvSpPr/>
            <p:nvPr/>
          </p:nvSpPr>
          <p:spPr>
            <a:xfrm flipH="1" rot="-5400000">
              <a:off x="4062910" y="3340941"/>
              <a:ext cx="221131" cy="1406449"/>
            </a:xfrm>
            <a:custGeom>
              <a:rect b="b" l="l" r="r" t="t"/>
              <a:pathLst>
                <a:path extrusionOk="0" h="2500353" w="468002">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lt1"/>
            </a:solidFill>
            <a:ln cap="flat" cmpd="sng" w="57150">
              <a:solidFill>
                <a:schemeClr val="accent1"/>
              </a:solidFill>
              <a:prstDash val="solid"/>
              <a:round/>
              <a:headEnd len="sm" w="sm" type="none"/>
              <a:tailEnd len="sm" w="sm" type="none"/>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a:t>
              </a:r>
              <a:endParaRPr b="0" i="0" sz="1200" u="none" cap="none" strike="noStrike">
                <a:solidFill>
                  <a:schemeClr val="lt1"/>
                </a:solidFill>
                <a:latin typeface="Calibri"/>
                <a:ea typeface="Calibri"/>
                <a:cs typeface="Calibri"/>
                <a:sym typeface="Calibri"/>
              </a:endParaRPr>
            </a:p>
          </p:txBody>
        </p:sp>
      </p:grpSp>
      <p:grpSp>
        <p:nvGrpSpPr>
          <p:cNvPr id="658" name="Google Shape;658;p26"/>
          <p:cNvGrpSpPr/>
          <p:nvPr/>
        </p:nvGrpSpPr>
        <p:grpSpPr>
          <a:xfrm>
            <a:off x="6929746" y="3792738"/>
            <a:ext cx="1096833" cy="1606596"/>
            <a:chOff x="9215417" y="3727262"/>
            <a:chExt cx="1534246" cy="1685475"/>
          </a:xfrm>
        </p:grpSpPr>
        <p:sp>
          <p:nvSpPr>
            <p:cNvPr id="659" name="Google Shape;659;p26"/>
            <p:cNvSpPr/>
            <p:nvPr/>
          </p:nvSpPr>
          <p:spPr>
            <a:xfrm rot="5400000">
              <a:off x="8546857" y="4525780"/>
              <a:ext cx="1550637" cy="213517"/>
            </a:xfrm>
            <a:custGeom>
              <a:rect b="b" l="l" r="r" t="t"/>
              <a:pathLst>
                <a:path extrusionOk="0" h="667240" w="5393520">
                  <a:moveTo>
                    <a:pt x="5393520" y="0"/>
                  </a:moveTo>
                  <a:lnTo>
                    <a:pt x="1875109" y="0"/>
                  </a:lnTo>
                  <a:lnTo>
                    <a:pt x="1875109" y="658575"/>
                  </a:lnTo>
                  <a:lnTo>
                    <a:pt x="1782911" y="658575"/>
                  </a:lnTo>
                  <a:lnTo>
                    <a:pt x="1782911" y="0"/>
                  </a:lnTo>
                  <a:lnTo>
                    <a:pt x="1642284" y="0"/>
                  </a:lnTo>
                  <a:lnTo>
                    <a:pt x="1642284" y="658575"/>
                  </a:lnTo>
                  <a:lnTo>
                    <a:pt x="1550085" y="658575"/>
                  </a:lnTo>
                  <a:lnTo>
                    <a:pt x="1550085" y="0"/>
                  </a:lnTo>
                  <a:lnTo>
                    <a:pt x="1409458" y="0"/>
                  </a:lnTo>
                  <a:lnTo>
                    <a:pt x="1409458" y="658575"/>
                  </a:lnTo>
                  <a:lnTo>
                    <a:pt x="1317259" y="658575"/>
                  </a:lnTo>
                  <a:lnTo>
                    <a:pt x="1317259" y="0"/>
                  </a:lnTo>
                  <a:lnTo>
                    <a:pt x="1176632" y="0"/>
                  </a:lnTo>
                  <a:lnTo>
                    <a:pt x="1176632" y="658575"/>
                  </a:lnTo>
                  <a:lnTo>
                    <a:pt x="1084434" y="658575"/>
                  </a:lnTo>
                  <a:lnTo>
                    <a:pt x="1084434" y="0"/>
                  </a:lnTo>
                  <a:lnTo>
                    <a:pt x="943806" y="0"/>
                  </a:lnTo>
                  <a:lnTo>
                    <a:pt x="943806" y="658575"/>
                  </a:lnTo>
                  <a:lnTo>
                    <a:pt x="851608" y="658575"/>
                  </a:lnTo>
                  <a:lnTo>
                    <a:pt x="851608" y="0"/>
                  </a:lnTo>
                  <a:lnTo>
                    <a:pt x="710981" y="0"/>
                  </a:lnTo>
                  <a:lnTo>
                    <a:pt x="710981" y="658575"/>
                  </a:lnTo>
                  <a:lnTo>
                    <a:pt x="618782" y="658575"/>
                  </a:lnTo>
                  <a:lnTo>
                    <a:pt x="618782" y="0"/>
                  </a:lnTo>
                  <a:lnTo>
                    <a:pt x="478155" y="0"/>
                  </a:lnTo>
                  <a:lnTo>
                    <a:pt x="478155" y="658575"/>
                  </a:lnTo>
                  <a:lnTo>
                    <a:pt x="385957" y="658575"/>
                  </a:lnTo>
                  <a:lnTo>
                    <a:pt x="385957" y="0"/>
                  </a:lnTo>
                  <a:lnTo>
                    <a:pt x="245332" y="0"/>
                  </a:lnTo>
                  <a:lnTo>
                    <a:pt x="245332" y="658575"/>
                  </a:lnTo>
                  <a:lnTo>
                    <a:pt x="153133" y="658575"/>
                  </a:lnTo>
                  <a:lnTo>
                    <a:pt x="153133" y="0"/>
                  </a:lnTo>
                  <a:lnTo>
                    <a:pt x="0" y="0"/>
                  </a:lnTo>
                  <a:lnTo>
                    <a:pt x="0" y="667240"/>
                  </a:lnTo>
                  <a:lnTo>
                    <a:pt x="539352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0" name="Google Shape;660;p26"/>
            <p:cNvSpPr/>
            <p:nvPr/>
          </p:nvSpPr>
          <p:spPr>
            <a:xfrm flipH="1" rot="5400000">
              <a:off x="8811627" y="4500356"/>
              <a:ext cx="1604572" cy="220189"/>
            </a:xfrm>
            <a:custGeom>
              <a:rect b="b" l="l" r="r" t="t"/>
              <a:pathLst>
                <a:path extrusionOk="0" h="667240" w="539352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1" name="Google Shape;661;p26"/>
            <p:cNvSpPr/>
            <p:nvPr/>
          </p:nvSpPr>
          <p:spPr>
            <a:xfrm flipH="1" rot="5400000">
              <a:off x="9072147" y="4454066"/>
              <a:ext cx="1685475" cy="231866"/>
            </a:xfrm>
            <a:custGeom>
              <a:rect b="b" l="l" r="r" t="t"/>
              <a:pathLst>
                <a:path extrusionOk="0" h="667240" w="539352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2" name="Google Shape;662;p26"/>
            <p:cNvSpPr/>
            <p:nvPr/>
          </p:nvSpPr>
          <p:spPr>
            <a:xfrm flipH="1" rot="5400000">
              <a:off x="9709091" y="4656737"/>
              <a:ext cx="1152000" cy="360000"/>
            </a:xfrm>
            <a:custGeom>
              <a:rect b="b" l="l" r="r" t="t"/>
              <a:pathLst>
                <a:path extrusionOk="0" h="360000" w="1152000">
                  <a:moveTo>
                    <a:pt x="773299" y="360000"/>
                  </a:moveTo>
                  <a:lnTo>
                    <a:pt x="773299" y="0"/>
                  </a:lnTo>
                  <a:lnTo>
                    <a:pt x="0" y="0"/>
                  </a:lnTo>
                  <a:lnTo>
                    <a:pt x="0" y="360000"/>
                  </a:lnTo>
                  <a:close/>
                  <a:moveTo>
                    <a:pt x="929520" y="360000"/>
                  </a:moveTo>
                  <a:lnTo>
                    <a:pt x="929520" y="0"/>
                  </a:lnTo>
                  <a:lnTo>
                    <a:pt x="863339" y="0"/>
                  </a:lnTo>
                  <a:lnTo>
                    <a:pt x="863339" y="360000"/>
                  </a:lnTo>
                  <a:close/>
                  <a:moveTo>
                    <a:pt x="1152000" y="360000"/>
                  </a:moveTo>
                  <a:lnTo>
                    <a:pt x="1152000" y="0"/>
                  </a:lnTo>
                  <a:lnTo>
                    <a:pt x="1019560" y="0"/>
                  </a:lnTo>
                  <a:lnTo>
                    <a:pt x="1019560" y="360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3" name="Google Shape;663;p26"/>
            <p:cNvSpPr/>
            <p:nvPr/>
          </p:nvSpPr>
          <p:spPr>
            <a:xfrm flipH="1" rot="5400000">
              <a:off x="9882738" y="4545811"/>
              <a:ext cx="1523669" cy="210181"/>
            </a:xfrm>
            <a:custGeom>
              <a:rect b="b" l="l" r="r" t="t"/>
              <a:pathLst>
                <a:path extrusionOk="0" h="667240" w="5393520">
                  <a:moveTo>
                    <a:pt x="4294520" y="262881"/>
                  </a:moveTo>
                  <a:lnTo>
                    <a:pt x="4294520" y="390769"/>
                  </a:lnTo>
                  <a:lnTo>
                    <a:pt x="4155512" y="390769"/>
                  </a:lnTo>
                  <a:lnTo>
                    <a:pt x="4155512" y="262881"/>
                  </a:lnTo>
                  <a:close/>
                  <a:moveTo>
                    <a:pt x="4545033" y="262881"/>
                  </a:moveTo>
                  <a:lnTo>
                    <a:pt x="4545033" y="390769"/>
                  </a:lnTo>
                  <a:lnTo>
                    <a:pt x="4406025" y="390769"/>
                  </a:lnTo>
                  <a:lnTo>
                    <a:pt x="4406025" y="262881"/>
                  </a:lnTo>
                  <a:close/>
                  <a:moveTo>
                    <a:pt x="4795546" y="262881"/>
                  </a:moveTo>
                  <a:lnTo>
                    <a:pt x="4795546" y="390769"/>
                  </a:lnTo>
                  <a:lnTo>
                    <a:pt x="4656538" y="390769"/>
                  </a:lnTo>
                  <a:lnTo>
                    <a:pt x="4656538" y="262881"/>
                  </a:lnTo>
                  <a:close/>
                  <a:moveTo>
                    <a:pt x="5393520" y="0"/>
                  </a:moveTo>
                  <a:lnTo>
                    <a:pt x="1140534" y="0"/>
                  </a:lnTo>
                  <a:lnTo>
                    <a:pt x="1140534" y="658575"/>
                  </a:lnTo>
                  <a:lnTo>
                    <a:pt x="1057129" y="658575"/>
                  </a:lnTo>
                  <a:lnTo>
                    <a:pt x="1057129" y="0"/>
                  </a:lnTo>
                  <a:lnTo>
                    <a:pt x="926444" y="0"/>
                  </a:lnTo>
                  <a:lnTo>
                    <a:pt x="926444" y="658575"/>
                  </a:lnTo>
                  <a:lnTo>
                    <a:pt x="843039" y="658575"/>
                  </a:lnTo>
                  <a:lnTo>
                    <a:pt x="843039" y="0"/>
                  </a:lnTo>
                  <a:lnTo>
                    <a:pt x="712355" y="0"/>
                  </a:lnTo>
                  <a:lnTo>
                    <a:pt x="712355" y="658575"/>
                  </a:lnTo>
                  <a:lnTo>
                    <a:pt x="628950" y="658575"/>
                  </a:lnTo>
                  <a:lnTo>
                    <a:pt x="628950" y="0"/>
                  </a:lnTo>
                  <a:lnTo>
                    <a:pt x="498265" y="0"/>
                  </a:lnTo>
                  <a:lnTo>
                    <a:pt x="498265" y="658575"/>
                  </a:lnTo>
                  <a:lnTo>
                    <a:pt x="414860" y="658575"/>
                  </a:lnTo>
                  <a:lnTo>
                    <a:pt x="414860" y="0"/>
                  </a:lnTo>
                  <a:lnTo>
                    <a:pt x="0" y="0"/>
                  </a:lnTo>
                  <a:lnTo>
                    <a:pt x="0" y="667240"/>
                  </a:lnTo>
                  <a:lnTo>
                    <a:pt x="539352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sp>
        <p:nvSpPr>
          <p:cNvPr id="664" name="Google Shape;664;p26"/>
          <p:cNvSpPr/>
          <p:nvPr/>
        </p:nvSpPr>
        <p:spPr>
          <a:xfrm>
            <a:off x="1478248" y="619013"/>
            <a:ext cx="463200" cy="617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5" name="Google Shape;665;p26"/>
          <p:cNvSpPr/>
          <p:nvPr/>
        </p:nvSpPr>
        <p:spPr>
          <a:xfrm>
            <a:off x="4359546" y="619013"/>
            <a:ext cx="463200" cy="617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6" name="Google Shape;666;p26"/>
          <p:cNvSpPr/>
          <p:nvPr/>
        </p:nvSpPr>
        <p:spPr>
          <a:xfrm>
            <a:off x="7240845" y="609600"/>
            <a:ext cx="463200" cy="6177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67" name="Google Shape;667;p26"/>
          <p:cNvSpPr txBox="1"/>
          <p:nvPr/>
        </p:nvSpPr>
        <p:spPr>
          <a:xfrm>
            <a:off x="1491730" y="730113"/>
            <a:ext cx="4362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a:t>
            </a:r>
            <a:endParaRPr b="1" i="0" sz="2400" u="none" cap="none" strike="noStrike">
              <a:solidFill>
                <a:schemeClr val="lt1"/>
              </a:solidFill>
              <a:latin typeface="Calibri"/>
              <a:ea typeface="Calibri"/>
              <a:cs typeface="Calibri"/>
              <a:sym typeface="Calibri"/>
            </a:endParaRPr>
          </a:p>
        </p:txBody>
      </p:sp>
      <p:sp>
        <p:nvSpPr>
          <p:cNvPr id="668" name="Google Shape;668;p26"/>
          <p:cNvSpPr txBox="1"/>
          <p:nvPr/>
        </p:nvSpPr>
        <p:spPr>
          <a:xfrm>
            <a:off x="2932379" y="738043"/>
            <a:ext cx="436200" cy="379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1" i="0" lang="en-US" sz="1867" u="none" cap="none" strike="noStrike">
                <a:solidFill>
                  <a:schemeClr val="lt1"/>
                </a:solidFill>
                <a:latin typeface="Calibri"/>
                <a:ea typeface="Calibri"/>
                <a:cs typeface="Calibri"/>
                <a:sym typeface="Calibri"/>
              </a:rPr>
              <a:t>02</a:t>
            </a:r>
            <a:endParaRPr b="1" i="0" sz="1867" u="none" cap="none" strike="noStrike">
              <a:solidFill>
                <a:schemeClr val="lt1"/>
              </a:solidFill>
              <a:latin typeface="Calibri"/>
              <a:ea typeface="Calibri"/>
              <a:cs typeface="Calibri"/>
              <a:sym typeface="Calibri"/>
            </a:endParaRPr>
          </a:p>
        </p:txBody>
      </p:sp>
      <p:sp>
        <p:nvSpPr>
          <p:cNvPr id="669" name="Google Shape;669;p26"/>
          <p:cNvSpPr txBox="1"/>
          <p:nvPr/>
        </p:nvSpPr>
        <p:spPr>
          <a:xfrm>
            <a:off x="5813677" y="738043"/>
            <a:ext cx="436200" cy="379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1" i="0" lang="en-US" sz="1867" u="none" cap="none" strike="noStrike">
                <a:solidFill>
                  <a:schemeClr val="lt1"/>
                </a:solidFill>
                <a:latin typeface="Calibri"/>
                <a:ea typeface="Calibri"/>
                <a:cs typeface="Calibri"/>
                <a:sym typeface="Calibri"/>
              </a:rPr>
              <a:t>04</a:t>
            </a:r>
            <a:endParaRPr b="1" i="0" sz="1867" u="none" cap="none" strike="noStrike">
              <a:solidFill>
                <a:schemeClr val="lt1"/>
              </a:solidFill>
              <a:latin typeface="Calibri"/>
              <a:ea typeface="Calibri"/>
              <a:cs typeface="Calibri"/>
              <a:sym typeface="Calibri"/>
            </a:endParaRPr>
          </a:p>
        </p:txBody>
      </p:sp>
      <p:sp>
        <p:nvSpPr>
          <p:cNvPr id="670" name="Google Shape;670;p26"/>
          <p:cNvSpPr txBox="1"/>
          <p:nvPr/>
        </p:nvSpPr>
        <p:spPr>
          <a:xfrm>
            <a:off x="4373028" y="697039"/>
            <a:ext cx="4362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2</a:t>
            </a:r>
            <a:endParaRPr b="1" i="0" sz="1867" u="none" cap="none" strike="noStrike">
              <a:solidFill>
                <a:schemeClr val="lt1"/>
              </a:solidFill>
              <a:latin typeface="Calibri"/>
              <a:ea typeface="Calibri"/>
              <a:cs typeface="Calibri"/>
              <a:sym typeface="Calibri"/>
            </a:endParaRPr>
          </a:p>
        </p:txBody>
      </p:sp>
      <p:sp>
        <p:nvSpPr>
          <p:cNvPr id="671" name="Google Shape;671;p26"/>
          <p:cNvSpPr txBox="1"/>
          <p:nvPr/>
        </p:nvSpPr>
        <p:spPr>
          <a:xfrm>
            <a:off x="7254326" y="687625"/>
            <a:ext cx="4362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3</a:t>
            </a:r>
            <a:endParaRPr b="1" i="0" sz="1867" u="none" cap="none" strike="noStrike">
              <a:solidFill>
                <a:schemeClr val="lt1"/>
              </a:solidFill>
              <a:latin typeface="Calibri"/>
              <a:ea typeface="Calibri"/>
              <a:cs typeface="Calibri"/>
              <a:sym typeface="Calibri"/>
            </a:endParaRPr>
          </a:p>
        </p:txBody>
      </p:sp>
      <p:sp>
        <p:nvSpPr>
          <p:cNvPr id="672" name="Google Shape;672;p26"/>
          <p:cNvSpPr txBox="1"/>
          <p:nvPr/>
        </p:nvSpPr>
        <p:spPr>
          <a:xfrm>
            <a:off x="1136708" y="2439498"/>
            <a:ext cx="11223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3F3F3F"/>
              </a:solidFill>
              <a:latin typeface="Calibri"/>
              <a:ea typeface="Calibri"/>
              <a:cs typeface="Calibri"/>
              <a:sym typeface="Calibri"/>
            </a:endParaRPr>
          </a:p>
        </p:txBody>
      </p:sp>
      <p:sp>
        <p:nvSpPr>
          <p:cNvPr id="673" name="Google Shape;673;p26"/>
          <p:cNvSpPr txBox="1"/>
          <p:nvPr/>
        </p:nvSpPr>
        <p:spPr>
          <a:xfrm>
            <a:off x="6233476" y="1447800"/>
            <a:ext cx="2778900" cy="2247300"/>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F3F3F"/>
                </a:solidFill>
                <a:latin typeface="Times New Roman"/>
                <a:ea typeface="Times New Roman"/>
                <a:cs typeface="Times New Roman"/>
                <a:sym typeface="Times New Roman"/>
              </a:rPr>
              <a:t>Extra information </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rgbClr val="3F3F3F"/>
                </a:solidFill>
                <a:latin typeface="Times New Roman"/>
                <a:ea typeface="Times New Roman"/>
                <a:cs typeface="Times New Roman"/>
                <a:sym typeface="Times New Roman"/>
              </a:rPr>
              <a:t>(if needed)</a:t>
            </a:r>
            <a:endParaRPr b="1" i="0" sz="1400" u="sng"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i="0" lang="en-US" sz="2000" u="none" cap="none" strike="noStrike">
                <a:solidFill>
                  <a:srgbClr val="3F3F3F"/>
                </a:solidFill>
                <a:latin typeface="Times New Roman"/>
                <a:ea typeface="Times New Roman"/>
                <a:cs typeface="Times New Roman"/>
                <a:sym typeface="Times New Roman"/>
              </a:rPr>
              <a:t>Mention the year of publication </a:t>
            </a:r>
            <a:r>
              <a:rPr b="1" i="0" lang="en-US" sz="2000" u="sng" cap="none" strike="noStrike">
                <a:solidFill>
                  <a:srgbClr val="3F3F3F"/>
                </a:solidFill>
                <a:latin typeface="Times New Roman"/>
                <a:ea typeface="Times New Roman"/>
                <a:cs typeface="Times New Roman"/>
                <a:sym typeface="Times New Roman"/>
              </a:rPr>
              <a:t>if</a:t>
            </a:r>
            <a:r>
              <a:rPr i="0" lang="en-US" sz="2000" u="none" cap="none" strike="noStrike">
                <a:solidFill>
                  <a:srgbClr val="3F3F3F"/>
                </a:solidFill>
                <a:latin typeface="Times New Roman"/>
                <a:ea typeface="Times New Roman"/>
                <a:cs typeface="Times New Roman"/>
                <a:sym typeface="Times New Roman"/>
              </a:rPr>
              <a:t> it </a:t>
            </a:r>
            <a:r>
              <a:rPr b="1" i="0" lang="en-US" sz="2000" u="none" cap="none" strike="noStrike">
                <a:solidFill>
                  <a:srgbClr val="3F3F3F"/>
                </a:solidFill>
                <a:latin typeface="Times New Roman"/>
                <a:ea typeface="Times New Roman"/>
                <a:cs typeface="Times New Roman"/>
                <a:sym typeface="Times New Roman"/>
              </a:rPr>
              <a:t>is part of a series and what kind of readers would enjoy reading it. </a:t>
            </a:r>
            <a:endParaRPr b="1" i="0" sz="1400" u="none" cap="none" strike="noStrike">
              <a:solidFill>
                <a:srgbClr val="000000"/>
              </a:solidFill>
              <a:latin typeface="Times New Roman"/>
              <a:ea typeface="Times New Roman"/>
              <a:cs typeface="Times New Roman"/>
              <a:sym typeface="Times New Roman"/>
            </a:endParaRPr>
          </a:p>
        </p:txBody>
      </p:sp>
      <p:grpSp>
        <p:nvGrpSpPr>
          <p:cNvPr id="674" name="Google Shape;674;p26"/>
          <p:cNvGrpSpPr/>
          <p:nvPr/>
        </p:nvGrpSpPr>
        <p:grpSpPr>
          <a:xfrm>
            <a:off x="1225402" y="3878940"/>
            <a:ext cx="977516" cy="1786533"/>
            <a:chOff x="1609492" y="3923866"/>
            <a:chExt cx="1367348" cy="1874248"/>
          </a:xfrm>
        </p:grpSpPr>
        <p:sp>
          <p:nvSpPr>
            <p:cNvPr id="675" name="Google Shape;675;p26"/>
            <p:cNvSpPr/>
            <p:nvPr/>
          </p:nvSpPr>
          <p:spPr>
            <a:xfrm flipH="1" rot="-5400000">
              <a:off x="2029845" y="4849117"/>
              <a:ext cx="1685475" cy="208513"/>
            </a:xfrm>
            <a:custGeom>
              <a:rect b="b" l="l" r="r" t="t"/>
              <a:pathLst>
                <a:path extrusionOk="0" h="667240" w="539352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76" name="Google Shape;676;p26"/>
            <p:cNvSpPr/>
            <p:nvPr/>
          </p:nvSpPr>
          <p:spPr>
            <a:xfrm flipH="1" rot="5400000">
              <a:off x="1639373" y="4745057"/>
              <a:ext cx="1874248" cy="231866"/>
            </a:xfrm>
            <a:custGeom>
              <a:rect b="b" l="l" r="r" t="t"/>
              <a:pathLst>
                <a:path extrusionOk="0" h="667240" w="539352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77" name="Google Shape;677;p26"/>
            <p:cNvSpPr/>
            <p:nvPr/>
          </p:nvSpPr>
          <p:spPr>
            <a:xfrm flipH="1" rot="5400000">
              <a:off x="1383970" y="4798088"/>
              <a:ext cx="1779862" cy="220189"/>
            </a:xfrm>
            <a:custGeom>
              <a:rect b="b" l="l" r="r" t="t"/>
              <a:pathLst>
                <a:path extrusionOk="0" h="667240" w="539352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78" name="Google Shape;678;p26"/>
            <p:cNvSpPr/>
            <p:nvPr/>
          </p:nvSpPr>
          <p:spPr>
            <a:xfrm flipH="1" rot="5400000">
              <a:off x="1238791" y="4949607"/>
              <a:ext cx="1510186" cy="186827"/>
            </a:xfrm>
            <a:custGeom>
              <a:rect b="b" l="l" r="r" t="t"/>
              <a:pathLst>
                <a:path extrusionOk="0" h="667240" w="539352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79" name="Google Shape;679;p26"/>
            <p:cNvSpPr/>
            <p:nvPr/>
          </p:nvSpPr>
          <p:spPr>
            <a:xfrm rot="5400000">
              <a:off x="847379" y="4820545"/>
              <a:ext cx="1739410" cy="215185"/>
            </a:xfrm>
            <a:custGeom>
              <a:rect b="b" l="l" r="r" t="t"/>
              <a:pathLst>
                <a:path extrusionOk="0" h="667240" w="539352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680" name="Google Shape;680;p26"/>
          <p:cNvGrpSpPr/>
          <p:nvPr/>
        </p:nvGrpSpPr>
        <p:grpSpPr>
          <a:xfrm>
            <a:off x="4031130" y="3694494"/>
            <a:ext cx="1066494" cy="1705520"/>
            <a:chOff x="5395417" y="3696618"/>
            <a:chExt cx="1491808" cy="1789257"/>
          </a:xfrm>
        </p:grpSpPr>
        <p:sp>
          <p:nvSpPr>
            <p:cNvPr id="681" name="Google Shape;681;p26"/>
            <p:cNvSpPr/>
            <p:nvPr/>
          </p:nvSpPr>
          <p:spPr>
            <a:xfrm rot="5400000">
              <a:off x="4633304" y="4507851"/>
              <a:ext cx="1739410" cy="215185"/>
            </a:xfrm>
            <a:custGeom>
              <a:rect b="b" l="l" r="r" t="t"/>
              <a:pathLst>
                <a:path extrusionOk="0" h="667240" w="539352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82" name="Google Shape;682;p26"/>
            <p:cNvSpPr/>
            <p:nvPr/>
          </p:nvSpPr>
          <p:spPr>
            <a:xfrm flipH="1" rot="5400000">
              <a:off x="5152091" y="4521911"/>
              <a:ext cx="1698959" cy="210181"/>
            </a:xfrm>
            <a:custGeom>
              <a:rect b="b" l="l" r="r" t="t"/>
              <a:pathLst>
                <a:path extrusionOk="0" h="667240" w="539352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83" name="Google Shape;683;p26"/>
            <p:cNvSpPr/>
            <p:nvPr/>
          </p:nvSpPr>
          <p:spPr>
            <a:xfrm flipH="1" rot="5400000">
              <a:off x="5005655" y="4635550"/>
              <a:ext cx="1496702" cy="185159"/>
            </a:xfrm>
            <a:custGeom>
              <a:rect b="b" l="l" r="r" t="t"/>
              <a:pathLst>
                <a:path extrusionOk="0" h="667240" w="5393520">
                  <a:moveTo>
                    <a:pt x="160738" y="0"/>
                  </a:moveTo>
                  <a:lnTo>
                    <a:pt x="0" y="0"/>
                  </a:lnTo>
                  <a:lnTo>
                    <a:pt x="0" y="667240"/>
                  </a:lnTo>
                  <a:lnTo>
                    <a:pt x="160738" y="667240"/>
                  </a:lnTo>
                  <a:close/>
                  <a:moveTo>
                    <a:pt x="374828" y="0"/>
                  </a:moveTo>
                  <a:lnTo>
                    <a:pt x="244143" y="0"/>
                  </a:lnTo>
                  <a:lnTo>
                    <a:pt x="244143" y="667240"/>
                  </a:lnTo>
                  <a:lnTo>
                    <a:pt x="374828" y="667240"/>
                  </a:lnTo>
                  <a:close/>
                  <a:moveTo>
                    <a:pt x="588917" y="0"/>
                  </a:moveTo>
                  <a:lnTo>
                    <a:pt x="458233" y="0"/>
                  </a:lnTo>
                  <a:lnTo>
                    <a:pt x="458233" y="667240"/>
                  </a:lnTo>
                  <a:lnTo>
                    <a:pt x="588917" y="667240"/>
                  </a:lnTo>
                  <a:close/>
                  <a:moveTo>
                    <a:pt x="803007" y="0"/>
                  </a:moveTo>
                  <a:lnTo>
                    <a:pt x="672322" y="0"/>
                  </a:lnTo>
                  <a:lnTo>
                    <a:pt x="672322" y="667240"/>
                  </a:lnTo>
                  <a:lnTo>
                    <a:pt x="803007" y="667240"/>
                  </a:lnTo>
                  <a:close/>
                  <a:moveTo>
                    <a:pt x="5393520" y="0"/>
                  </a:moveTo>
                  <a:lnTo>
                    <a:pt x="886412" y="0"/>
                  </a:lnTo>
                  <a:lnTo>
                    <a:pt x="886412"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84" name="Google Shape;684;p26"/>
            <p:cNvSpPr/>
            <p:nvPr/>
          </p:nvSpPr>
          <p:spPr>
            <a:xfrm flipH="1" rot="5400000">
              <a:off x="5377855" y="4476455"/>
              <a:ext cx="1779862" cy="220189"/>
            </a:xfrm>
            <a:custGeom>
              <a:rect b="b" l="l" r="r" t="t"/>
              <a:pathLst>
                <a:path extrusionOk="0" h="667240" w="539352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85" name="Google Shape;685;p26"/>
            <p:cNvSpPr/>
            <p:nvPr/>
          </p:nvSpPr>
          <p:spPr>
            <a:xfrm flipH="1" rot="5400000">
              <a:off x="5764199" y="4637369"/>
              <a:ext cx="1510186" cy="186827"/>
            </a:xfrm>
            <a:custGeom>
              <a:rect b="b" l="l" r="r" t="t"/>
              <a:pathLst>
                <a:path extrusionOk="0" h="667240" w="539352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86" name="Google Shape;686;p26"/>
            <p:cNvSpPr/>
            <p:nvPr/>
          </p:nvSpPr>
          <p:spPr>
            <a:xfrm flipH="1" rot="5400000">
              <a:off x="5974844" y="4564099"/>
              <a:ext cx="1604572" cy="220189"/>
            </a:xfrm>
            <a:custGeom>
              <a:rect b="b" l="l" r="r" t="t"/>
              <a:pathLst>
                <a:path extrusionOk="0" h="667240" w="539352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687" name="Google Shape;687;p26"/>
          <p:cNvGrpSpPr/>
          <p:nvPr/>
        </p:nvGrpSpPr>
        <p:grpSpPr>
          <a:xfrm>
            <a:off x="-112" y="4723786"/>
            <a:ext cx="9144470" cy="1280207"/>
            <a:chOff x="-352398" y="4698534"/>
            <a:chExt cx="12791257" cy="1343063"/>
          </a:xfrm>
        </p:grpSpPr>
        <p:sp>
          <p:nvSpPr>
            <p:cNvPr id="688" name="Google Shape;688;p26"/>
            <p:cNvSpPr/>
            <p:nvPr/>
          </p:nvSpPr>
          <p:spPr>
            <a:xfrm rot="10800000">
              <a:off x="-352398" y="5856197"/>
              <a:ext cx="34113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89" name="Google Shape;689;p26"/>
            <p:cNvSpPr/>
            <p:nvPr/>
          </p:nvSpPr>
          <p:spPr>
            <a:xfrm rot="5400000">
              <a:off x="2381204" y="5363896"/>
              <a:ext cx="11700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0" name="Google Shape;690;p26"/>
            <p:cNvSpPr/>
            <p:nvPr/>
          </p:nvSpPr>
          <p:spPr>
            <a:xfrm>
              <a:off x="2876393" y="4871592"/>
              <a:ext cx="22344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1" name="Google Shape;691;p26"/>
            <p:cNvSpPr/>
            <p:nvPr/>
          </p:nvSpPr>
          <p:spPr>
            <a:xfrm rot="5400000">
              <a:off x="4596037" y="5209796"/>
              <a:ext cx="8439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2" name="Google Shape;692;p26"/>
            <p:cNvSpPr/>
            <p:nvPr/>
          </p:nvSpPr>
          <p:spPr>
            <a:xfrm>
              <a:off x="4922724" y="5538839"/>
              <a:ext cx="21885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3" name="Google Shape;693;p26"/>
            <p:cNvSpPr/>
            <p:nvPr/>
          </p:nvSpPr>
          <p:spPr>
            <a:xfrm rot="5400000">
              <a:off x="6548091" y="5119796"/>
              <a:ext cx="10239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4" name="Google Shape;694;p26"/>
            <p:cNvSpPr/>
            <p:nvPr/>
          </p:nvSpPr>
          <p:spPr>
            <a:xfrm>
              <a:off x="6967270" y="4698995"/>
              <a:ext cx="20880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5" name="Google Shape;695;p26"/>
            <p:cNvSpPr/>
            <p:nvPr/>
          </p:nvSpPr>
          <p:spPr>
            <a:xfrm rot="5400000">
              <a:off x="8647230" y="5073834"/>
              <a:ext cx="9360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696" name="Google Shape;696;p26"/>
            <p:cNvSpPr/>
            <p:nvPr/>
          </p:nvSpPr>
          <p:spPr>
            <a:xfrm>
              <a:off x="9022459" y="5538839"/>
              <a:ext cx="3416400" cy="185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sp>
        <p:nvSpPr>
          <p:cNvPr id="697" name="Google Shape;697;p26"/>
          <p:cNvSpPr txBox="1"/>
          <p:nvPr/>
        </p:nvSpPr>
        <p:spPr>
          <a:xfrm>
            <a:off x="275120" y="0"/>
            <a:ext cx="8679900" cy="724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F3F3F"/>
              </a:buClr>
              <a:buSzPts val="4800"/>
              <a:buFont typeface="Arial"/>
              <a:buNone/>
            </a:pPr>
            <a:r>
              <a:rPr b="1" i="0" lang="en-US" sz="4800" u="none" cap="none" strike="noStrike">
                <a:solidFill>
                  <a:srgbClr val="3F3F3F"/>
                </a:solidFill>
                <a:latin typeface="Times New Roman"/>
                <a:ea typeface="Times New Roman"/>
                <a:cs typeface="Times New Roman"/>
                <a:sym typeface="Times New Roman"/>
              </a:rPr>
              <a:t>Paragraph 1 :Introduction  </a:t>
            </a:r>
            <a:endParaRPr b="1" i="0" sz="4800" u="none" cap="none" strike="noStrike">
              <a:solidFill>
                <a:srgbClr val="3F3F3F"/>
              </a:solidFill>
              <a:latin typeface="Times New Roman"/>
              <a:ea typeface="Times New Roman"/>
              <a:cs typeface="Times New Roman"/>
              <a:sym typeface="Times New Roman"/>
            </a:endParaRPr>
          </a:p>
        </p:txBody>
      </p:sp>
      <p:sp>
        <p:nvSpPr>
          <p:cNvPr id="698" name="Google Shape;698;p26"/>
          <p:cNvSpPr txBox="1"/>
          <p:nvPr/>
        </p:nvSpPr>
        <p:spPr>
          <a:xfrm>
            <a:off x="260075" y="1447800"/>
            <a:ext cx="2672400" cy="22473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dk1"/>
                </a:solidFill>
                <a:latin typeface="Times New Roman"/>
                <a:ea typeface="Times New Roman"/>
                <a:cs typeface="Times New Roman"/>
                <a:sym typeface="Times New Roman"/>
              </a:rPr>
              <a:t>A Hook</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i="0" lang="en-US" sz="2000" u="none" cap="none" strike="noStrike">
                <a:solidFill>
                  <a:schemeClr val="dk1"/>
                </a:solidFill>
                <a:latin typeface="Times New Roman"/>
                <a:ea typeface="Times New Roman"/>
                <a:cs typeface="Times New Roman"/>
                <a:sym typeface="Times New Roman"/>
              </a:rPr>
              <a:t>A “hook” is a line that catches your audience’s attention and piques their interest, so they continue reading your review</a:t>
            </a:r>
            <a:r>
              <a:rPr b="1" i="0" lang="en-US" sz="2000" u="none" cap="none" strike="noStrike">
                <a:solidFill>
                  <a:schemeClr val="dk1"/>
                </a:solidFill>
                <a:latin typeface="Times New Roman"/>
                <a:ea typeface="Times New Roman"/>
                <a:cs typeface="Times New Roman"/>
                <a:sym typeface="Times New Roman"/>
              </a:rPr>
              <a:t> .</a:t>
            </a:r>
            <a:endParaRPr b="1" i="0" sz="2000" u="none" cap="none" strike="noStrike">
              <a:solidFill>
                <a:schemeClr val="dk1"/>
              </a:solidFill>
              <a:latin typeface="Times New Roman"/>
              <a:ea typeface="Times New Roman"/>
              <a:cs typeface="Times New Roman"/>
              <a:sym typeface="Times New Roman"/>
            </a:endParaRPr>
          </a:p>
        </p:txBody>
      </p:sp>
      <p:sp>
        <p:nvSpPr>
          <p:cNvPr id="699" name="Google Shape;699;p26"/>
          <p:cNvSpPr txBox="1"/>
          <p:nvPr/>
        </p:nvSpPr>
        <p:spPr>
          <a:xfrm>
            <a:off x="160537" y="304800"/>
            <a:ext cx="63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
        <p:nvSpPr>
          <p:cNvPr id="700" name="Google Shape;700;p26"/>
          <p:cNvSpPr txBox="1"/>
          <p:nvPr/>
        </p:nvSpPr>
        <p:spPr>
          <a:xfrm>
            <a:off x="3082425" y="1447800"/>
            <a:ext cx="3041100" cy="2247300"/>
          </a:xfrm>
          <a:prstGeom prst="rect">
            <a:avLst/>
          </a:prstGeom>
          <a:solidFill>
            <a:srgbClr val="FFFFFF"/>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dk1"/>
                </a:solidFill>
                <a:latin typeface="Times New Roman"/>
                <a:ea typeface="Times New Roman"/>
                <a:cs typeface="Times New Roman"/>
                <a:sym typeface="Times New Roman"/>
              </a:rPr>
              <a:t>Essential information</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i="0" lang="en-US" sz="2000" u="none" cap="none" strike="noStrike">
                <a:solidFill>
                  <a:schemeClr val="dk1"/>
                </a:solidFill>
                <a:latin typeface="Times New Roman"/>
                <a:ea typeface="Times New Roman"/>
                <a:cs typeface="Times New Roman"/>
                <a:sym typeface="Times New Roman"/>
              </a:rPr>
              <a:t>Identify the book’s </a:t>
            </a:r>
            <a:r>
              <a:rPr b="1" i="0" lang="en-US" sz="2000" u="none" cap="none" strike="noStrike">
                <a:solidFill>
                  <a:schemeClr val="dk1"/>
                </a:solidFill>
                <a:latin typeface="Times New Roman"/>
                <a:ea typeface="Times New Roman"/>
                <a:cs typeface="Times New Roman"/>
                <a:sym typeface="Times New Roman"/>
              </a:rPr>
              <a:t>author</a:t>
            </a:r>
            <a:r>
              <a:rPr i="0" lang="en-US" sz="2000" u="none" cap="none" strike="noStrike">
                <a:solidFill>
                  <a:schemeClr val="dk1"/>
                </a:solidFill>
                <a:latin typeface="Times New Roman"/>
                <a:ea typeface="Times New Roman"/>
                <a:cs typeface="Times New Roman"/>
                <a:sym typeface="Times New Roman"/>
              </a:rPr>
              <a:t> and </a:t>
            </a:r>
            <a:r>
              <a:rPr b="1" i="0" lang="en-US" sz="2000" u="none" cap="none" strike="noStrike">
                <a:solidFill>
                  <a:schemeClr val="dk1"/>
                </a:solidFill>
                <a:latin typeface="Times New Roman"/>
                <a:ea typeface="Times New Roman"/>
                <a:cs typeface="Times New Roman"/>
                <a:sym typeface="Times New Roman"/>
              </a:rPr>
              <a:t>title</a:t>
            </a:r>
            <a:r>
              <a:rPr i="0" lang="en-US" sz="2000" u="none" cap="none" strike="noStrike">
                <a:solidFill>
                  <a:schemeClr val="dk1"/>
                </a:solidFill>
                <a:latin typeface="Times New Roman"/>
                <a:ea typeface="Times New Roman"/>
                <a:cs typeface="Times New Roman"/>
                <a:sym typeface="Times New Roman"/>
              </a:rPr>
              <a:t>. Specify the </a:t>
            </a:r>
            <a:r>
              <a:rPr b="1" i="0" lang="en-US" sz="2000" u="none" cap="none" strike="noStrike">
                <a:solidFill>
                  <a:schemeClr val="dk1"/>
                </a:solidFill>
                <a:latin typeface="Times New Roman"/>
                <a:ea typeface="Times New Roman"/>
                <a:cs typeface="Times New Roman"/>
                <a:sym typeface="Times New Roman"/>
              </a:rPr>
              <a:t>type of book </a:t>
            </a:r>
            <a:r>
              <a:rPr i="0" lang="en-US" sz="2000" u="none" cap="none" strike="noStrike">
                <a:solidFill>
                  <a:schemeClr val="dk1"/>
                </a:solidFill>
                <a:latin typeface="Times New Roman"/>
                <a:ea typeface="Times New Roman"/>
                <a:cs typeface="Times New Roman"/>
                <a:sym typeface="Times New Roman"/>
              </a:rPr>
              <a:t>(for example, fiction, nonfiction, biography, autobiography). Mention the book's genre.</a:t>
            </a:r>
            <a:endParaRPr i="0" sz="2000" u="none" cap="none" strike="noStrike">
              <a:solidFill>
                <a:schemeClr val="dk1"/>
              </a:solidFill>
              <a:latin typeface="Times New Roman"/>
              <a:ea typeface="Times New Roman"/>
              <a:cs typeface="Times New Roman"/>
              <a:sym typeface="Times New Roman"/>
            </a:endParaRPr>
          </a:p>
        </p:txBody>
      </p:sp>
      <p:sp>
        <p:nvSpPr>
          <p:cNvPr id="701" name="Google Shape;701;p26"/>
          <p:cNvSpPr txBox="1"/>
          <p:nvPr/>
        </p:nvSpPr>
        <p:spPr>
          <a:xfrm>
            <a:off x="160537" y="4581334"/>
            <a:ext cx="97617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Piques: </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Arouse/ provoke/ stir awaken.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7"/>
          <p:cNvSpPr/>
          <p:nvPr/>
        </p:nvSpPr>
        <p:spPr>
          <a:xfrm>
            <a:off x="-4144" y="0"/>
            <a:ext cx="9148145" cy="6866573"/>
          </a:xfrm>
          <a:custGeom>
            <a:rect b="b" l="l" r="r" t="t"/>
            <a:pathLst>
              <a:path extrusionOk="0" h="10287000" w="18296289">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07" name="Google Shape;707;p27"/>
          <p:cNvSpPr/>
          <p:nvPr/>
        </p:nvSpPr>
        <p:spPr>
          <a:xfrm>
            <a:off x="5546525" y="304800"/>
            <a:ext cx="3235061" cy="6445663"/>
          </a:xfrm>
          <a:custGeom>
            <a:rect b="b" l="l" r="r" t="t"/>
            <a:pathLst>
              <a:path extrusionOk="0" h="8343900" w="4134263">
                <a:moveTo>
                  <a:pt x="0" y="0"/>
                </a:moveTo>
                <a:lnTo>
                  <a:pt x="4134263" y="0"/>
                </a:lnTo>
                <a:lnTo>
                  <a:pt x="4134263" y="8343900"/>
                </a:lnTo>
                <a:lnTo>
                  <a:pt x="0" y="8343900"/>
                </a:lnTo>
                <a:lnTo>
                  <a:pt x="0" y="7895463"/>
                </a:lnTo>
                <a:lnTo>
                  <a:pt x="227674" y="7895463"/>
                </a:lnTo>
                <a:lnTo>
                  <a:pt x="227674" y="8116226"/>
                </a:lnTo>
                <a:lnTo>
                  <a:pt x="3906589" y="8116226"/>
                </a:lnTo>
                <a:lnTo>
                  <a:pt x="3906589" y="227674"/>
                </a:lnTo>
                <a:lnTo>
                  <a:pt x="227674" y="227674"/>
                </a:lnTo>
                <a:lnTo>
                  <a:pt x="227674" y="6515169"/>
                </a:lnTo>
                <a:lnTo>
                  <a:pt x="0" y="651516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08" name="Google Shape;708;p27"/>
          <p:cNvSpPr txBox="1"/>
          <p:nvPr/>
        </p:nvSpPr>
        <p:spPr>
          <a:xfrm>
            <a:off x="2405000" y="609600"/>
            <a:ext cx="28830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lt1"/>
                </a:solidFill>
                <a:latin typeface="Times New Roman"/>
                <a:ea typeface="Times New Roman"/>
                <a:cs typeface="Times New Roman"/>
                <a:sym typeface="Times New Roman"/>
              </a:rPr>
              <a:t>Paragraph 2</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lt1"/>
                </a:solidFill>
                <a:latin typeface="Times New Roman"/>
                <a:ea typeface="Times New Roman"/>
                <a:cs typeface="Times New Roman"/>
                <a:sym typeface="Times New Roman"/>
              </a:rPr>
              <a:t> Main points of the plot </a:t>
            </a:r>
            <a:endParaRPr b="1" i="0" sz="2000" u="sng" cap="none" strike="noStrike">
              <a:solidFill>
                <a:schemeClr val="lt1"/>
              </a:solidFill>
              <a:latin typeface="Times New Roman"/>
              <a:ea typeface="Times New Roman"/>
              <a:cs typeface="Times New Roman"/>
              <a:sym typeface="Times New Roman"/>
            </a:endParaRPr>
          </a:p>
        </p:txBody>
      </p:sp>
      <p:sp>
        <p:nvSpPr>
          <p:cNvPr id="709" name="Google Shape;709;p27"/>
          <p:cNvSpPr txBox="1"/>
          <p:nvPr/>
        </p:nvSpPr>
        <p:spPr>
          <a:xfrm>
            <a:off x="216488" y="737294"/>
            <a:ext cx="1912200" cy="2615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Times New Roman"/>
                <a:ea typeface="Times New Roman"/>
                <a:cs typeface="Times New Roman"/>
                <a:sym typeface="Times New Roman"/>
              </a:rPr>
              <a:t>The Main Body</a:t>
            </a:r>
            <a:endParaRPr b="1" i="0" sz="4800" u="none" cap="none" strike="noStrike">
              <a:solidFill>
                <a:schemeClr val="lt1"/>
              </a:solidFill>
              <a:latin typeface="Times New Roman"/>
              <a:ea typeface="Times New Roman"/>
              <a:cs typeface="Times New Roman"/>
              <a:sym typeface="Times New Roman"/>
            </a:endParaRPr>
          </a:p>
        </p:txBody>
      </p:sp>
      <p:sp>
        <p:nvSpPr>
          <p:cNvPr id="710" name="Google Shape;710;p27"/>
          <p:cNvSpPr txBox="1"/>
          <p:nvPr/>
        </p:nvSpPr>
        <p:spPr>
          <a:xfrm>
            <a:off x="-48075" y="3581400"/>
            <a:ext cx="2253000" cy="2329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Arial"/>
              <a:buNone/>
            </a:pPr>
            <a:r>
              <a:rPr i="0" lang="en-US" sz="3000" u="none" cap="none" strike="noStrike">
                <a:solidFill>
                  <a:schemeClr val="lt1"/>
                </a:solidFill>
                <a:latin typeface="Times New Roman"/>
                <a:ea typeface="Times New Roman"/>
                <a:cs typeface="Times New Roman"/>
                <a:sym typeface="Times New Roman"/>
              </a:rPr>
              <a:t>Consists </a:t>
            </a:r>
            <a:endParaRPr i="0" sz="30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lt1"/>
              </a:buClr>
              <a:buSzPts val="3000"/>
              <a:buFont typeface="Arial"/>
              <a:buNone/>
            </a:pPr>
            <a:r>
              <a:rPr i="0" lang="en-US" sz="3000" u="none" cap="none" strike="noStrike">
                <a:solidFill>
                  <a:schemeClr val="lt1"/>
                </a:solidFill>
                <a:latin typeface="Times New Roman"/>
                <a:ea typeface="Times New Roman"/>
                <a:cs typeface="Times New Roman"/>
                <a:sym typeface="Times New Roman"/>
              </a:rPr>
              <a:t>of</a:t>
            </a:r>
            <a:r>
              <a:rPr lang="en-US" sz="3000">
                <a:solidFill>
                  <a:schemeClr val="lt1"/>
                </a:solidFill>
                <a:latin typeface="Times New Roman"/>
                <a:ea typeface="Times New Roman"/>
                <a:cs typeface="Times New Roman"/>
                <a:sym typeface="Times New Roman"/>
              </a:rPr>
              <a:t>:</a:t>
            </a:r>
            <a:endParaRPr i="0" sz="30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lt1"/>
              </a:buClr>
              <a:buSzPts val="3000"/>
              <a:buFont typeface="Arial"/>
              <a:buNone/>
            </a:pPr>
            <a:r>
              <a:rPr i="0" lang="en-US" sz="3000" u="none" cap="none" strike="noStrike">
                <a:solidFill>
                  <a:schemeClr val="lt1"/>
                </a:solidFill>
                <a:latin typeface="Times New Roman"/>
                <a:ea typeface="Times New Roman"/>
                <a:cs typeface="Times New Roman"/>
                <a:sym typeface="Times New Roman"/>
              </a:rPr>
              <a:t>2 paragraphs </a:t>
            </a:r>
            <a:endParaRPr i="0" sz="3000" u="none" cap="none" strike="noStrike">
              <a:solidFill>
                <a:schemeClr val="lt1"/>
              </a:solidFill>
              <a:latin typeface="Times New Roman"/>
              <a:ea typeface="Times New Roman"/>
              <a:cs typeface="Times New Roman"/>
              <a:sym typeface="Times New Roman"/>
            </a:endParaRPr>
          </a:p>
        </p:txBody>
      </p:sp>
      <p:grpSp>
        <p:nvGrpSpPr>
          <p:cNvPr id="711" name="Google Shape;711;p27"/>
          <p:cNvGrpSpPr/>
          <p:nvPr/>
        </p:nvGrpSpPr>
        <p:grpSpPr>
          <a:xfrm>
            <a:off x="3315072" y="5253818"/>
            <a:ext cx="2882920" cy="1186829"/>
            <a:chOff x="3960971" y="2767117"/>
            <a:chExt cx="4267200" cy="1321489"/>
          </a:xfrm>
        </p:grpSpPr>
        <p:sp>
          <p:nvSpPr>
            <p:cNvPr id="712" name="Google Shape;712;p27"/>
            <p:cNvSpPr/>
            <p:nvPr/>
          </p:nvSpPr>
          <p:spPr>
            <a:xfrm>
              <a:off x="4049553" y="3359522"/>
              <a:ext cx="4086225" cy="657225"/>
            </a:xfrm>
            <a:custGeom>
              <a:rect b="b" l="l" r="r" t="t"/>
              <a:pathLst>
                <a:path extrusionOk="0" h="657225" w="4086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13" name="Google Shape;713;p27"/>
            <p:cNvSpPr/>
            <p:nvPr/>
          </p:nvSpPr>
          <p:spPr>
            <a:xfrm>
              <a:off x="3960971" y="3698081"/>
              <a:ext cx="4267200" cy="390525"/>
            </a:xfrm>
            <a:custGeom>
              <a:rect b="b" l="l" r="r" t="t"/>
              <a:pathLst>
                <a:path extrusionOk="0" h="390525" w="4267200">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rgbClr val="2C3F7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14" name="Google Shape;714;p27"/>
            <p:cNvSpPr/>
            <p:nvPr/>
          </p:nvSpPr>
          <p:spPr>
            <a:xfrm>
              <a:off x="6068849" y="2857621"/>
              <a:ext cx="1809750" cy="857250"/>
            </a:xfrm>
            <a:custGeom>
              <a:rect b="b" l="l" r="r" t="t"/>
              <a:pathLst>
                <a:path extrusionOk="0" h="857250" w="18097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15" name="Google Shape;715;p27"/>
            <p:cNvSpPr/>
            <p:nvPr/>
          </p:nvSpPr>
          <p:spPr>
            <a:xfrm>
              <a:off x="4297199" y="2767117"/>
              <a:ext cx="1809750" cy="942975"/>
            </a:xfrm>
            <a:custGeom>
              <a:rect b="b" l="l" r="r" t="t"/>
              <a:pathLst>
                <a:path extrusionOk="0" h="942975" w="1809750">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sp>
        <p:nvSpPr>
          <p:cNvPr id="716" name="Google Shape;716;p27"/>
          <p:cNvSpPr txBox="1"/>
          <p:nvPr/>
        </p:nvSpPr>
        <p:spPr>
          <a:xfrm>
            <a:off x="5775700" y="533400"/>
            <a:ext cx="26928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lt1"/>
                </a:solidFill>
                <a:latin typeface="Times New Roman"/>
                <a:ea typeface="Times New Roman"/>
                <a:cs typeface="Times New Roman"/>
                <a:sym typeface="Times New Roman"/>
              </a:rPr>
              <a:t>Paragraph 3 </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chemeClr val="lt1"/>
                </a:solidFill>
                <a:latin typeface="Times New Roman"/>
                <a:ea typeface="Times New Roman"/>
                <a:cs typeface="Times New Roman"/>
                <a:sym typeface="Times New Roman"/>
              </a:rPr>
              <a:t>General comments </a:t>
            </a:r>
            <a:endParaRPr b="1" i="0" sz="2000" u="sng" cap="none" strike="noStrike">
              <a:solidFill>
                <a:schemeClr val="lt1"/>
              </a:solidFill>
              <a:latin typeface="Times New Roman"/>
              <a:ea typeface="Times New Roman"/>
              <a:cs typeface="Times New Roman"/>
              <a:sym typeface="Times New Roman"/>
            </a:endParaRPr>
          </a:p>
        </p:txBody>
      </p:sp>
      <p:sp>
        <p:nvSpPr>
          <p:cNvPr id="717" name="Google Shape;717;p27"/>
          <p:cNvSpPr/>
          <p:nvPr/>
        </p:nvSpPr>
        <p:spPr>
          <a:xfrm flipH="1">
            <a:off x="2216697" y="304800"/>
            <a:ext cx="3348753" cy="6445663"/>
          </a:xfrm>
          <a:custGeom>
            <a:rect b="b" l="l" r="r" t="t"/>
            <a:pathLst>
              <a:path extrusionOk="0" h="8343900" w="4134263">
                <a:moveTo>
                  <a:pt x="0" y="0"/>
                </a:moveTo>
                <a:lnTo>
                  <a:pt x="4134263" y="0"/>
                </a:lnTo>
                <a:lnTo>
                  <a:pt x="4134263" y="8343900"/>
                </a:lnTo>
                <a:lnTo>
                  <a:pt x="0" y="8343900"/>
                </a:lnTo>
                <a:lnTo>
                  <a:pt x="0" y="7895463"/>
                </a:lnTo>
                <a:lnTo>
                  <a:pt x="227674" y="7895463"/>
                </a:lnTo>
                <a:lnTo>
                  <a:pt x="227674" y="8116226"/>
                </a:lnTo>
                <a:lnTo>
                  <a:pt x="3906589" y="8116226"/>
                </a:lnTo>
                <a:lnTo>
                  <a:pt x="3906589" y="227674"/>
                </a:lnTo>
                <a:lnTo>
                  <a:pt x="227674" y="227674"/>
                </a:lnTo>
                <a:lnTo>
                  <a:pt x="227674" y="6515169"/>
                </a:lnTo>
                <a:lnTo>
                  <a:pt x="0" y="651516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18" name="Google Shape;718;p27"/>
          <p:cNvSpPr txBox="1"/>
          <p:nvPr/>
        </p:nvSpPr>
        <p:spPr>
          <a:xfrm>
            <a:off x="2398825" y="1371600"/>
            <a:ext cx="28830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Char char="•"/>
            </a:pPr>
            <a:r>
              <a:rPr i="0" lang="en-US" sz="1800" u="none" cap="none" strike="noStrike">
                <a:solidFill>
                  <a:schemeClr val="lt1"/>
                </a:solidFill>
                <a:latin typeface="Times New Roman"/>
                <a:ea typeface="Times New Roman"/>
                <a:cs typeface="Times New Roman"/>
                <a:sym typeface="Times New Roman"/>
              </a:rPr>
              <a:t>Share a short </a:t>
            </a:r>
            <a:r>
              <a:rPr b="1" i="0" lang="en-US" sz="1800" u="sng" cap="none" strike="noStrike">
                <a:solidFill>
                  <a:schemeClr val="accent1"/>
                </a:solidFill>
                <a:latin typeface="Times New Roman"/>
                <a:ea typeface="Times New Roman"/>
                <a:cs typeface="Times New Roman"/>
                <a:sym typeface="Times New Roman"/>
              </a:rPr>
              <a:t>summary of the plot</a:t>
            </a:r>
            <a:r>
              <a:rPr i="0" lang="en-US" sz="1800" u="none" cap="none" strike="noStrike">
                <a:solidFill>
                  <a:schemeClr val="lt1"/>
                </a:solidFill>
                <a:latin typeface="Times New Roman"/>
                <a:ea typeface="Times New Roman"/>
                <a:cs typeface="Times New Roman"/>
                <a:sym typeface="Times New Roman"/>
              </a:rPr>
              <a:t> (without reveali</a:t>
            </a:r>
            <a:r>
              <a:rPr lang="en-US" sz="1800">
                <a:solidFill>
                  <a:schemeClr val="lt1"/>
                </a:solidFill>
                <a:latin typeface="Times New Roman"/>
                <a:ea typeface="Times New Roman"/>
                <a:cs typeface="Times New Roman"/>
                <a:sym typeface="Times New Roman"/>
              </a:rPr>
              <a:t>ng too much about the plot), </a:t>
            </a:r>
            <a:r>
              <a:rPr i="0" lang="en-US" sz="1800" u="none" cap="none" strike="noStrike">
                <a:solidFill>
                  <a:schemeClr val="lt1"/>
                </a:solidFill>
                <a:latin typeface="Times New Roman"/>
                <a:ea typeface="Times New Roman"/>
                <a:cs typeface="Times New Roman"/>
                <a:sym typeface="Times New Roman"/>
              </a:rPr>
              <a:t>so your audience gets the gist of what the story is about (</a:t>
            </a:r>
            <a:r>
              <a:rPr lang="en-US" sz="1800">
                <a:solidFill>
                  <a:schemeClr val="lt1"/>
                </a:solidFill>
                <a:latin typeface="Times New Roman"/>
                <a:ea typeface="Times New Roman"/>
                <a:cs typeface="Times New Roman"/>
                <a:sym typeface="Times New Roman"/>
              </a:rPr>
              <a:t>generally</a:t>
            </a:r>
            <a:r>
              <a:rPr i="0" lang="en-US" sz="1800" u="none" cap="none" strike="noStrike">
                <a:solidFill>
                  <a:schemeClr val="lt1"/>
                </a:solidFill>
                <a:latin typeface="Times New Roman"/>
                <a:ea typeface="Times New Roman"/>
                <a:cs typeface="Times New Roman"/>
                <a:sym typeface="Times New Roman"/>
              </a:rPr>
              <a:t>).</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Times New Roman"/>
              <a:buChar char="•"/>
            </a:pPr>
            <a:r>
              <a:rPr i="0" lang="en-US" sz="1800" u="none" cap="none" strike="noStrike">
                <a:solidFill>
                  <a:schemeClr val="lt1"/>
                </a:solidFill>
                <a:latin typeface="Times New Roman"/>
                <a:ea typeface="Times New Roman"/>
                <a:cs typeface="Times New Roman"/>
                <a:sym typeface="Times New Roman"/>
              </a:rPr>
              <a:t>Introduce the characters and some situations/main events.</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Char char="•"/>
            </a:pPr>
            <a:r>
              <a:rPr i="0" lang="en-US" sz="1800" u="none" cap="none" strike="noStrike">
                <a:solidFill>
                  <a:schemeClr val="lt1"/>
                </a:solidFill>
                <a:latin typeface="Times New Roman"/>
                <a:ea typeface="Times New Roman"/>
                <a:cs typeface="Times New Roman"/>
                <a:sym typeface="Times New Roman"/>
              </a:rPr>
              <a:t>Best practice is </a:t>
            </a:r>
            <a:r>
              <a:rPr i="0" lang="en-US" sz="1800" u="none" cap="none" strike="noStrike">
                <a:solidFill>
                  <a:schemeClr val="accent1"/>
                </a:solidFill>
                <a:latin typeface="Times New Roman"/>
                <a:ea typeface="Times New Roman"/>
                <a:cs typeface="Times New Roman"/>
                <a:sym typeface="Times New Roman"/>
              </a:rPr>
              <a:t>t</a:t>
            </a:r>
            <a:r>
              <a:rPr i="0" lang="en-US" sz="1800" u="none" cap="none" strike="noStrike">
                <a:solidFill>
                  <a:srgbClr val="A4C2F4"/>
                </a:solidFill>
                <a:latin typeface="Times New Roman"/>
                <a:ea typeface="Times New Roman"/>
                <a:cs typeface="Times New Roman"/>
                <a:sym typeface="Times New Roman"/>
              </a:rPr>
              <a:t>o </a:t>
            </a:r>
            <a:r>
              <a:rPr b="1" i="0" lang="en-US" sz="1800" u="sng" cap="none" strike="noStrike">
                <a:solidFill>
                  <a:srgbClr val="A4C2F4"/>
                </a:solidFill>
                <a:latin typeface="Times New Roman"/>
                <a:ea typeface="Times New Roman"/>
                <a:cs typeface="Times New Roman"/>
                <a:sym typeface="Times New Roman"/>
              </a:rPr>
              <a:t>leave out the climax or ending of the book </a:t>
            </a:r>
            <a:r>
              <a:rPr i="0" lang="en-US" sz="1800" u="none" cap="none" strike="noStrike">
                <a:solidFill>
                  <a:schemeClr val="lt1"/>
                </a:solidFill>
                <a:latin typeface="Times New Roman"/>
                <a:ea typeface="Times New Roman"/>
                <a:cs typeface="Times New Roman"/>
                <a:sym typeface="Times New Roman"/>
              </a:rPr>
              <a:t>and avoid giving away spoilers, so you don’t ruin the story for your audience</a:t>
            </a:r>
            <a:r>
              <a:rPr i="0" lang="en-US" sz="1800" u="none" cap="none" strike="noStrike">
                <a:solidFill>
                  <a:schemeClr val="dk1"/>
                </a:solidFill>
                <a:latin typeface="Times New Roman"/>
                <a:ea typeface="Times New Roman"/>
                <a:cs typeface="Times New Roman"/>
                <a:sym typeface="Times New Roman"/>
              </a:rPr>
              <a:t>.</a:t>
            </a:r>
            <a:endParaRPr i="0" sz="1800" u="none" cap="none" strike="noStrike">
              <a:solidFill>
                <a:schemeClr val="lt1"/>
              </a:solidFill>
              <a:latin typeface="Times New Roman"/>
              <a:ea typeface="Times New Roman"/>
              <a:cs typeface="Times New Roman"/>
              <a:sym typeface="Times New Roman"/>
            </a:endParaRPr>
          </a:p>
        </p:txBody>
      </p:sp>
      <p:sp>
        <p:nvSpPr>
          <p:cNvPr id="719" name="Google Shape;719;p27"/>
          <p:cNvSpPr txBox="1"/>
          <p:nvPr/>
        </p:nvSpPr>
        <p:spPr>
          <a:xfrm>
            <a:off x="5775700" y="1295400"/>
            <a:ext cx="2798400" cy="591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Char char="•"/>
            </a:pPr>
            <a:r>
              <a:rPr i="0" lang="en-US" sz="1800" u="none" cap="none" strike="noStrike">
                <a:solidFill>
                  <a:schemeClr val="lt1"/>
                </a:solidFill>
                <a:latin typeface="Times New Roman"/>
                <a:ea typeface="Times New Roman"/>
                <a:cs typeface="Times New Roman"/>
                <a:sym typeface="Times New Roman"/>
              </a:rPr>
              <a:t>Simply saying a book was “good” or “bad”, or that you liked it or didn’t, isn’t helpful.</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Times New Roman"/>
              <a:buChar char="•"/>
            </a:pPr>
            <a:r>
              <a:rPr i="0" lang="en-US" sz="1800" u="none" cap="none" strike="noStrike">
                <a:solidFill>
                  <a:schemeClr val="lt1"/>
                </a:solidFill>
                <a:latin typeface="Times New Roman"/>
                <a:ea typeface="Times New Roman"/>
                <a:cs typeface="Times New Roman"/>
                <a:sym typeface="Times New Roman"/>
              </a:rPr>
              <a:t>Comment on the style of language used </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accent1"/>
              </a:buClr>
              <a:buSzPts val="1800"/>
              <a:buFont typeface="Times New Roman"/>
              <a:buChar char="•"/>
            </a:pPr>
            <a:r>
              <a:rPr b="1" i="0" lang="en-US" sz="1800" u="none" cap="none" strike="noStrike">
                <a:solidFill>
                  <a:schemeClr val="accent1"/>
                </a:solidFill>
                <a:latin typeface="Times New Roman"/>
                <a:ea typeface="Times New Roman"/>
                <a:cs typeface="Times New Roman"/>
                <a:sym typeface="Times New Roman"/>
              </a:rPr>
              <a:t>Use descriptive language:</a:t>
            </a:r>
            <a:endParaRPr b="1" i="0" sz="1800" u="none" cap="none" strike="noStrike">
              <a:solidFill>
                <a:schemeClr val="accent1"/>
              </a:solidFill>
              <a:latin typeface="Times New Roman"/>
              <a:ea typeface="Times New Roman"/>
              <a:cs typeface="Times New Roman"/>
              <a:sym typeface="Times New Roman"/>
            </a:endParaRPr>
          </a:p>
          <a:p>
            <a:pPr indent="-114299" lvl="1" marL="280987" marR="0" rtl="0" algn="l">
              <a:lnSpc>
                <a:spcPct val="100000"/>
              </a:lnSpc>
              <a:spcBef>
                <a:spcPts val="0"/>
              </a:spcBef>
              <a:spcAft>
                <a:spcPts val="0"/>
              </a:spcAft>
              <a:buClr>
                <a:schemeClr val="lt1"/>
              </a:buClr>
              <a:buSzPts val="1800"/>
              <a:buFont typeface="Times New Roman"/>
              <a:buChar char="•"/>
            </a:pPr>
            <a:r>
              <a:rPr i="0" lang="en-US" sz="1800" u="sng" cap="none" strike="noStrike">
                <a:solidFill>
                  <a:schemeClr val="lt1"/>
                </a:solidFill>
                <a:latin typeface="Times New Roman"/>
                <a:ea typeface="Times New Roman"/>
                <a:cs typeface="Times New Roman"/>
                <a:sym typeface="Times New Roman"/>
              </a:rPr>
              <a:t>Describe the book</a:t>
            </a:r>
            <a:r>
              <a:rPr i="0" lang="en-US" sz="1800" u="none" cap="none" strike="noStrike">
                <a:solidFill>
                  <a:schemeClr val="lt1"/>
                </a:solidFill>
                <a:latin typeface="Times New Roman"/>
                <a:ea typeface="Times New Roman"/>
                <a:cs typeface="Times New Roman"/>
                <a:sym typeface="Times New Roman"/>
              </a:rPr>
              <a:t>  ; is it memorable ? Interesting? Dull?</a:t>
            </a:r>
            <a:endParaRPr i="0" sz="1400" u="none" cap="none" strike="noStrike">
              <a:solidFill>
                <a:srgbClr val="000000"/>
              </a:solidFill>
              <a:latin typeface="Times New Roman"/>
              <a:ea typeface="Times New Roman"/>
              <a:cs typeface="Times New Roman"/>
              <a:sym typeface="Times New Roman"/>
            </a:endParaRPr>
          </a:p>
          <a:p>
            <a:pPr indent="-114299" lvl="1" marL="280987" marR="0" rtl="0" algn="l">
              <a:lnSpc>
                <a:spcPct val="100000"/>
              </a:lnSpc>
              <a:spcBef>
                <a:spcPts val="0"/>
              </a:spcBef>
              <a:spcAft>
                <a:spcPts val="0"/>
              </a:spcAft>
              <a:buClr>
                <a:schemeClr val="lt1"/>
              </a:buClr>
              <a:buSzPts val="1800"/>
              <a:buFont typeface="Times New Roman"/>
              <a:buChar char="•"/>
            </a:pPr>
            <a:r>
              <a:rPr i="0" lang="en-US" sz="1800" u="sng" cap="none" strike="noStrike">
                <a:solidFill>
                  <a:schemeClr val="lt1"/>
                </a:solidFill>
                <a:latin typeface="Times New Roman"/>
                <a:ea typeface="Times New Roman"/>
                <a:cs typeface="Times New Roman"/>
                <a:sym typeface="Times New Roman"/>
              </a:rPr>
              <a:t>Describe sequence of the events</a:t>
            </a:r>
            <a:r>
              <a:rPr i="0" lang="en-US" sz="1800" u="none" cap="none" strike="noStrike">
                <a:solidFill>
                  <a:schemeClr val="lt1"/>
                </a:solidFill>
                <a:latin typeface="Times New Roman"/>
                <a:ea typeface="Times New Roman"/>
                <a:cs typeface="Times New Roman"/>
                <a:sym typeface="Times New Roman"/>
              </a:rPr>
              <a:t>: are they logical? Confusing? Interesting? Too slow?</a:t>
            </a:r>
            <a:endParaRPr>
              <a:latin typeface="Times New Roman"/>
              <a:ea typeface="Times New Roman"/>
              <a:cs typeface="Times New Roman"/>
              <a:sym typeface="Times New Roman"/>
            </a:endParaRPr>
          </a:p>
          <a:p>
            <a:pPr indent="0" lvl="1" marL="166687" marR="0" rtl="0" algn="l">
              <a:lnSpc>
                <a:spcPct val="100000"/>
              </a:lnSpc>
              <a:spcBef>
                <a:spcPts val="0"/>
              </a:spcBef>
              <a:spcAft>
                <a:spcPts val="0"/>
              </a:spcAft>
              <a:buNone/>
            </a:pPr>
            <a:r>
              <a:rPr i="0" lang="en-US" sz="1800" u="none" cap="none" strike="noStrike">
                <a:solidFill>
                  <a:schemeClr val="lt1"/>
                </a:solidFill>
                <a:latin typeface="Times New Roman"/>
                <a:ea typeface="Times New Roman"/>
                <a:cs typeface="Times New Roman"/>
                <a:sym typeface="Times New Roman"/>
              </a:rPr>
              <a:t>hard to keep up with? </a:t>
            </a:r>
            <a:endParaRPr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lt1"/>
              </a:solidFill>
              <a:latin typeface="Times New Roman"/>
              <a:ea typeface="Times New Roman"/>
              <a:cs typeface="Times New Roman"/>
              <a:sym typeface="Times New Roman"/>
            </a:endParaRPr>
          </a:p>
        </p:txBody>
      </p:sp>
      <p:sp>
        <p:nvSpPr>
          <p:cNvPr id="720" name="Google Shape;720;p27"/>
          <p:cNvSpPr txBox="1"/>
          <p:nvPr/>
        </p:nvSpPr>
        <p:spPr>
          <a:xfrm>
            <a:off x="160537" y="304800"/>
            <a:ext cx="63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28"/>
          <p:cNvSpPr/>
          <p:nvPr/>
        </p:nvSpPr>
        <p:spPr>
          <a:xfrm flipH="1" rot="-2306463">
            <a:off x="1092339" y="3747896"/>
            <a:ext cx="2396869" cy="4112895"/>
          </a:xfrm>
          <a:custGeom>
            <a:rect b="b" l="l" r="r" t="t"/>
            <a:pathLst>
              <a:path extrusionOk="0" h="3157" w="212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lt1"/>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nvGrpSpPr>
          <p:cNvPr id="726" name="Google Shape;726;p28"/>
          <p:cNvGrpSpPr/>
          <p:nvPr/>
        </p:nvGrpSpPr>
        <p:grpSpPr>
          <a:xfrm>
            <a:off x="700951" y="1896278"/>
            <a:ext cx="4053098" cy="3855095"/>
            <a:chOff x="4333577" y="3486970"/>
            <a:chExt cx="8236331" cy="5875773"/>
          </a:xfrm>
        </p:grpSpPr>
        <p:sp>
          <p:nvSpPr>
            <p:cNvPr id="727" name="Google Shape;727;p28"/>
            <p:cNvSpPr/>
            <p:nvPr/>
          </p:nvSpPr>
          <p:spPr>
            <a:xfrm rot="5400000">
              <a:off x="6801154" y="2120167"/>
              <a:ext cx="4401951" cy="7135557"/>
            </a:xfrm>
            <a:custGeom>
              <a:rect b="b" l="l" r="r" t="t"/>
              <a:pathLst>
                <a:path extrusionOk="0" h="7135557" w="4401951">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28" name="Google Shape;728;p28"/>
            <p:cNvSpPr/>
            <p:nvPr/>
          </p:nvSpPr>
          <p:spPr>
            <a:xfrm rot="1520771">
              <a:off x="4733836" y="7292506"/>
              <a:ext cx="678017" cy="2022455"/>
            </a:xfrm>
            <a:custGeom>
              <a:rect b="b" l="l" r="r" t="t"/>
              <a:pathLst>
                <a:path extrusionOk="0" h="2025229" w="678947">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29" name="Google Shape;729;p28"/>
          <p:cNvGrpSpPr/>
          <p:nvPr/>
        </p:nvGrpSpPr>
        <p:grpSpPr>
          <a:xfrm flipH="1" rot="101880">
            <a:off x="5811930" y="1570935"/>
            <a:ext cx="372901" cy="594743"/>
            <a:chOff x="5704433" y="717502"/>
            <a:chExt cx="7366356" cy="8809837"/>
          </a:xfrm>
        </p:grpSpPr>
        <p:sp>
          <p:nvSpPr>
            <p:cNvPr id="730" name="Google Shape;730;p28"/>
            <p:cNvSpPr/>
            <p:nvPr/>
          </p:nvSpPr>
          <p:spPr>
            <a:xfrm>
              <a:off x="11674968" y="8268753"/>
              <a:ext cx="766096" cy="1258586"/>
            </a:xfrm>
            <a:custGeom>
              <a:rect b="b" l="l" r="r" t="t"/>
              <a:pathLst>
                <a:path extrusionOk="0" h="438150" w="266700">
                  <a:moveTo>
                    <a:pt x="0" y="0"/>
                  </a:moveTo>
                  <a:lnTo>
                    <a:pt x="19050" y="438150"/>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1" name="Google Shape;731;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2" name="Google Shape;732;p28"/>
            <p:cNvSpPr/>
            <p:nvPr/>
          </p:nvSpPr>
          <p:spPr>
            <a:xfrm>
              <a:off x="5704433" y="5540923"/>
              <a:ext cx="793456" cy="589816"/>
            </a:xfrm>
            <a:custGeom>
              <a:rect b="b" l="l" r="r" t="t"/>
              <a:pathLst>
                <a:path extrusionOk="0" h="205332" w="276225">
                  <a:moveTo>
                    <a:pt x="157232" y="0"/>
                  </a:moveTo>
                  <a:lnTo>
                    <a:pt x="0" y="205332"/>
                  </a:lnTo>
                  <a:lnTo>
                    <a:pt x="276225" y="157707"/>
                  </a:lnTo>
                  <a:lnTo>
                    <a:pt x="15723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3" name="Google Shape;733;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4" name="Google Shape;734;p28"/>
            <p:cNvSpPr/>
            <p:nvPr/>
          </p:nvSpPr>
          <p:spPr>
            <a:xfrm>
              <a:off x="10143209" y="2425829"/>
              <a:ext cx="2927580" cy="3994642"/>
            </a:xfrm>
            <a:custGeom>
              <a:rect b="b" l="l" r="r" t="t"/>
              <a:pathLst>
                <a:path extrusionOk="0" h="1390650" w="1019175">
                  <a:moveTo>
                    <a:pt x="1019175" y="0"/>
                  </a:moveTo>
                  <a:lnTo>
                    <a:pt x="0" y="295275"/>
                  </a:lnTo>
                  <a:lnTo>
                    <a:pt x="19050" y="1390650"/>
                  </a:lnTo>
                  <a:lnTo>
                    <a:pt x="101917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5" name="Google Shape;735;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6" name="Google Shape;736;p28"/>
            <p:cNvSpPr/>
            <p:nvPr/>
          </p:nvSpPr>
          <p:spPr>
            <a:xfrm>
              <a:off x="7708809" y="717502"/>
              <a:ext cx="2544532" cy="6238208"/>
            </a:xfrm>
            <a:custGeom>
              <a:rect b="b" l="l" r="r" t="t"/>
              <a:pathLst>
                <a:path extrusionOk="0" h="2171700" w="885825">
                  <a:moveTo>
                    <a:pt x="0" y="914400"/>
                  </a:moveTo>
                  <a:lnTo>
                    <a:pt x="871538" y="0"/>
                  </a:lnTo>
                  <a:cubicBezTo>
                    <a:pt x="876300" y="723900"/>
                    <a:pt x="881063" y="1447800"/>
                    <a:pt x="885825" y="2171700"/>
                  </a:cubicBezTo>
                  <a:lnTo>
                    <a:pt x="0" y="91440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37" name="Google Shape;737;p28"/>
          <p:cNvGrpSpPr/>
          <p:nvPr/>
        </p:nvGrpSpPr>
        <p:grpSpPr>
          <a:xfrm flipH="1" rot="96699">
            <a:off x="7703736" y="188691"/>
            <a:ext cx="685907" cy="1036678"/>
            <a:chOff x="5365048" y="479821"/>
            <a:chExt cx="8037928" cy="9108383"/>
          </a:xfrm>
        </p:grpSpPr>
        <p:sp>
          <p:nvSpPr>
            <p:cNvPr id="738" name="Google Shape;738;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39" name="Google Shape;739;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0" name="Google Shape;740;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1" name="Google Shape;741;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2" name="Google Shape;742;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3" name="Google Shape;743;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4" name="Google Shape;744;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45" name="Google Shape;745;p28"/>
          <p:cNvGrpSpPr/>
          <p:nvPr/>
        </p:nvGrpSpPr>
        <p:grpSpPr>
          <a:xfrm flipH="1" rot="92532">
            <a:off x="6022153" y="2578196"/>
            <a:ext cx="191505" cy="263956"/>
            <a:chOff x="5365048" y="1982197"/>
            <a:chExt cx="7362919" cy="7606007"/>
          </a:xfrm>
        </p:grpSpPr>
        <p:sp>
          <p:nvSpPr>
            <p:cNvPr id="746" name="Google Shape;746;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7" name="Google Shape;747;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8" name="Google Shape;748;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49" name="Google Shape;749;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0" name="Google Shape;750;p28"/>
            <p:cNvSpPr/>
            <p:nvPr/>
          </p:nvSpPr>
          <p:spPr>
            <a:xfrm>
              <a:off x="9871173" y="3444023"/>
              <a:ext cx="1940606" cy="2976160"/>
            </a:xfrm>
            <a:custGeom>
              <a:rect b="b" l="l" r="r" t="t"/>
              <a:pathLst>
                <a:path extrusionOk="0" h="1036087" w="675581">
                  <a:moveTo>
                    <a:pt x="675581" y="0"/>
                  </a:moveTo>
                  <a:lnTo>
                    <a:pt x="0" y="288587"/>
                  </a:lnTo>
                  <a:lnTo>
                    <a:pt x="113780" y="1036087"/>
                  </a:lnTo>
                  <a:lnTo>
                    <a:pt x="675581"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1" name="Google Shape;751;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2" name="Google Shape;752;p28"/>
            <p:cNvSpPr/>
            <p:nvPr/>
          </p:nvSpPr>
          <p:spPr>
            <a:xfrm>
              <a:off x="7708809" y="1982197"/>
              <a:ext cx="2544532" cy="4973156"/>
            </a:xfrm>
            <a:custGeom>
              <a:rect b="b" l="l" r="r" t="t"/>
              <a:pathLst>
                <a:path extrusionOk="0" h="1731299" w="885825">
                  <a:moveTo>
                    <a:pt x="0" y="473999"/>
                  </a:moveTo>
                  <a:lnTo>
                    <a:pt x="784851" y="0"/>
                  </a:lnTo>
                  <a:cubicBezTo>
                    <a:pt x="789613" y="723900"/>
                    <a:pt x="881063" y="1007399"/>
                    <a:pt x="885825" y="1731299"/>
                  </a:cubicBezTo>
                  <a:lnTo>
                    <a:pt x="0" y="473999"/>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53" name="Google Shape;753;p28"/>
          <p:cNvGrpSpPr/>
          <p:nvPr/>
        </p:nvGrpSpPr>
        <p:grpSpPr>
          <a:xfrm flipH="1" rot="101432">
            <a:off x="6751809" y="1882525"/>
            <a:ext cx="463186" cy="699624"/>
            <a:chOff x="5365051" y="479822"/>
            <a:chExt cx="8037926" cy="9108381"/>
          </a:xfrm>
        </p:grpSpPr>
        <p:sp>
          <p:nvSpPr>
            <p:cNvPr id="754" name="Google Shape;754;p28"/>
            <p:cNvSpPr/>
            <p:nvPr/>
          </p:nvSpPr>
          <p:spPr>
            <a:xfrm>
              <a:off x="11674978" y="8268752"/>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5" name="Google Shape;755;p28"/>
            <p:cNvSpPr/>
            <p:nvPr/>
          </p:nvSpPr>
          <p:spPr>
            <a:xfrm>
              <a:off x="9107333" y="6879848"/>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6" name="Google Shape;756;p28"/>
            <p:cNvSpPr/>
            <p:nvPr/>
          </p:nvSpPr>
          <p:spPr>
            <a:xfrm>
              <a:off x="5365051" y="5540920"/>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7" name="Google Shape;757;p28"/>
            <p:cNvSpPr/>
            <p:nvPr/>
          </p:nvSpPr>
          <p:spPr>
            <a:xfrm>
              <a:off x="6149703"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8" name="Google Shape;758;p28"/>
            <p:cNvSpPr/>
            <p:nvPr/>
          </p:nvSpPr>
          <p:spPr>
            <a:xfrm>
              <a:off x="9871175" y="2566273"/>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59" name="Google Shape;759;p28"/>
            <p:cNvSpPr/>
            <p:nvPr/>
          </p:nvSpPr>
          <p:spPr>
            <a:xfrm>
              <a:off x="7585443" y="3324704"/>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0" name="Google Shape;760;p28"/>
            <p:cNvSpPr/>
            <p:nvPr/>
          </p:nvSpPr>
          <p:spPr>
            <a:xfrm>
              <a:off x="7708807" y="479822"/>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61" name="Google Shape;761;p28"/>
          <p:cNvGrpSpPr/>
          <p:nvPr/>
        </p:nvGrpSpPr>
        <p:grpSpPr>
          <a:xfrm flipH="1" rot="-170138">
            <a:off x="6064851" y="2141138"/>
            <a:ext cx="606300" cy="555881"/>
            <a:chOff x="3667032" y="1708483"/>
            <a:chExt cx="8106534" cy="5584536"/>
          </a:xfrm>
        </p:grpSpPr>
        <p:sp>
          <p:nvSpPr>
            <p:cNvPr id="762" name="Google Shape;762;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3" name="Google Shape;763;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4" name="Google Shape;764;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5" name="Google Shape;765;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6" name="Google Shape;766;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7" name="Google Shape;767;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68" name="Google Shape;768;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69" name="Google Shape;769;p28"/>
          <p:cNvGrpSpPr/>
          <p:nvPr/>
        </p:nvGrpSpPr>
        <p:grpSpPr>
          <a:xfrm flipH="1" rot="-169174">
            <a:off x="6324430" y="1633440"/>
            <a:ext cx="379034" cy="348046"/>
            <a:chOff x="3667032" y="1708483"/>
            <a:chExt cx="8106534" cy="5584536"/>
          </a:xfrm>
        </p:grpSpPr>
        <p:sp>
          <p:nvSpPr>
            <p:cNvPr id="770" name="Google Shape;770;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1" name="Google Shape;771;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2" name="Google Shape;772;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3" name="Google Shape;773;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4" name="Google Shape;774;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5" name="Google Shape;775;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6" name="Google Shape;776;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77" name="Google Shape;777;p28"/>
          <p:cNvGrpSpPr/>
          <p:nvPr/>
        </p:nvGrpSpPr>
        <p:grpSpPr>
          <a:xfrm flipH="1" rot="101081">
            <a:off x="6574095" y="748557"/>
            <a:ext cx="546815" cy="827154"/>
            <a:chOff x="5365048" y="479821"/>
            <a:chExt cx="8037928" cy="9108383"/>
          </a:xfrm>
        </p:grpSpPr>
        <p:sp>
          <p:nvSpPr>
            <p:cNvPr id="778" name="Google Shape;778;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79" name="Google Shape;779;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0" name="Google Shape;780;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1" name="Google Shape;781;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2" name="Google Shape;782;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3" name="Google Shape;783;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4" name="Google Shape;784;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85" name="Google Shape;785;p28"/>
          <p:cNvGrpSpPr/>
          <p:nvPr/>
        </p:nvGrpSpPr>
        <p:grpSpPr>
          <a:xfrm flipH="1" rot="99906">
            <a:off x="7059434" y="1263454"/>
            <a:ext cx="414932" cy="626737"/>
            <a:chOff x="5365048" y="479821"/>
            <a:chExt cx="8037928" cy="9108383"/>
          </a:xfrm>
        </p:grpSpPr>
        <p:sp>
          <p:nvSpPr>
            <p:cNvPr id="786" name="Google Shape;786;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7" name="Google Shape;787;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8" name="Google Shape;788;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9" name="Google Shape;789;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0" name="Google Shape;790;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1" name="Google Shape;791;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2" name="Google Shape;792;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793" name="Google Shape;793;p28"/>
          <p:cNvGrpSpPr/>
          <p:nvPr/>
        </p:nvGrpSpPr>
        <p:grpSpPr>
          <a:xfrm flipH="1" rot="1103575">
            <a:off x="7291217" y="982047"/>
            <a:ext cx="349407" cy="310191"/>
            <a:chOff x="3667032" y="1708483"/>
            <a:chExt cx="8106534" cy="5584536"/>
          </a:xfrm>
        </p:grpSpPr>
        <p:sp>
          <p:nvSpPr>
            <p:cNvPr id="794" name="Google Shape;794;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5" name="Google Shape;795;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6" name="Google Shape;796;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7" name="Google Shape;797;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8" name="Google Shape;798;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99" name="Google Shape;799;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0" name="Google Shape;800;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01" name="Google Shape;801;p28"/>
          <p:cNvGrpSpPr/>
          <p:nvPr/>
        </p:nvGrpSpPr>
        <p:grpSpPr>
          <a:xfrm flipH="1" rot="1106097">
            <a:off x="6047891" y="1236683"/>
            <a:ext cx="292240" cy="259144"/>
            <a:chOff x="3667032" y="1708483"/>
            <a:chExt cx="8106534" cy="5584536"/>
          </a:xfrm>
        </p:grpSpPr>
        <p:sp>
          <p:nvSpPr>
            <p:cNvPr id="802" name="Google Shape;802;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3" name="Google Shape;803;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4" name="Google Shape;804;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5" name="Google Shape;805;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6" name="Google Shape;806;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7" name="Google Shape;807;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08" name="Google Shape;808;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09" name="Google Shape;809;p28"/>
          <p:cNvGrpSpPr/>
          <p:nvPr/>
        </p:nvGrpSpPr>
        <p:grpSpPr>
          <a:xfrm flipH="1" rot="97400">
            <a:off x="7496294" y="1278765"/>
            <a:ext cx="595850" cy="899116"/>
            <a:chOff x="5365048" y="479821"/>
            <a:chExt cx="8037928" cy="9108383"/>
          </a:xfrm>
        </p:grpSpPr>
        <p:sp>
          <p:nvSpPr>
            <p:cNvPr id="810" name="Google Shape;810;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1" name="Google Shape;811;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2" name="Google Shape;812;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3" name="Google Shape;813;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4" name="Google Shape;814;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5" name="Google Shape;815;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6" name="Google Shape;816;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17" name="Google Shape;817;p28"/>
          <p:cNvGrpSpPr/>
          <p:nvPr/>
        </p:nvGrpSpPr>
        <p:grpSpPr>
          <a:xfrm flipH="1" rot="-1106097">
            <a:off x="7169982" y="1971078"/>
            <a:ext cx="325566" cy="289161"/>
            <a:chOff x="3667032" y="1708483"/>
            <a:chExt cx="8106534" cy="5584536"/>
          </a:xfrm>
        </p:grpSpPr>
        <p:sp>
          <p:nvSpPr>
            <p:cNvPr id="818" name="Google Shape;818;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19" name="Google Shape;819;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0" name="Google Shape;820;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1" name="Google Shape;821;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2" name="Google Shape;822;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3" name="Google Shape;823;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4" name="Google Shape;824;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25" name="Google Shape;825;p28"/>
          <p:cNvGrpSpPr/>
          <p:nvPr/>
        </p:nvGrpSpPr>
        <p:grpSpPr>
          <a:xfrm flipH="1" rot="97729">
            <a:off x="4616201" y="2159890"/>
            <a:ext cx="509007" cy="768853"/>
            <a:chOff x="5365048" y="479821"/>
            <a:chExt cx="8037928" cy="9108383"/>
          </a:xfrm>
        </p:grpSpPr>
        <p:sp>
          <p:nvSpPr>
            <p:cNvPr id="826" name="Google Shape;826;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7" name="Google Shape;827;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8" name="Google Shape;828;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29" name="Google Shape;829;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0" name="Google Shape;830;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1" name="Google Shape;831;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2" name="Google Shape;832;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33" name="Google Shape;833;p28"/>
          <p:cNvGrpSpPr/>
          <p:nvPr/>
        </p:nvGrpSpPr>
        <p:grpSpPr>
          <a:xfrm flipH="1" rot="100907">
            <a:off x="4286924" y="2915997"/>
            <a:ext cx="465597" cy="702356"/>
            <a:chOff x="5365048" y="479821"/>
            <a:chExt cx="8037928" cy="9108383"/>
          </a:xfrm>
        </p:grpSpPr>
        <p:sp>
          <p:nvSpPr>
            <p:cNvPr id="834" name="Google Shape;834;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5" name="Google Shape;835;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6" name="Google Shape;836;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7" name="Google Shape;837;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8" name="Google Shape;838;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39" name="Google Shape;839;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0" name="Google Shape;840;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41" name="Google Shape;841;p28"/>
          <p:cNvGrpSpPr/>
          <p:nvPr/>
        </p:nvGrpSpPr>
        <p:grpSpPr>
          <a:xfrm flipH="1" rot="100925">
            <a:off x="4170173" y="2326035"/>
            <a:ext cx="520278" cy="785246"/>
            <a:chOff x="5365048" y="479821"/>
            <a:chExt cx="8037928" cy="9108383"/>
          </a:xfrm>
        </p:grpSpPr>
        <p:sp>
          <p:nvSpPr>
            <p:cNvPr id="842" name="Google Shape;842;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3" name="Google Shape;843;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4" name="Google Shape;844;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5" name="Google Shape;845;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6" name="Google Shape;846;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7" name="Google Shape;847;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48" name="Google Shape;848;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49" name="Google Shape;849;p28"/>
          <p:cNvGrpSpPr/>
          <p:nvPr/>
        </p:nvGrpSpPr>
        <p:grpSpPr>
          <a:xfrm flipH="1" rot="1222982">
            <a:off x="4705504" y="2770275"/>
            <a:ext cx="373863" cy="541817"/>
            <a:chOff x="5365048" y="479821"/>
            <a:chExt cx="8037928" cy="9108383"/>
          </a:xfrm>
        </p:grpSpPr>
        <p:sp>
          <p:nvSpPr>
            <p:cNvPr id="850" name="Google Shape;850;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1" name="Google Shape;851;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2" name="Google Shape;852;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3" name="Google Shape;853;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4" name="Google Shape;854;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5" name="Google Shape;855;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6" name="Google Shape;856;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57" name="Google Shape;857;p28"/>
          <p:cNvGrpSpPr/>
          <p:nvPr/>
        </p:nvGrpSpPr>
        <p:grpSpPr>
          <a:xfrm flipH="1" rot="1228821">
            <a:off x="5216066" y="2063800"/>
            <a:ext cx="284865" cy="412297"/>
            <a:chOff x="5365048" y="479821"/>
            <a:chExt cx="8037928" cy="9108383"/>
          </a:xfrm>
        </p:grpSpPr>
        <p:sp>
          <p:nvSpPr>
            <p:cNvPr id="858" name="Google Shape;858;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59" name="Google Shape;859;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0" name="Google Shape;860;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1" name="Google Shape;861;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2" name="Google Shape;862;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3" name="Google Shape;863;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4" name="Google Shape;864;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65" name="Google Shape;865;p28"/>
          <p:cNvGrpSpPr/>
          <p:nvPr/>
        </p:nvGrpSpPr>
        <p:grpSpPr>
          <a:xfrm flipH="1" rot="1228671">
            <a:off x="5222711" y="2471487"/>
            <a:ext cx="206781" cy="299759"/>
            <a:chOff x="5365048" y="479821"/>
            <a:chExt cx="8037928" cy="9108383"/>
          </a:xfrm>
        </p:grpSpPr>
        <p:sp>
          <p:nvSpPr>
            <p:cNvPr id="866" name="Google Shape;866;p28"/>
            <p:cNvSpPr/>
            <p:nvPr/>
          </p:nvSpPr>
          <p:spPr>
            <a:xfrm>
              <a:off x="11674969" y="8268753"/>
              <a:ext cx="1052998" cy="1319451"/>
            </a:xfrm>
            <a:custGeom>
              <a:rect b="b" l="l" r="r" t="t"/>
              <a:pathLst>
                <a:path extrusionOk="0" h="459339" w="366579">
                  <a:moveTo>
                    <a:pt x="0" y="0"/>
                  </a:moveTo>
                  <a:lnTo>
                    <a:pt x="366579" y="459339"/>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7" name="Google Shape;867;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8" name="Google Shape;868;p28"/>
            <p:cNvSpPr/>
            <p:nvPr/>
          </p:nvSpPr>
          <p:spPr>
            <a:xfrm>
              <a:off x="5365048" y="5540922"/>
              <a:ext cx="1132937" cy="453013"/>
            </a:xfrm>
            <a:custGeom>
              <a:rect b="b" l="l" r="r" t="t"/>
              <a:pathLst>
                <a:path extrusionOk="0" h="157707" w="394408">
                  <a:moveTo>
                    <a:pt x="275415" y="0"/>
                  </a:moveTo>
                  <a:lnTo>
                    <a:pt x="0" y="150097"/>
                  </a:lnTo>
                  <a:lnTo>
                    <a:pt x="394408" y="157707"/>
                  </a:lnTo>
                  <a:lnTo>
                    <a:pt x="27541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69" name="Google Shape;869;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0" name="Google Shape;870;p28"/>
            <p:cNvSpPr/>
            <p:nvPr/>
          </p:nvSpPr>
          <p:spPr>
            <a:xfrm>
              <a:off x="9871174" y="2566277"/>
              <a:ext cx="3531802" cy="3854154"/>
            </a:xfrm>
            <a:custGeom>
              <a:rect b="b" l="l" r="r" t="t"/>
              <a:pathLst>
                <a:path extrusionOk="0" h="1341742" w="1229522">
                  <a:moveTo>
                    <a:pt x="1229522" y="0"/>
                  </a:moveTo>
                  <a:lnTo>
                    <a:pt x="0" y="594242"/>
                  </a:lnTo>
                  <a:lnTo>
                    <a:pt x="113780" y="1341742"/>
                  </a:lnTo>
                  <a:lnTo>
                    <a:pt x="122952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1" name="Google Shape;871;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2" name="Google Shape;872;p28"/>
            <p:cNvSpPr/>
            <p:nvPr/>
          </p:nvSpPr>
          <p:spPr>
            <a:xfrm>
              <a:off x="7708808" y="479821"/>
              <a:ext cx="2544532" cy="6475956"/>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73" name="Google Shape;873;p28"/>
          <p:cNvGrpSpPr/>
          <p:nvPr/>
        </p:nvGrpSpPr>
        <p:grpSpPr>
          <a:xfrm flipH="1" rot="1106097">
            <a:off x="5463577" y="1940819"/>
            <a:ext cx="292240" cy="259144"/>
            <a:chOff x="3667032" y="1708483"/>
            <a:chExt cx="8106534" cy="5584536"/>
          </a:xfrm>
        </p:grpSpPr>
        <p:sp>
          <p:nvSpPr>
            <p:cNvPr id="874" name="Google Shape;874;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5" name="Google Shape;875;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6" name="Google Shape;876;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7" name="Google Shape;877;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8" name="Google Shape;878;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79" name="Google Shape;879;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0" name="Google Shape;880;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81" name="Google Shape;881;p28"/>
          <p:cNvGrpSpPr/>
          <p:nvPr/>
        </p:nvGrpSpPr>
        <p:grpSpPr>
          <a:xfrm flipH="1" rot="1106097">
            <a:off x="5286799" y="2853140"/>
            <a:ext cx="292240" cy="259144"/>
            <a:chOff x="3667032" y="1708483"/>
            <a:chExt cx="8106534" cy="5584536"/>
          </a:xfrm>
        </p:grpSpPr>
        <p:sp>
          <p:nvSpPr>
            <p:cNvPr id="882" name="Google Shape;882;p28"/>
            <p:cNvSpPr/>
            <p:nvPr/>
          </p:nvSpPr>
          <p:spPr>
            <a:xfrm>
              <a:off x="9698517" y="2576706"/>
              <a:ext cx="2075049" cy="1084691"/>
            </a:xfrm>
            <a:custGeom>
              <a:rect b="b" l="l" r="r" t="t"/>
              <a:pathLst>
                <a:path extrusionOk="0" h="360662" w="689958">
                  <a:moveTo>
                    <a:pt x="689958" y="360662"/>
                  </a:moveTo>
                  <a:lnTo>
                    <a:pt x="288758" y="0"/>
                  </a:lnTo>
                  <a:lnTo>
                    <a:pt x="0" y="208668"/>
                  </a:lnTo>
                  <a:lnTo>
                    <a:pt x="689958" y="36066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3" name="Google Shape;883;p28"/>
            <p:cNvSpPr/>
            <p:nvPr/>
          </p:nvSpPr>
          <p:spPr>
            <a:xfrm>
              <a:off x="8589117" y="2576628"/>
              <a:ext cx="1990174" cy="976995"/>
            </a:xfrm>
            <a:custGeom>
              <a:rect b="b" l="l" r="r" t="t"/>
              <a:pathLst>
                <a:path extrusionOk="0" h="324853" w="661737">
                  <a:moveTo>
                    <a:pt x="661737" y="0"/>
                  </a:moveTo>
                  <a:lnTo>
                    <a:pt x="360947" y="324853"/>
                  </a:lnTo>
                  <a:lnTo>
                    <a:pt x="0" y="36095"/>
                  </a:lnTo>
                  <a:lnTo>
                    <a:pt x="661737"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4" name="Google Shape;884;p28"/>
            <p:cNvSpPr/>
            <p:nvPr/>
          </p:nvSpPr>
          <p:spPr>
            <a:xfrm>
              <a:off x="3667032" y="1708483"/>
              <a:ext cx="1121734" cy="723701"/>
            </a:xfrm>
            <a:custGeom>
              <a:rect b="b" l="l" r="r" t="t"/>
              <a:pathLst>
                <a:path extrusionOk="0" h="240632" w="372979">
                  <a:moveTo>
                    <a:pt x="0" y="240632"/>
                  </a:moveTo>
                  <a:lnTo>
                    <a:pt x="204537" y="0"/>
                  </a:lnTo>
                  <a:lnTo>
                    <a:pt x="372979" y="120316"/>
                  </a:lnTo>
                  <a:lnTo>
                    <a:pt x="0" y="2406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5" name="Google Shape;885;p28"/>
            <p:cNvSpPr/>
            <p:nvPr/>
          </p:nvSpPr>
          <p:spPr>
            <a:xfrm>
              <a:off x="6683920" y="3191564"/>
              <a:ext cx="1628324" cy="4088904"/>
            </a:xfrm>
            <a:custGeom>
              <a:rect b="b" l="l" r="r" t="t"/>
              <a:pathLst>
                <a:path extrusionOk="0" h="1359569" w="541421">
                  <a:moveTo>
                    <a:pt x="541421" y="12032"/>
                  </a:moveTo>
                  <a:lnTo>
                    <a:pt x="156410" y="1359569"/>
                  </a:lnTo>
                  <a:lnTo>
                    <a:pt x="0" y="0"/>
                  </a:lnTo>
                  <a:lnTo>
                    <a:pt x="541421" y="12032"/>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6" name="Google Shape;886;p28"/>
            <p:cNvSpPr/>
            <p:nvPr/>
          </p:nvSpPr>
          <p:spPr>
            <a:xfrm>
              <a:off x="4296520" y="1708483"/>
              <a:ext cx="1917805" cy="1917805"/>
            </a:xfrm>
            <a:custGeom>
              <a:rect b="b" l="l" r="r" t="t"/>
              <a:pathLst>
                <a:path extrusionOk="0" h="637674" w="637674">
                  <a:moveTo>
                    <a:pt x="0" y="0"/>
                  </a:moveTo>
                  <a:lnTo>
                    <a:pt x="537445" y="16112"/>
                  </a:lnTo>
                  <a:lnTo>
                    <a:pt x="637674" y="637674"/>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7" name="Google Shape;887;p28"/>
            <p:cNvSpPr/>
            <p:nvPr/>
          </p:nvSpPr>
          <p:spPr>
            <a:xfrm>
              <a:off x="7479717" y="2106307"/>
              <a:ext cx="2207285" cy="1435441"/>
            </a:xfrm>
            <a:custGeom>
              <a:rect b="b" l="l" r="r" t="t"/>
              <a:pathLst>
                <a:path extrusionOk="0" h="477287" w="733927">
                  <a:moveTo>
                    <a:pt x="196455" y="0"/>
                  </a:moveTo>
                  <a:lnTo>
                    <a:pt x="733927" y="477287"/>
                  </a:lnTo>
                  <a:lnTo>
                    <a:pt x="0" y="441192"/>
                  </a:lnTo>
                  <a:lnTo>
                    <a:pt x="19645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88" name="Google Shape;888;p28"/>
            <p:cNvSpPr/>
            <p:nvPr/>
          </p:nvSpPr>
          <p:spPr>
            <a:xfrm>
              <a:off x="5888120" y="1744657"/>
              <a:ext cx="2171099" cy="5548362"/>
            </a:xfrm>
            <a:custGeom>
              <a:rect b="b" l="l" r="r" t="t"/>
              <a:pathLst>
                <a:path extrusionOk="0" h="1844842" w="721895">
                  <a:moveTo>
                    <a:pt x="0" y="0"/>
                  </a:moveTo>
                  <a:lnTo>
                    <a:pt x="176463" y="1844842"/>
                  </a:lnTo>
                  <a:lnTo>
                    <a:pt x="721895" y="112295"/>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grpSp>
        <p:nvGrpSpPr>
          <p:cNvPr id="889" name="Google Shape;889;p28"/>
          <p:cNvGrpSpPr/>
          <p:nvPr/>
        </p:nvGrpSpPr>
        <p:grpSpPr>
          <a:xfrm flipH="1" rot="97185">
            <a:off x="5667700" y="2228481"/>
            <a:ext cx="286666" cy="456404"/>
            <a:chOff x="5704433" y="717502"/>
            <a:chExt cx="7366356" cy="8809837"/>
          </a:xfrm>
        </p:grpSpPr>
        <p:sp>
          <p:nvSpPr>
            <p:cNvPr id="890" name="Google Shape;890;p28"/>
            <p:cNvSpPr/>
            <p:nvPr/>
          </p:nvSpPr>
          <p:spPr>
            <a:xfrm>
              <a:off x="11674968" y="8268753"/>
              <a:ext cx="766096" cy="1258586"/>
            </a:xfrm>
            <a:custGeom>
              <a:rect b="b" l="l" r="r" t="t"/>
              <a:pathLst>
                <a:path extrusionOk="0" h="438150" w="266700">
                  <a:moveTo>
                    <a:pt x="0" y="0"/>
                  </a:moveTo>
                  <a:lnTo>
                    <a:pt x="19050" y="438150"/>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91" name="Google Shape;891;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92" name="Google Shape;892;p28"/>
            <p:cNvSpPr/>
            <p:nvPr/>
          </p:nvSpPr>
          <p:spPr>
            <a:xfrm>
              <a:off x="5704433" y="5540923"/>
              <a:ext cx="793456" cy="589816"/>
            </a:xfrm>
            <a:custGeom>
              <a:rect b="b" l="l" r="r" t="t"/>
              <a:pathLst>
                <a:path extrusionOk="0" h="205332" w="276225">
                  <a:moveTo>
                    <a:pt x="157232" y="0"/>
                  </a:moveTo>
                  <a:lnTo>
                    <a:pt x="0" y="205332"/>
                  </a:lnTo>
                  <a:lnTo>
                    <a:pt x="276225" y="157707"/>
                  </a:lnTo>
                  <a:lnTo>
                    <a:pt x="15723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93" name="Google Shape;893;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94" name="Google Shape;894;p28"/>
            <p:cNvSpPr/>
            <p:nvPr/>
          </p:nvSpPr>
          <p:spPr>
            <a:xfrm>
              <a:off x="10143209" y="2425829"/>
              <a:ext cx="2927580" cy="3994642"/>
            </a:xfrm>
            <a:custGeom>
              <a:rect b="b" l="l" r="r" t="t"/>
              <a:pathLst>
                <a:path extrusionOk="0" h="1390650" w="1019175">
                  <a:moveTo>
                    <a:pt x="1019175" y="0"/>
                  </a:moveTo>
                  <a:lnTo>
                    <a:pt x="0" y="295275"/>
                  </a:lnTo>
                  <a:lnTo>
                    <a:pt x="19050" y="1390650"/>
                  </a:lnTo>
                  <a:lnTo>
                    <a:pt x="101917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95" name="Google Shape;895;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896" name="Google Shape;896;p28"/>
            <p:cNvSpPr/>
            <p:nvPr/>
          </p:nvSpPr>
          <p:spPr>
            <a:xfrm>
              <a:off x="7708809" y="717502"/>
              <a:ext cx="2544532" cy="6238208"/>
            </a:xfrm>
            <a:custGeom>
              <a:rect b="b" l="l" r="r" t="t"/>
              <a:pathLst>
                <a:path extrusionOk="0" h="2171700" w="885825">
                  <a:moveTo>
                    <a:pt x="0" y="914400"/>
                  </a:moveTo>
                  <a:lnTo>
                    <a:pt x="871538" y="0"/>
                  </a:lnTo>
                  <a:cubicBezTo>
                    <a:pt x="876300" y="723900"/>
                    <a:pt x="881063" y="1447800"/>
                    <a:pt x="885825" y="2171700"/>
                  </a:cubicBezTo>
                  <a:lnTo>
                    <a:pt x="0" y="91440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sp>
        <p:nvSpPr>
          <p:cNvPr id="897" name="Google Shape;897;p28"/>
          <p:cNvSpPr txBox="1"/>
          <p:nvPr/>
        </p:nvSpPr>
        <p:spPr>
          <a:xfrm>
            <a:off x="4845789" y="3227430"/>
            <a:ext cx="3723900" cy="3786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en-US" sz="2000" u="none" cap="none" strike="noStrike">
                <a:solidFill>
                  <a:schemeClr val="lt1"/>
                </a:solidFill>
                <a:latin typeface="Times New Roman"/>
                <a:ea typeface="Times New Roman"/>
                <a:cs typeface="Times New Roman"/>
                <a:sym typeface="Times New Roman"/>
              </a:rPr>
              <a:t> Let your audience know </a:t>
            </a:r>
            <a:r>
              <a:rPr b="1" i="0" lang="en-US" sz="2000" u="sng" cap="none" strike="noStrike">
                <a:solidFill>
                  <a:schemeClr val="accent2"/>
                </a:solidFill>
                <a:latin typeface="Times New Roman"/>
                <a:ea typeface="Times New Roman"/>
                <a:cs typeface="Times New Roman"/>
                <a:sym typeface="Times New Roman"/>
              </a:rPr>
              <a:t>your conclusions.</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i="0" lang="en-US" sz="2000" u="none" cap="none" strike="noStrike">
                <a:solidFill>
                  <a:schemeClr val="lt1"/>
                </a:solidFill>
                <a:latin typeface="Times New Roman"/>
                <a:ea typeface="Times New Roman"/>
                <a:cs typeface="Times New Roman"/>
                <a:sym typeface="Times New Roman"/>
              </a:rPr>
              <a:t>Did you personally enjoy reading the book ? Why ? Or why not?</a:t>
            </a:r>
            <a:br>
              <a:rPr i="0" lang="en-US" sz="2000" u="none" cap="none" strike="noStrike">
                <a:solidFill>
                  <a:schemeClr val="lt1"/>
                </a:solidFill>
                <a:latin typeface="Times New Roman"/>
                <a:ea typeface="Times New Roman"/>
                <a:cs typeface="Times New Roman"/>
                <a:sym typeface="Times New Roman"/>
              </a:rPr>
            </a:br>
            <a:endParaRPr i="0" sz="2000" u="none" cap="none" strike="noStrike">
              <a:solidFill>
                <a:schemeClr val="lt1"/>
              </a:solidFill>
              <a:latin typeface="Times New Roman"/>
              <a:ea typeface="Times New Roman"/>
              <a:cs typeface="Times New Roman"/>
              <a:sym typeface="Times New Roman"/>
            </a:endParaRPr>
          </a:p>
          <a:p>
            <a:pPr indent="-127000" lvl="0" marL="0" marR="0" rtl="0" algn="ctr">
              <a:lnSpc>
                <a:spcPct val="100000"/>
              </a:lnSpc>
              <a:spcBef>
                <a:spcPts val="0"/>
              </a:spcBef>
              <a:spcAft>
                <a:spcPts val="0"/>
              </a:spcAft>
              <a:buClr>
                <a:schemeClr val="lt1"/>
              </a:buClr>
              <a:buSzPts val="2000"/>
              <a:buFont typeface="Arial"/>
              <a:buChar char="•"/>
            </a:pPr>
            <a:r>
              <a:rPr i="0" lang="en-US" sz="2000" u="none" cap="none" strike="noStrike">
                <a:solidFill>
                  <a:schemeClr val="lt1"/>
                </a:solidFill>
                <a:latin typeface="Times New Roman"/>
                <a:ea typeface="Times New Roman"/>
                <a:cs typeface="Times New Roman"/>
                <a:sym typeface="Times New Roman"/>
              </a:rPr>
              <a:t>Let your audience know </a:t>
            </a:r>
            <a:r>
              <a:rPr b="1" i="1" lang="en-US" sz="2000" u="sng" cap="none" strike="noStrike">
                <a:solidFill>
                  <a:schemeClr val="accent2"/>
                </a:solidFill>
                <a:latin typeface="Times New Roman"/>
                <a:ea typeface="Times New Roman"/>
                <a:cs typeface="Times New Roman"/>
                <a:sym typeface="Times New Roman"/>
              </a:rPr>
              <a:t>why</a:t>
            </a:r>
            <a:r>
              <a:rPr i="0" lang="en-US" sz="2000" u="none" cap="none" strike="noStrike">
                <a:solidFill>
                  <a:schemeClr val="lt1"/>
                </a:solidFill>
                <a:latin typeface="Times New Roman"/>
                <a:ea typeface="Times New Roman"/>
                <a:cs typeface="Times New Roman"/>
                <a:sym typeface="Times New Roman"/>
              </a:rPr>
              <a:t> you think it’s a great read, or why you found it disappointing.</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000"/>
              <a:buFont typeface="Arial"/>
              <a:buNone/>
            </a:pPr>
            <a:r>
              <a:t/>
            </a:r>
            <a:endParaRPr i="0" sz="2000" u="none" cap="none" strike="noStrike">
              <a:solidFill>
                <a:schemeClr val="lt1"/>
              </a:solidFill>
              <a:latin typeface="Times New Roman"/>
              <a:ea typeface="Times New Roman"/>
              <a:cs typeface="Times New Roman"/>
              <a:sym typeface="Times New Roman"/>
            </a:endParaRPr>
          </a:p>
          <a:p>
            <a:pPr indent="-127000" lvl="0" marL="0" marR="0" rtl="0" algn="ctr">
              <a:lnSpc>
                <a:spcPct val="100000"/>
              </a:lnSpc>
              <a:spcBef>
                <a:spcPts val="0"/>
              </a:spcBef>
              <a:spcAft>
                <a:spcPts val="0"/>
              </a:spcAft>
              <a:buClr>
                <a:schemeClr val="lt1"/>
              </a:buClr>
              <a:buSzPts val="2000"/>
              <a:buFont typeface="Times New Roman"/>
              <a:buChar char="•"/>
            </a:pPr>
            <a:r>
              <a:rPr i="0" lang="en-US" sz="2000" u="none" cap="none" strike="noStrike">
                <a:solidFill>
                  <a:schemeClr val="lt1"/>
                </a:solidFill>
                <a:latin typeface="Times New Roman"/>
                <a:ea typeface="Times New Roman"/>
                <a:cs typeface="Times New Roman"/>
                <a:sym typeface="Times New Roman"/>
              </a:rPr>
              <a:t>Remember to use the first person pronoun “I”</a:t>
            </a:r>
            <a:endParaRPr i="0" sz="1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000"/>
              <a:buFont typeface="Arial"/>
              <a:buNone/>
            </a:pPr>
            <a:r>
              <a:t/>
            </a:r>
            <a:endParaRPr i="0" sz="2000" u="none" cap="none" strike="noStrike">
              <a:solidFill>
                <a:schemeClr val="lt1"/>
              </a:solidFill>
              <a:latin typeface="Times New Roman"/>
              <a:ea typeface="Times New Roman"/>
              <a:cs typeface="Times New Roman"/>
              <a:sym typeface="Times New Roman"/>
            </a:endParaRPr>
          </a:p>
        </p:txBody>
      </p:sp>
      <p:sp>
        <p:nvSpPr>
          <p:cNvPr id="898" name="Google Shape;898;p28"/>
          <p:cNvSpPr/>
          <p:nvPr/>
        </p:nvSpPr>
        <p:spPr>
          <a:xfrm rot="-1475292">
            <a:off x="1407564" y="2725374"/>
            <a:ext cx="3037012" cy="990712"/>
          </a:xfrm>
          <a:prstGeom prst="rect">
            <a:avLst/>
          </a:prstGeom>
        </p:spPr>
        <p:txBody>
          <a:bodyPr>
            <a:prstTxWarp prst="textPlain"/>
          </a:bodyPr>
          <a:lstStyle/>
          <a:p>
            <a:pPr lvl="0" algn="l"/>
            <a:r>
              <a:rPr b="1" i="0">
                <a:ln>
                  <a:noFill/>
                </a:ln>
                <a:solidFill>
                  <a:schemeClr val="accent2"/>
                </a:solidFill>
                <a:latin typeface="Times New Roman"/>
              </a:rPr>
              <a:t>Recommendation </a:t>
            </a:r>
          </a:p>
        </p:txBody>
      </p:sp>
      <p:sp>
        <p:nvSpPr>
          <p:cNvPr id="899" name="Google Shape;899;p28"/>
          <p:cNvSpPr txBox="1"/>
          <p:nvPr/>
        </p:nvSpPr>
        <p:spPr>
          <a:xfrm>
            <a:off x="524870" y="377572"/>
            <a:ext cx="3989100" cy="1416000"/>
          </a:xfrm>
          <a:prstGeom prst="rect">
            <a:avLst/>
          </a:prstGeom>
          <a:noFill/>
          <a:ln>
            <a:noFill/>
          </a:ln>
        </p:spPr>
        <p:txBody>
          <a:bodyPr anchorCtr="0" anchor="t" bIns="0" lIns="48000" spcFirstLastPara="1" rIns="24000" wrap="square" tIns="0">
            <a:spAutoFit/>
          </a:bodyPr>
          <a:lstStyle/>
          <a:p>
            <a:pPr indent="0" lvl="0" marL="0" marR="0" rtl="0" algn="ctr">
              <a:lnSpc>
                <a:spcPct val="100000"/>
              </a:lnSpc>
              <a:spcBef>
                <a:spcPts val="0"/>
              </a:spcBef>
              <a:spcAft>
                <a:spcPts val="0"/>
              </a:spcAft>
              <a:buClr>
                <a:srgbClr val="000000"/>
              </a:buClr>
              <a:buSzPts val="3600"/>
              <a:buFont typeface="Arial"/>
              <a:buNone/>
            </a:pPr>
            <a:r>
              <a:rPr i="0" lang="en-US" sz="4600" u="none" cap="none" strike="noStrike">
                <a:solidFill>
                  <a:schemeClr val="lt1"/>
                </a:solidFill>
                <a:latin typeface="Times New Roman"/>
                <a:ea typeface="Times New Roman"/>
                <a:cs typeface="Times New Roman"/>
                <a:sym typeface="Times New Roman"/>
              </a:rPr>
              <a:t>Paragraph 4</a:t>
            </a:r>
            <a:r>
              <a:rPr lang="en-US" sz="4600">
                <a:solidFill>
                  <a:schemeClr val="lt1"/>
                </a:solidFill>
                <a:latin typeface="Times New Roman"/>
                <a:ea typeface="Times New Roman"/>
                <a:cs typeface="Times New Roman"/>
                <a:sym typeface="Times New Roman"/>
              </a:rPr>
              <a:t>:</a:t>
            </a:r>
            <a:endParaRPr i="0" sz="46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rPr i="0" lang="en-US" sz="4600" u="none" cap="none" strike="noStrike">
                <a:solidFill>
                  <a:schemeClr val="lt1"/>
                </a:solidFill>
                <a:latin typeface="Times New Roman"/>
                <a:ea typeface="Times New Roman"/>
                <a:cs typeface="Times New Roman"/>
                <a:sym typeface="Times New Roman"/>
              </a:rPr>
              <a:t>Conclusion </a:t>
            </a:r>
            <a:endParaRPr i="0" sz="2400" u="none" cap="none" strike="noStrike">
              <a:solidFill>
                <a:srgbClr val="000000"/>
              </a:solidFill>
              <a:latin typeface="Times New Roman"/>
              <a:ea typeface="Times New Roman"/>
              <a:cs typeface="Times New Roman"/>
              <a:sym typeface="Times New Roman"/>
            </a:endParaRPr>
          </a:p>
        </p:txBody>
      </p:sp>
      <p:grpSp>
        <p:nvGrpSpPr>
          <p:cNvPr id="900" name="Google Shape;900;p28"/>
          <p:cNvGrpSpPr/>
          <p:nvPr/>
        </p:nvGrpSpPr>
        <p:grpSpPr>
          <a:xfrm flipH="1" rot="97185">
            <a:off x="5093225" y="2911650"/>
            <a:ext cx="286666" cy="456404"/>
            <a:chOff x="5704433" y="717502"/>
            <a:chExt cx="7366356" cy="8809837"/>
          </a:xfrm>
        </p:grpSpPr>
        <p:sp>
          <p:nvSpPr>
            <p:cNvPr id="901" name="Google Shape;901;p28"/>
            <p:cNvSpPr/>
            <p:nvPr/>
          </p:nvSpPr>
          <p:spPr>
            <a:xfrm>
              <a:off x="11674968" y="8268753"/>
              <a:ext cx="766096" cy="1258586"/>
            </a:xfrm>
            <a:custGeom>
              <a:rect b="b" l="l" r="r" t="t"/>
              <a:pathLst>
                <a:path extrusionOk="0" h="438150" w="266700">
                  <a:moveTo>
                    <a:pt x="0" y="0"/>
                  </a:moveTo>
                  <a:lnTo>
                    <a:pt x="19050" y="438150"/>
                  </a:lnTo>
                  <a:lnTo>
                    <a:pt x="266700" y="76200"/>
                  </a:lnTo>
                  <a:lnTo>
                    <a:pt x="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2" name="Google Shape;902;p28"/>
            <p:cNvSpPr/>
            <p:nvPr/>
          </p:nvSpPr>
          <p:spPr>
            <a:xfrm>
              <a:off x="9107326" y="6879846"/>
              <a:ext cx="3334464" cy="1614273"/>
            </a:xfrm>
            <a:custGeom>
              <a:rect b="b" l="l" r="r" t="t"/>
              <a:pathLst>
                <a:path extrusionOk="0" h="561975" w="1160823">
                  <a:moveTo>
                    <a:pt x="1160823" y="561975"/>
                  </a:moveTo>
                  <a:lnTo>
                    <a:pt x="379773" y="0"/>
                  </a:lnTo>
                  <a:lnTo>
                    <a:pt x="0" y="367257"/>
                  </a:lnTo>
                  <a:lnTo>
                    <a:pt x="1160823" y="561975"/>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3" name="Google Shape;903;p28"/>
            <p:cNvSpPr/>
            <p:nvPr/>
          </p:nvSpPr>
          <p:spPr>
            <a:xfrm>
              <a:off x="5704433" y="5540923"/>
              <a:ext cx="793456" cy="589816"/>
            </a:xfrm>
            <a:custGeom>
              <a:rect b="b" l="l" r="r" t="t"/>
              <a:pathLst>
                <a:path extrusionOk="0" h="205332" w="276225">
                  <a:moveTo>
                    <a:pt x="157232" y="0"/>
                  </a:moveTo>
                  <a:lnTo>
                    <a:pt x="0" y="205332"/>
                  </a:lnTo>
                  <a:lnTo>
                    <a:pt x="276225" y="157707"/>
                  </a:lnTo>
                  <a:lnTo>
                    <a:pt x="157232"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4" name="Google Shape;904;p28"/>
            <p:cNvSpPr/>
            <p:nvPr/>
          </p:nvSpPr>
          <p:spPr>
            <a:xfrm>
              <a:off x="6149698" y="5215816"/>
              <a:ext cx="1586913" cy="2374113"/>
            </a:xfrm>
            <a:custGeom>
              <a:rect b="b" l="l" r="r" t="t"/>
              <a:pathLst>
                <a:path extrusionOk="0" h="826497" w="552450">
                  <a:moveTo>
                    <a:pt x="552450" y="0"/>
                  </a:moveTo>
                  <a:lnTo>
                    <a:pt x="0" y="114300"/>
                  </a:lnTo>
                  <a:lnTo>
                    <a:pt x="502647" y="826497"/>
                  </a:lnTo>
                  <a:lnTo>
                    <a:pt x="552450"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5" name="Google Shape;905;p28"/>
            <p:cNvSpPr/>
            <p:nvPr/>
          </p:nvSpPr>
          <p:spPr>
            <a:xfrm>
              <a:off x="10143209" y="2425829"/>
              <a:ext cx="2927580" cy="3994642"/>
            </a:xfrm>
            <a:custGeom>
              <a:rect b="b" l="l" r="r" t="t"/>
              <a:pathLst>
                <a:path extrusionOk="0" h="1390650" w="1019175">
                  <a:moveTo>
                    <a:pt x="1019175" y="0"/>
                  </a:moveTo>
                  <a:lnTo>
                    <a:pt x="0" y="295275"/>
                  </a:lnTo>
                  <a:lnTo>
                    <a:pt x="19050" y="1390650"/>
                  </a:lnTo>
                  <a:lnTo>
                    <a:pt x="1019175" y="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6" name="Google Shape;906;p28"/>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7" name="Google Shape;907;p28"/>
            <p:cNvSpPr/>
            <p:nvPr/>
          </p:nvSpPr>
          <p:spPr>
            <a:xfrm>
              <a:off x="7708809" y="717502"/>
              <a:ext cx="2544532" cy="6238208"/>
            </a:xfrm>
            <a:custGeom>
              <a:rect b="b" l="l" r="r" t="t"/>
              <a:pathLst>
                <a:path extrusionOk="0" h="2171700" w="885825">
                  <a:moveTo>
                    <a:pt x="0" y="914400"/>
                  </a:moveTo>
                  <a:lnTo>
                    <a:pt x="871538" y="0"/>
                  </a:lnTo>
                  <a:cubicBezTo>
                    <a:pt x="876300" y="723900"/>
                    <a:pt x="881063" y="1447800"/>
                    <a:pt x="885825" y="2171700"/>
                  </a:cubicBezTo>
                  <a:lnTo>
                    <a:pt x="0" y="914400"/>
                  </a:lnTo>
                  <a:close/>
                </a:path>
              </a:pathLst>
            </a:cu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sp>
        <p:nvSpPr>
          <p:cNvPr id="908" name="Google Shape;908;p28"/>
          <p:cNvSpPr/>
          <p:nvPr/>
        </p:nvSpPr>
        <p:spPr>
          <a:xfrm>
            <a:off x="8686809" y="53"/>
            <a:ext cx="45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09" name="Google Shape;909;p28"/>
          <p:cNvSpPr txBox="1"/>
          <p:nvPr/>
        </p:nvSpPr>
        <p:spPr>
          <a:xfrm>
            <a:off x="160537" y="304800"/>
            <a:ext cx="63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grpSp>
        <p:nvGrpSpPr>
          <p:cNvPr id="914" name="Google Shape;914;p29"/>
          <p:cNvGrpSpPr/>
          <p:nvPr/>
        </p:nvGrpSpPr>
        <p:grpSpPr>
          <a:xfrm flipH="1" rot="-2535894">
            <a:off x="1512227" y="1631951"/>
            <a:ext cx="1910548" cy="2356992"/>
            <a:chOff x="5038435" y="195010"/>
            <a:chExt cx="8711574" cy="9685913"/>
          </a:xfrm>
        </p:grpSpPr>
        <p:sp>
          <p:nvSpPr>
            <p:cNvPr id="915" name="Google Shape;915;p29"/>
            <p:cNvSpPr/>
            <p:nvPr/>
          </p:nvSpPr>
          <p:spPr>
            <a:xfrm rot="212527">
              <a:off x="12056803" y="8529974"/>
              <a:ext cx="1053177" cy="1319676"/>
            </a:xfrm>
            <a:custGeom>
              <a:rect b="b" l="l" r="r" t="t"/>
              <a:pathLst>
                <a:path extrusionOk="0" h="459339" w="366579">
                  <a:moveTo>
                    <a:pt x="0" y="0"/>
                  </a:moveTo>
                  <a:lnTo>
                    <a:pt x="366579" y="459339"/>
                  </a:lnTo>
                  <a:lnTo>
                    <a:pt x="266700" y="76200"/>
                  </a:lnTo>
                  <a:lnTo>
                    <a:pt x="0" y="0"/>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16" name="Google Shape;916;p29"/>
            <p:cNvSpPr/>
            <p:nvPr/>
          </p:nvSpPr>
          <p:spPr>
            <a:xfrm>
              <a:off x="9174410" y="6905986"/>
              <a:ext cx="3334464" cy="1614273"/>
            </a:xfrm>
            <a:custGeom>
              <a:rect b="b" l="l" r="r" t="t"/>
              <a:pathLst>
                <a:path extrusionOk="0" h="561975" w="1160823">
                  <a:moveTo>
                    <a:pt x="1160823" y="561975"/>
                  </a:moveTo>
                  <a:lnTo>
                    <a:pt x="379773" y="0"/>
                  </a:lnTo>
                  <a:lnTo>
                    <a:pt x="0" y="367257"/>
                  </a:lnTo>
                  <a:lnTo>
                    <a:pt x="1160823" y="561975"/>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17" name="Google Shape;917;p29"/>
            <p:cNvSpPr/>
            <p:nvPr/>
          </p:nvSpPr>
          <p:spPr>
            <a:xfrm rot="-356936">
              <a:off x="5058845" y="5449770"/>
              <a:ext cx="1132132" cy="452691"/>
            </a:xfrm>
            <a:custGeom>
              <a:rect b="b" l="l" r="r" t="t"/>
              <a:pathLst>
                <a:path extrusionOk="0" h="157707" w="394408">
                  <a:moveTo>
                    <a:pt x="275415" y="0"/>
                  </a:moveTo>
                  <a:lnTo>
                    <a:pt x="0" y="150097"/>
                  </a:lnTo>
                  <a:lnTo>
                    <a:pt x="394408" y="157707"/>
                  </a:lnTo>
                  <a:lnTo>
                    <a:pt x="275415" y="0"/>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18" name="Google Shape;918;p29"/>
            <p:cNvSpPr/>
            <p:nvPr/>
          </p:nvSpPr>
          <p:spPr>
            <a:xfrm rot="-38894">
              <a:off x="5986008" y="5045568"/>
              <a:ext cx="1587014" cy="2374265"/>
            </a:xfrm>
            <a:custGeom>
              <a:rect b="b" l="l" r="r" t="t"/>
              <a:pathLst>
                <a:path extrusionOk="0" h="826497" w="552450">
                  <a:moveTo>
                    <a:pt x="552450" y="0"/>
                  </a:moveTo>
                  <a:lnTo>
                    <a:pt x="0" y="114300"/>
                  </a:lnTo>
                  <a:lnTo>
                    <a:pt x="502647" y="826497"/>
                  </a:lnTo>
                  <a:lnTo>
                    <a:pt x="552450" y="0"/>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19" name="Google Shape;919;p29"/>
            <p:cNvSpPr/>
            <p:nvPr/>
          </p:nvSpPr>
          <p:spPr>
            <a:xfrm rot="338764">
              <a:off x="10038564" y="3258825"/>
              <a:ext cx="3530487" cy="3852719"/>
            </a:xfrm>
            <a:custGeom>
              <a:rect b="b" l="l" r="r" t="t"/>
              <a:pathLst>
                <a:path extrusionOk="0" h="1341742" w="1229522">
                  <a:moveTo>
                    <a:pt x="1229522" y="0"/>
                  </a:moveTo>
                  <a:lnTo>
                    <a:pt x="0" y="594242"/>
                  </a:lnTo>
                  <a:lnTo>
                    <a:pt x="113780" y="1341742"/>
                  </a:lnTo>
                  <a:lnTo>
                    <a:pt x="1229522" y="0"/>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20" name="Google Shape;920;p29"/>
            <p:cNvSpPr/>
            <p:nvPr/>
          </p:nvSpPr>
          <p:spPr>
            <a:xfrm>
              <a:off x="7585440" y="3324702"/>
              <a:ext cx="2667935" cy="4627707"/>
            </a:xfrm>
            <a:custGeom>
              <a:rect b="b" l="l" r="r" t="t"/>
              <a:pathLst>
                <a:path extrusionOk="0" h="1611038" w="928785">
                  <a:moveTo>
                    <a:pt x="528735" y="1611038"/>
                  </a:moveTo>
                  <a:lnTo>
                    <a:pt x="98" y="1482451"/>
                  </a:lnTo>
                  <a:cubicBezTo>
                    <a:pt x="-2504" y="992723"/>
                    <a:pt x="47963" y="489728"/>
                    <a:pt x="45361" y="0"/>
                  </a:cubicBezTo>
                  <a:lnTo>
                    <a:pt x="928785" y="1253851"/>
                  </a:lnTo>
                  <a:lnTo>
                    <a:pt x="528735" y="1611038"/>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921" name="Google Shape;921;p29"/>
            <p:cNvSpPr/>
            <p:nvPr/>
          </p:nvSpPr>
          <p:spPr>
            <a:xfrm rot="104777">
              <a:off x="7704160" y="232262"/>
              <a:ext cx="2543499" cy="6473327"/>
            </a:xfrm>
            <a:custGeom>
              <a:rect b="b" l="l" r="r" t="t"/>
              <a:pathLst>
                <a:path extrusionOk="0" h="2254467" w="885825">
                  <a:moveTo>
                    <a:pt x="0" y="997167"/>
                  </a:moveTo>
                  <a:lnTo>
                    <a:pt x="675879" y="0"/>
                  </a:lnTo>
                  <a:cubicBezTo>
                    <a:pt x="680641" y="723900"/>
                    <a:pt x="881063" y="1530567"/>
                    <a:pt x="885825" y="2254467"/>
                  </a:cubicBezTo>
                  <a:lnTo>
                    <a:pt x="0" y="997167"/>
                  </a:lnTo>
                  <a:close/>
                </a:path>
              </a:pathLst>
            </a:cu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grpSp>
      <p:sp>
        <p:nvSpPr>
          <p:cNvPr id="922" name="Google Shape;922;p29"/>
          <p:cNvSpPr/>
          <p:nvPr/>
        </p:nvSpPr>
        <p:spPr>
          <a:xfrm>
            <a:off x="384325" y="1295825"/>
            <a:ext cx="3249728" cy="5442505"/>
          </a:xfrm>
          <a:custGeom>
            <a:rect b="b" l="l" r="r" t="t"/>
            <a:pathLst>
              <a:path extrusionOk="0" h="4732613" w="4193197">
                <a:moveTo>
                  <a:pt x="2171154" y="2793543"/>
                </a:moveTo>
                <a:cubicBezTo>
                  <a:pt x="2171137" y="2796491"/>
                  <a:pt x="2241171" y="3055163"/>
                  <a:pt x="2357263" y="3138467"/>
                </a:cubicBezTo>
                <a:cubicBezTo>
                  <a:pt x="2473355" y="3221771"/>
                  <a:pt x="2602241" y="3253280"/>
                  <a:pt x="2817602" y="3293369"/>
                </a:cubicBezTo>
                <a:cubicBezTo>
                  <a:pt x="3120276" y="3326939"/>
                  <a:pt x="3353266" y="3509048"/>
                  <a:pt x="3694648" y="3318714"/>
                </a:cubicBezTo>
                <a:cubicBezTo>
                  <a:pt x="3836971" y="3193620"/>
                  <a:pt x="3740754" y="3068524"/>
                  <a:pt x="3739953" y="2863915"/>
                </a:cubicBezTo>
                <a:cubicBezTo>
                  <a:pt x="3775679" y="2763640"/>
                  <a:pt x="3886456" y="2819891"/>
                  <a:pt x="3894780" y="2718532"/>
                </a:cubicBezTo>
                <a:cubicBezTo>
                  <a:pt x="3894481" y="2664225"/>
                  <a:pt x="3872007" y="2665768"/>
                  <a:pt x="3849533" y="2632168"/>
                </a:cubicBezTo>
                <a:cubicBezTo>
                  <a:pt x="3878881" y="2600142"/>
                  <a:pt x="3931042" y="2590928"/>
                  <a:pt x="3937577" y="2536090"/>
                </a:cubicBezTo>
                <a:cubicBezTo>
                  <a:pt x="3940460" y="2476644"/>
                  <a:pt x="3869273" y="2411520"/>
                  <a:pt x="3870902" y="2327368"/>
                </a:cubicBezTo>
                <a:cubicBezTo>
                  <a:pt x="3906766" y="2246916"/>
                  <a:pt x="4161291" y="2257906"/>
                  <a:pt x="4193179" y="2117819"/>
                </a:cubicBezTo>
                <a:cubicBezTo>
                  <a:pt x="4196354" y="1985132"/>
                  <a:pt x="3794012" y="1784857"/>
                  <a:pt x="3777308" y="1501095"/>
                </a:cubicBezTo>
                <a:cubicBezTo>
                  <a:pt x="3788793" y="-21000"/>
                  <a:pt x="2469554" y="2993"/>
                  <a:pt x="2185723" y="38"/>
                </a:cubicBezTo>
                <a:cubicBezTo>
                  <a:pt x="1850254" y="-3455"/>
                  <a:pt x="986143" y="238773"/>
                  <a:pt x="734030" y="949391"/>
                </a:cubicBezTo>
                <a:cubicBezTo>
                  <a:pt x="415922" y="2116797"/>
                  <a:pt x="1089409" y="2188910"/>
                  <a:pt x="1201500" y="2874269"/>
                </a:cubicBezTo>
                <a:cubicBezTo>
                  <a:pt x="1152798" y="3891015"/>
                  <a:pt x="200250" y="4412113"/>
                  <a:pt x="0" y="4732613"/>
                </a:cubicBezTo>
              </a:path>
            </a:pathLst>
          </a:custGeom>
          <a:noFill/>
          <a:ln cap="flat" cmpd="sng" w="635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923" name="Google Shape;923;p29"/>
          <p:cNvSpPr txBox="1"/>
          <p:nvPr/>
        </p:nvSpPr>
        <p:spPr>
          <a:xfrm>
            <a:off x="4134780" y="281987"/>
            <a:ext cx="3402300" cy="12600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3600"/>
              <a:buFont typeface="Arial"/>
              <a:buNone/>
            </a:pPr>
            <a:r>
              <a:rPr b="1" i="0" lang="en-US" sz="4500" u="none" cap="none" strike="noStrike">
                <a:solidFill>
                  <a:schemeClr val="lt1"/>
                </a:solidFill>
                <a:latin typeface="Times New Roman"/>
                <a:ea typeface="Times New Roman"/>
                <a:cs typeface="Times New Roman"/>
                <a:sym typeface="Times New Roman"/>
              </a:rPr>
              <a:t>General tips</a:t>
            </a:r>
            <a:r>
              <a:rPr b="1" lang="en-US" sz="4500">
                <a:solidFill>
                  <a:schemeClr val="lt1"/>
                </a:solidFill>
                <a:latin typeface="Times New Roman"/>
                <a:ea typeface="Times New Roman"/>
                <a:cs typeface="Times New Roman"/>
                <a:sym typeface="Times New Roman"/>
              </a:rPr>
              <a:t>:</a:t>
            </a:r>
            <a:endParaRPr b="1" i="0" sz="4500" u="none" cap="none" strike="noStrike">
              <a:solidFill>
                <a:schemeClr val="lt1"/>
              </a:solidFill>
              <a:latin typeface="Times New Roman"/>
              <a:ea typeface="Times New Roman"/>
              <a:cs typeface="Times New Roman"/>
              <a:sym typeface="Times New Roman"/>
            </a:endParaRPr>
          </a:p>
        </p:txBody>
      </p:sp>
      <p:sp>
        <p:nvSpPr>
          <p:cNvPr id="924" name="Google Shape;924;p29"/>
          <p:cNvSpPr txBox="1"/>
          <p:nvPr/>
        </p:nvSpPr>
        <p:spPr>
          <a:xfrm>
            <a:off x="3807925" y="1389575"/>
            <a:ext cx="5091600" cy="4833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200" u="none" cap="none" strike="noStrike">
                <a:solidFill>
                  <a:schemeClr val="accent2"/>
                </a:solidFill>
                <a:latin typeface="Times New Roman"/>
                <a:ea typeface="Times New Roman"/>
                <a:cs typeface="Times New Roman"/>
                <a:sym typeface="Times New Roman"/>
              </a:rPr>
              <a:t>Keep it Organized :</a:t>
            </a:r>
            <a:r>
              <a:rPr i="0" lang="en-US" sz="2200" u="none" cap="none" strike="noStrike">
                <a:solidFill>
                  <a:schemeClr val="accent2"/>
                </a:solidFill>
                <a:latin typeface="Times New Roman"/>
                <a:ea typeface="Times New Roman"/>
                <a:cs typeface="Times New Roman"/>
                <a:sym typeface="Times New Roman"/>
              </a:rPr>
              <a:t> </a:t>
            </a:r>
            <a:endParaRPr i="0" sz="2200" u="none" cap="none" strike="noStrike">
              <a:solidFill>
                <a:schemeClr val="accent2"/>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chemeClr val="lt1"/>
              </a:buClr>
              <a:buSzPts val="2200"/>
              <a:buFont typeface="Times New Roman"/>
              <a:buChar char="•"/>
            </a:pPr>
            <a:r>
              <a:rPr i="0" lang="en-US" sz="2200" u="none" cap="none" strike="noStrike">
                <a:solidFill>
                  <a:schemeClr val="lt1"/>
                </a:solidFill>
                <a:latin typeface="Times New Roman"/>
                <a:ea typeface="Times New Roman"/>
                <a:cs typeface="Times New Roman"/>
                <a:sym typeface="Times New Roman"/>
              </a:rPr>
              <a:t>Follow the layout order</a:t>
            </a:r>
            <a:endParaRPr i="0" sz="1600" u="none" cap="none" strike="noStrike">
              <a:solidFill>
                <a:srgbClr val="000000"/>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chemeClr val="lt1"/>
              </a:buClr>
              <a:buSzPts val="2200"/>
              <a:buFont typeface="Times New Roman"/>
              <a:buChar char="•"/>
            </a:pPr>
            <a:r>
              <a:rPr i="0" lang="en-US" sz="2200" u="none" cap="none" strike="noStrike">
                <a:solidFill>
                  <a:schemeClr val="lt1"/>
                </a:solidFill>
                <a:latin typeface="Times New Roman"/>
                <a:ea typeface="Times New Roman"/>
                <a:cs typeface="Times New Roman"/>
                <a:sym typeface="Times New Roman"/>
              </a:rPr>
              <a:t>Pay attention to length </a:t>
            </a:r>
            <a:endParaRPr i="0" sz="2200" u="none" cap="none" strike="noStrike">
              <a:solidFill>
                <a:schemeClr val="lt1"/>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chemeClr val="lt1"/>
              </a:buClr>
              <a:buSzPts val="2200"/>
              <a:buFont typeface="Times New Roman"/>
              <a:buChar char="•"/>
            </a:pPr>
            <a:r>
              <a:rPr i="0" lang="en-US" sz="2200" u="none" cap="none" strike="noStrike">
                <a:solidFill>
                  <a:schemeClr val="lt1"/>
                </a:solidFill>
                <a:latin typeface="Times New Roman"/>
                <a:ea typeface="Times New Roman"/>
                <a:cs typeface="Times New Roman"/>
                <a:sym typeface="Times New Roman"/>
              </a:rPr>
              <a:t>make </a:t>
            </a:r>
            <a:r>
              <a:rPr i="0" lang="en-US" sz="2200" u="sng" cap="none" strike="noStrike">
                <a:solidFill>
                  <a:schemeClr val="lt1"/>
                </a:solidFill>
                <a:latin typeface="Times New Roman"/>
                <a:ea typeface="Times New Roman"/>
                <a:cs typeface="Times New Roman"/>
                <a:sym typeface="Times New Roman"/>
              </a:rPr>
              <a:t>every word count</a:t>
            </a:r>
            <a:r>
              <a:rPr i="0" lang="en-US" sz="2200" u="none" cap="none" strike="noStrike">
                <a:solidFill>
                  <a:schemeClr val="lt1"/>
                </a:solidFill>
                <a:latin typeface="Times New Roman"/>
                <a:ea typeface="Times New Roman"/>
                <a:cs typeface="Times New Roman"/>
                <a:sym typeface="Times New Roman"/>
              </a:rPr>
              <a:t>. </a:t>
            </a:r>
            <a:endParaRPr i="0" sz="2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000"/>
              <a:buFont typeface="Arial"/>
              <a:buNone/>
            </a:pPr>
            <a:r>
              <a:t/>
            </a:r>
            <a:endParaRPr b="1" i="0" sz="2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200" u="none" cap="none" strike="noStrike">
                <a:solidFill>
                  <a:schemeClr val="accent2"/>
                </a:solidFill>
                <a:latin typeface="Times New Roman"/>
                <a:ea typeface="Times New Roman"/>
                <a:cs typeface="Times New Roman"/>
                <a:sym typeface="Times New Roman"/>
              </a:rPr>
              <a:t>Remember to Proofread:</a:t>
            </a:r>
            <a:r>
              <a:rPr i="0" lang="en-US" sz="2200" u="none" cap="none" strike="noStrike">
                <a:solidFill>
                  <a:schemeClr val="accent2"/>
                </a:solidFill>
                <a:latin typeface="Times New Roman"/>
                <a:ea typeface="Times New Roman"/>
                <a:cs typeface="Times New Roman"/>
                <a:sym typeface="Times New Roman"/>
              </a:rPr>
              <a:t> </a:t>
            </a:r>
            <a:endParaRPr i="0" sz="2200" u="none" cap="none" strike="noStrike">
              <a:solidFill>
                <a:schemeClr val="accent2"/>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chemeClr val="lt1"/>
              </a:buClr>
              <a:buSzPts val="2200"/>
              <a:buFont typeface="Times New Roman"/>
              <a:buChar char="•"/>
            </a:pPr>
            <a:r>
              <a:rPr i="0" lang="en-US" sz="2200" u="none" cap="none" strike="noStrike">
                <a:solidFill>
                  <a:schemeClr val="lt1"/>
                </a:solidFill>
                <a:latin typeface="Times New Roman"/>
                <a:ea typeface="Times New Roman"/>
                <a:cs typeface="Times New Roman"/>
                <a:sym typeface="Times New Roman"/>
              </a:rPr>
              <a:t>Make sure your spelling and grammar are on point.</a:t>
            </a:r>
            <a:endParaRPr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000"/>
              <a:buFont typeface="Arial"/>
              <a:buNone/>
            </a:pPr>
            <a:r>
              <a:t/>
            </a:r>
            <a:endParaRPr b="1" i="0" sz="2200" u="none" cap="none" strike="noStrike">
              <a:solidFill>
                <a:schemeClr val="lt1"/>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chemeClr val="accent2"/>
              </a:buClr>
              <a:buSzPts val="2200"/>
              <a:buFont typeface="Times New Roman"/>
              <a:buChar char="•"/>
            </a:pPr>
            <a:r>
              <a:rPr b="1" i="0" lang="en-US" sz="2200" u="none" cap="none" strike="noStrike">
                <a:solidFill>
                  <a:schemeClr val="accent2"/>
                </a:solidFill>
                <a:latin typeface="Times New Roman"/>
                <a:ea typeface="Times New Roman"/>
                <a:cs typeface="Times New Roman"/>
                <a:sym typeface="Times New Roman"/>
              </a:rPr>
              <a:t>Don’t Be Mean:</a:t>
            </a:r>
            <a:endParaRPr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i="0" lang="en-US" sz="2200" u="none" cap="none" strike="noStrike">
                <a:solidFill>
                  <a:schemeClr val="dk1"/>
                </a:solidFill>
                <a:latin typeface="Times New Roman"/>
                <a:ea typeface="Times New Roman"/>
                <a:cs typeface="Times New Roman"/>
                <a:sym typeface="Times New Roman"/>
              </a:rPr>
              <a:t> </a:t>
            </a:r>
            <a:r>
              <a:rPr i="0" lang="en-US" sz="2200" u="none" cap="none" strike="noStrike">
                <a:solidFill>
                  <a:schemeClr val="lt1"/>
                </a:solidFill>
                <a:latin typeface="Times New Roman"/>
                <a:ea typeface="Times New Roman"/>
                <a:cs typeface="Times New Roman"/>
                <a:sym typeface="Times New Roman"/>
              </a:rPr>
              <a:t>Remember that you’re reviewing a book that another human poured their heart and soul into. Express your honest opinion, but don’t be nasty about it.</a:t>
            </a:r>
            <a:endParaRPr b="1" i="0" sz="2200" u="none" cap="none" strike="noStrike">
              <a:solidFill>
                <a:schemeClr val="lt1"/>
              </a:solidFill>
              <a:latin typeface="Times New Roman"/>
              <a:ea typeface="Times New Roman"/>
              <a:cs typeface="Times New Roman"/>
              <a:sym typeface="Times New Roman"/>
            </a:endParaRPr>
          </a:p>
        </p:txBody>
      </p:sp>
      <p:sp>
        <p:nvSpPr>
          <p:cNvPr id="925" name="Google Shape;925;p29"/>
          <p:cNvSpPr txBox="1"/>
          <p:nvPr/>
        </p:nvSpPr>
        <p:spPr>
          <a:xfrm>
            <a:off x="160537" y="304800"/>
            <a:ext cx="63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5"/>
          <p:cNvPicPr preferRelativeResize="0"/>
          <p:nvPr/>
        </p:nvPicPr>
        <p:blipFill rotWithShape="1">
          <a:blip r:embed="rId3">
            <a:alphaModFix/>
          </a:blip>
          <a:srcRect b="0" l="0" r="0" t="0"/>
          <a:stretch/>
        </p:blipFill>
        <p:spPr>
          <a:xfrm>
            <a:off x="1524127" y="405129"/>
            <a:ext cx="6629273" cy="2717800"/>
          </a:xfrm>
          <a:prstGeom prst="rect">
            <a:avLst/>
          </a:prstGeom>
          <a:noFill/>
          <a:ln>
            <a:noFill/>
          </a:ln>
        </p:spPr>
      </p:pic>
      <p:sp>
        <p:nvSpPr>
          <p:cNvPr id="181" name="Google Shape;181;p5"/>
          <p:cNvSpPr txBox="1"/>
          <p:nvPr/>
        </p:nvSpPr>
        <p:spPr>
          <a:xfrm>
            <a:off x="3920109" y="5431663"/>
            <a:ext cx="1305560" cy="193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—Someone Famous</a:t>
            </a:r>
            <a:endParaRPr b="0" i="0" sz="1100" u="none" cap="none" strike="noStrike">
              <a:solidFill>
                <a:srgbClr val="000000"/>
              </a:solidFill>
              <a:latin typeface="Arial"/>
              <a:ea typeface="Arial"/>
              <a:cs typeface="Arial"/>
              <a:sym typeface="Arial"/>
            </a:endParaRPr>
          </a:p>
        </p:txBody>
      </p:sp>
      <p:sp>
        <p:nvSpPr>
          <p:cNvPr id="182" name="Google Shape;182;p5"/>
          <p:cNvSpPr txBox="1"/>
          <p:nvPr>
            <p:ph type="title"/>
          </p:nvPr>
        </p:nvSpPr>
        <p:spPr>
          <a:xfrm>
            <a:off x="2630463" y="977225"/>
            <a:ext cx="5331000" cy="17367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a:latin typeface="Times New Roman"/>
                <a:ea typeface="Times New Roman"/>
                <a:cs typeface="Times New Roman"/>
                <a:sym typeface="Times New Roman"/>
              </a:rPr>
              <a:t>A review is both a</a:t>
            </a:r>
            <a:r>
              <a:rPr b="1" lang="en-US" u="sng">
                <a:solidFill>
                  <a:srgbClr val="38761D"/>
                </a:solidFill>
                <a:latin typeface="Times New Roman"/>
                <a:ea typeface="Times New Roman"/>
                <a:cs typeface="Times New Roman"/>
                <a:sym typeface="Times New Roman"/>
              </a:rPr>
              <a:t> record</a:t>
            </a:r>
            <a:r>
              <a:rPr b="1"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of what you </a:t>
            </a:r>
            <a:r>
              <a:rPr lang="en-US">
                <a:latin typeface="Times New Roman"/>
                <a:ea typeface="Times New Roman"/>
                <a:cs typeface="Times New Roman"/>
                <a:sym typeface="Times New Roman"/>
              </a:rPr>
              <a:t>have </a:t>
            </a:r>
            <a:r>
              <a:rPr b="1" lang="en-US">
                <a:latin typeface="Times New Roman"/>
                <a:ea typeface="Times New Roman"/>
                <a:cs typeface="Times New Roman"/>
                <a:sym typeface="Times New Roman"/>
              </a:rPr>
              <a:t>read </a:t>
            </a:r>
            <a:r>
              <a:rPr lang="en-US">
                <a:latin typeface="Times New Roman"/>
                <a:ea typeface="Times New Roman"/>
                <a:cs typeface="Times New Roman"/>
                <a:sym typeface="Times New Roman"/>
              </a:rPr>
              <a:t>or </a:t>
            </a:r>
            <a:r>
              <a:rPr b="1" lang="en-US">
                <a:latin typeface="Times New Roman"/>
                <a:ea typeface="Times New Roman"/>
                <a:cs typeface="Times New Roman"/>
                <a:sym typeface="Times New Roman"/>
              </a:rPr>
              <a:t>seen </a:t>
            </a:r>
            <a:r>
              <a:rPr lang="en-US">
                <a:latin typeface="Times New Roman"/>
                <a:ea typeface="Times New Roman"/>
                <a:cs typeface="Times New Roman"/>
                <a:sym typeface="Times New Roman"/>
              </a:rPr>
              <a:t>and a </a:t>
            </a:r>
            <a:r>
              <a:rPr b="1" lang="en-US" u="sng">
                <a:solidFill>
                  <a:srgbClr val="38761D"/>
                </a:solidFill>
                <a:latin typeface="Times New Roman"/>
                <a:ea typeface="Times New Roman"/>
                <a:cs typeface="Times New Roman"/>
                <a:sym typeface="Times New Roman"/>
              </a:rPr>
              <a:t>recommendation</a:t>
            </a:r>
            <a:r>
              <a:rPr b="1"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to others.</a:t>
            </a:r>
            <a:endParaRPr>
              <a:latin typeface="Times New Roman"/>
              <a:ea typeface="Times New Roman"/>
              <a:cs typeface="Times New Roman"/>
              <a:sym typeface="Times New Roman"/>
            </a:endParaRPr>
          </a:p>
          <a:p>
            <a:pPr indent="0" lvl="0" marL="1270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p:txBody>
      </p:sp>
      <p:grpSp>
        <p:nvGrpSpPr>
          <p:cNvPr id="183" name="Google Shape;183;p5"/>
          <p:cNvGrpSpPr/>
          <p:nvPr/>
        </p:nvGrpSpPr>
        <p:grpSpPr>
          <a:xfrm>
            <a:off x="685800" y="3581400"/>
            <a:ext cx="8453140" cy="3276599"/>
            <a:chOff x="685800" y="3581400"/>
            <a:chExt cx="8453140" cy="3276599"/>
          </a:xfrm>
        </p:grpSpPr>
        <p:pic>
          <p:nvPicPr>
            <p:cNvPr id="184" name="Google Shape;184;p5"/>
            <p:cNvPicPr preferRelativeResize="0"/>
            <p:nvPr/>
          </p:nvPicPr>
          <p:blipFill rotWithShape="1">
            <a:blip r:embed="rId4">
              <a:alphaModFix/>
            </a:blip>
            <a:srcRect b="0" l="0" r="0" t="0"/>
            <a:stretch/>
          </p:blipFill>
          <p:spPr>
            <a:xfrm>
              <a:off x="7333312" y="4127499"/>
              <a:ext cx="1805628" cy="2730500"/>
            </a:xfrm>
            <a:prstGeom prst="rect">
              <a:avLst/>
            </a:prstGeom>
            <a:noFill/>
            <a:ln>
              <a:noFill/>
            </a:ln>
          </p:spPr>
        </p:pic>
        <p:pic>
          <p:nvPicPr>
            <p:cNvPr id="185" name="Google Shape;185;p5"/>
            <p:cNvPicPr preferRelativeResize="0"/>
            <p:nvPr/>
          </p:nvPicPr>
          <p:blipFill rotWithShape="1">
            <a:blip r:embed="rId5">
              <a:alphaModFix/>
            </a:blip>
            <a:srcRect b="0" l="0" r="0" t="0"/>
            <a:stretch/>
          </p:blipFill>
          <p:spPr>
            <a:xfrm>
              <a:off x="685800" y="3581400"/>
              <a:ext cx="5562600" cy="2692793"/>
            </a:xfrm>
            <a:prstGeom prst="rect">
              <a:avLst/>
            </a:prstGeom>
            <a:noFill/>
            <a:ln>
              <a:noFill/>
            </a:ln>
          </p:spPr>
        </p:pic>
      </p:grpSp>
      <p:sp>
        <p:nvSpPr>
          <p:cNvPr id="186" name="Google Shape;186;p5"/>
          <p:cNvSpPr txBox="1"/>
          <p:nvPr/>
        </p:nvSpPr>
        <p:spPr>
          <a:xfrm>
            <a:off x="1409827" y="3889628"/>
            <a:ext cx="4325700" cy="1675200"/>
          </a:xfrm>
          <a:prstGeom prst="rect">
            <a:avLst/>
          </a:prstGeom>
          <a:noFill/>
          <a:ln>
            <a:noFill/>
          </a:ln>
        </p:spPr>
        <p:txBody>
          <a:bodyPr anchorCtr="0" anchor="t" bIns="0" lIns="0" spcFirstLastPara="1" rIns="0" wrap="square" tIns="12700">
            <a:spAutoFit/>
          </a:bodyPr>
          <a:lstStyle/>
          <a:p>
            <a:pPr indent="0" lvl="0" marL="200025" marR="193040" rtl="0" algn="ctr">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Its </a:t>
            </a:r>
            <a:r>
              <a:rPr b="1" i="0" lang="en-US" sz="2400" u="none" cap="none" strike="noStrike">
                <a:solidFill>
                  <a:srgbClr val="000000"/>
                </a:solidFill>
                <a:latin typeface="Arial"/>
                <a:ea typeface="Arial"/>
                <a:cs typeface="Arial"/>
                <a:sym typeface="Arial"/>
              </a:rPr>
              <a:t>main purpose </a:t>
            </a:r>
            <a:r>
              <a:rPr b="0" i="0" lang="en-US" sz="2400" u="none" cap="none" strike="noStrike">
                <a:solidFill>
                  <a:srgbClr val="000000"/>
                </a:solidFill>
                <a:latin typeface="Arial"/>
                <a:ea typeface="Arial"/>
                <a:cs typeface="Arial"/>
                <a:sym typeface="Arial"/>
              </a:rPr>
              <a:t>is not only  Informational!</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144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It is </a:t>
            </a:r>
            <a:r>
              <a:rPr b="1" i="0" lang="en-US" sz="2400" u="none" cap="none" strike="noStrike">
                <a:solidFill>
                  <a:srgbClr val="000000"/>
                </a:solidFill>
                <a:latin typeface="Arial"/>
                <a:ea typeface="Arial"/>
                <a:cs typeface="Arial"/>
                <a:sym typeface="Arial"/>
              </a:rPr>
              <a:t>analytical </a:t>
            </a:r>
            <a:r>
              <a:rPr b="0" i="0" lang="en-US" sz="2400" u="none" cap="none" strike="noStrike">
                <a:solidFill>
                  <a:srgbClr val="000000"/>
                </a:solidFill>
                <a:latin typeface="Arial"/>
                <a:ea typeface="Arial"/>
                <a:cs typeface="Arial"/>
                <a:sym typeface="Arial"/>
              </a:rPr>
              <a:t>and </a:t>
            </a:r>
            <a:r>
              <a:rPr b="1" i="0" lang="en-US" sz="2400" u="none" cap="none" strike="noStrike">
                <a:solidFill>
                  <a:srgbClr val="000000"/>
                </a:solidFill>
                <a:latin typeface="Arial"/>
                <a:ea typeface="Arial"/>
                <a:cs typeface="Arial"/>
                <a:sym typeface="Arial"/>
              </a:rPr>
              <a:t>persuasive.</a:t>
            </a:r>
            <a:endParaRPr b="0" i="0" sz="2400" u="none" cap="none" strike="noStrike">
              <a:solidFill>
                <a:srgbClr val="000000"/>
              </a:solidFill>
              <a:latin typeface="Arial"/>
              <a:ea typeface="Arial"/>
              <a:cs typeface="Arial"/>
              <a:sym typeface="Arial"/>
            </a:endParaRPr>
          </a:p>
        </p:txBody>
      </p:sp>
      <p:sp>
        <p:nvSpPr>
          <p:cNvPr id="187" name="Google Shape;187;p5"/>
          <p:cNvSpPr/>
          <p:nvPr/>
        </p:nvSpPr>
        <p:spPr>
          <a:xfrm>
            <a:off x="685863" y="3529317"/>
            <a:ext cx="5638800" cy="2794000"/>
          </a:xfrm>
          <a:custGeom>
            <a:rect b="b" l="l" r="r" t="t"/>
            <a:pathLst>
              <a:path extrusionOk="0" h="2794000" w="5638800">
                <a:moveTo>
                  <a:pt x="5035613" y="1989099"/>
                </a:moveTo>
                <a:lnTo>
                  <a:pt x="3359213" y="1989099"/>
                </a:lnTo>
                <a:lnTo>
                  <a:pt x="3359213" y="2021090"/>
                </a:lnTo>
                <a:lnTo>
                  <a:pt x="5035613" y="2021090"/>
                </a:lnTo>
                <a:lnTo>
                  <a:pt x="5035613" y="1989099"/>
                </a:lnTo>
                <a:close/>
              </a:path>
              <a:path extrusionOk="0" h="2794000" w="5638800">
                <a:moveTo>
                  <a:pt x="5638736" y="1104900"/>
                </a:moveTo>
                <a:lnTo>
                  <a:pt x="5638482" y="1079500"/>
                </a:lnTo>
                <a:lnTo>
                  <a:pt x="5637377" y="1066800"/>
                </a:lnTo>
                <a:lnTo>
                  <a:pt x="5635396" y="1041400"/>
                </a:lnTo>
                <a:lnTo>
                  <a:pt x="5632793" y="1028700"/>
                </a:lnTo>
                <a:lnTo>
                  <a:pt x="5629846" y="1003300"/>
                </a:lnTo>
                <a:lnTo>
                  <a:pt x="5625617" y="977900"/>
                </a:lnTo>
                <a:lnTo>
                  <a:pt x="5621782" y="952500"/>
                </a:lnTo>
                <a:lnTo>
                  <a:pt x="5618988" y="927100"/>
                </a:lnTo>
                <a:lnTo>
                  <a:pt x="5617908" y="901700"/>
                </a:lnTo>
                <a:lnTo>
                  <a:pt x="5618035" y="889000"/>
                </a:lnTo>
                <a:lnTo>
                  <a:pt x="5618416" y="889000"/>
                </a:lnTo>
                <a:lnTo>
                  <a:pt x="5619077" y="876300"/>
                </a:lnTo>
                <a:lnTo>
                  <a:pt x="5619559" y="863600"/>
                </a:lnTo>
                <a:lnTo>
                  <a:pt x="5619839" y="850900"/>
                </a:lnTo>
                <a:lnTo>
                  <a:pt x="5619940" y="838200"/>
                </a:lnTo>
                <a:lnTo>
                  <a:pt x="5619242" y="800100"/>
                </a:lnTo>
                <a:lnTo>
                  <a:pt x="5617438" y="774700"/>
                </a:lnTo>
                <a:lnTo>
                  <a:pt x="5614949" y="736600"/>
                </a:lnTo>
                <a:lnTo>
                  <a:pt x="5612193" y="698500"/>
                </a:lnTo>
                <a:lnTo>
                  <a:pt x="5608586" y="660400"/>
                </a:lnTo>
                <a:lnTo>
                  <a:pt x="5603760" y="622300"/>
                </a:lnTo>
                <a:lnTo>
                  <a:pt x="5597525" y="584200"/>
                </a:lnTo>
                <a:lnTo>
                  <a:pt x="5589714" y="546100"/>
                </a:lnTo>
                <a:lnTo>
                  <a:pt x="5581955" y="508000"/>
                </a:lnTo>
                <a:lnTo>
                  <a:pt x="5580062" y="496519"/>
                </a:lnTo>
                <a:lnTo>
                  <a:pt x="5580062" y="1371600"/>
                </a:lnTo>
                <a:lnTo>
                  <a:pt x="5580062" y="1384300"/>
                </a:lnTo>
                <a:lnTo>
                  <a:pt x="5579338" y="1384300"/>
                </a:lnTo>
                <a:lnTo>
                  <a:pt x="5577649" y="1397000"/>
                </a:lnTo>
                <a:lnTo>
                  <a:pt x="5575668" y="1397000"/>
                </a:lnTo>
                <a:lnTo>
                  <a:pt x="5574093" y="1409700"/>
                </a:lnTo>
                <a:lnTo>
                  <a:pt x="5572836" y="1409700"/>
                </a:lnTo>
                <a:lnTo>
                  <a:pt x="5572061" y="1422400"/>
                </a:lnTo>
                <a:lnTo>
                  <a:pt x="5571655" y="1435100"/>
                </a:lnTo>
                <a:lnTo>
                  <a:pt x="5571769" y="1447800"/>
                </a:lnTo>
                <a:lnTo>
                  <a:pt x="5572722" y="1473200"/>
                </a:lnTo>
                <a:lnTo>
                  <a:pt x="5572950" y="1485900"/>
                </a:lnTo>
                <a:lnTo>
                  <a:pt x="5572950" y="1498600"/>
                </a:lnTo>
                <a:lnTo>
                  <a:pt x="5572696" y="1498600"/>
                </a:lnTo>
                <a:lnTo>
                  <a:pt x="5570296" y="1536700"/>
                </a:lnTo>
                <a:lnTo>
                  <a:pt x="5567769" y="1574800"/>
                </a:lnTo>
                <a:lnTo>
                  <a:pt x="5565762" y="1612900"/>
                </a:lnTo>
                <a:lnTo>
                  <a:pt x="5564949" y="1651000"/>
                </a:lnTo>
                <a:lnTo>
                  <a:pt x="5565076" y="1663700"/>
                </a:lnTo>
                <a:lnTo>
                  <a:pt x="5565330" y="1663700"/>
                </a:lnTo>
                <a:lnTo>
                  <a:pt x="5565229" y="1701800"/>
                </a:lnTo>
                <a:lnTo>
                  <a:pt x="5564784" y="1727200"/>
                </a:lnTo>
                <a:lnTo>
                  <a:pt x="5564695" y="1752600"/>
                </a:lnTo>
                <a:lnTo>
                  <a:pt x="5564949" y="1765300"/>
                </a:lnTo>
                <a:lnTo>
                  <a:pt x="5565584" y="1816100"/>
                </a:lnTo>
                <a:lnTo>
                  <a:pt x="5565851" y="1866900"/>
                </a:lnTo>
                <a:lnTo>
                  <a:pt x="5566715" y="1905000"/>
                </a:lnTo>
                <a:lnTo>
                  <a:pt x="5569140" y="1955800"/>
                </a:lnTo>
                <a:lnTo>
                  <a:pt x="5569597" y="1955800"/>
                </a:lnTo>
                <a:lnTo>
                  <a:pt x="5570004" y="1968500"/>
                </a:lnTo>
                <a:lnTo>
                  <a:pt x="5570296" y="1981200"/>
                </a:lnTo>
                <a:lnTo>
                  <a:pt x="5569966" y="1993900"/>
                </a:lnTo>
                <a:lnTo>
                  <a:pt x="5568467" y="2006600"/>
                </a:lnTo>
                <a:lnTo>
                  <a:pt x="5565584" y="2019300"/>
                </a:lnTo>
                <a:lnTo>
                  <a:pt x="5561012" y="2032000"/>
                </a:lnTo>
                <a:lnTo>
                  <a:pt x="5559107" y="2044700"/>
                </a:lnTo>
                <a:lnTo>
                  <a:pt x="5558472" y="2044700"/>
                </a:lnTo>
                <a:lnTo>
                  <a:pt x="5558472" y="2057400"/>
                </a:lnTo>
                <a:lnTo>
                  <a:pt x="5558879" y="2057400"/>
                </a:lnTo>
                <a:lnTo>
                  <a:pt x="5560720" y="2082800"/>
                </a:lnTo>
                <a:lnTo>
                  <a:pt x="5561139" y="2082800"/>
                </a:lnTo>
                <a:lnTo>
                  <a:pt x="5561139" y="2095500"/>
                </a:lnTo>
                <a:lnTo>
                  <a:pt x="5560631" y="2095500"/>
                </a:lnTo>
                <a:lnTo>
                  <a:pt x="5559107" y="2108200"/>
                </a:lnTo>
                <a:lnTo>
                  <a:pt x="5552084" y="2133600"/>
                </a:lnTo>
                <a:lnTo>
                  <a:pt x="5547449" y="2171700"/>
                </a:lnTo>
                <a:lnTo>
                  <a:pt x="5542953" y="2197100"/>
                </a:lnTo>
                <a:lnTo>
                  <a:pt x="5536374" y="2222500"/>
                </a:lnTo>
                <a:lnTo>
                  <a:pt x="5529021" y="2260600"/>
                </a:lnTo>
                <a:lnTo>
                  <a:pt x="5522163" y="2286000"/>
                </a:lnTo>
                <a:lnTo>
                  <a:pt x="5516562" y="2311400"/>
                </a:lnTo>
                <a:lnTo>
                  <a:pt x="5513006" y="2336800"/>
                </a:lnTo>
                <a:lnTo>
                  <a:pt x="5510149" y="2374900"/>
                </a:lnTo>
                <a:lnTo>
                  <a:pt x="5505094" y="2400300"/>
                </a:lnTo>
                <a:lnTo>
                  <a:pt x="5496280" y="2425700"/>
                </a:lnTo>
                <a:lnTo>
                  <a:pt x="5482145" y="2451100"/>
                </a:lnTo>
                <a:lnTo>
                  <a:pt x="5468391" y="2476500"/>
                </a:lnTo>
                <a:lnTo>
                  <a:pt x="5454243" y="2501900"/>
                </a:lnTo>
                <a:lnTo>
                  <a:pt x="5437505" y="2514600"/>
                </a:lnTo>
                <a:lnTo>
                  <a:pt x="5415978" y="2527300"/>
                </a:lnTo>
                <a:lnTo>
                  <a:pt x="5393626" y="2540000"/>
                </a:lnTo>
                <a:lnTo>
                  <a:pt x="5371528" y="2565400"/>
                </a:lnTo>
                <a:lnTo>
                  <a:pt x="5327840" y="2590800"/>
                </a:lnTo>
                <a:lnTo>
                  <a:pt x="5307355" y="2590800"/>
                </a:lnTo>
                <a:lnTo>
                  <a:pt x="5285651" y="2603500"/>
                </a:lnTo>
                <a:lnTo>
                  <a:pt x="5264023" y="2603500"/>
                </a:lnTo>
                <a:lnTo>
                  <a:pt x="5243766" y="2616200"/>
                </a:lnTo>
                <a:lnTo>
                  <a:pt x="5212512" y="2628900"/>
                </a:lnTo>
                <a:lnTo>
                  <a:pt x="5146484" y="2628900"/>
                </a:lnTo>
                <a:lnTo>
                  <a:pt x="5113591" y="2641600"/>
                </a:lnTo>
                <a:lnTo>
                  <a:pt x="5091950" y="2641600"/>
                </a:lnTo>
                <a:lnTo>
                  <a:pt x="5068798" y="2654300"/>
                </a:lnTo>
                <a:lnTo>
                  <a:pt x="4954536" y="2654300"/>
                </a:lnTo>
                <a:lnTo>
                  <a:pt x="4934267" y="2667000"/>
                </a:lnTo>
                <a:lnTo>
                  <a:pt x="4920031" y="2654300"/>
                </a:lnTo>
                <a:lnTo>
                  <a:pt x="4904003" y="2654300"/>
                </a:lnTo>
                <a:lnTo>
                  <a:pt x="4887938" y="2667000"/>
                </a:lnTo>
                <a:lnTo>
                  <a:pt x="4873561" y="2654300"/>
                </a:lnTo>
                <a:lnTo>
                  <a:pt x="4862766" y="2667000"/>
                </a:lnTo>
                <a:lnTo>
                  <a:pt x="4700003" y="2667000"/>
                </a:lnTo>
                <a:lnTo>
                  <a:pt x="4689157" y="2679700"/>
                </a:lnTo>
                <a:lnTo>
                  <a:pt x="4678997" y="2679700"/>
                </a:lnTo>
                <a:lnTo>
                  <a:pt x="4656734" y="2667000"/>
                </a:lnTo>
                <a:lnTo>
                  <a:pt x="4611675" y="2667000"/>
                </a:lnTo>
                <a:lnTo>
                  <a:pt x="4589208" y="2679700"/>
                </a:lnTo>
                <a:lnTo>
                  <a:pt x="4473765" y="2679700"/>
                </a:lnTo>
                <a:lnTo>
                  <a:pt x="4452480" y="2692400"/>
                </a:lnTo>
                <a:lnTo>
                  <a:pt x="4154360" y="2692400"/>
                </a:lnTo>
                <a:lnTo>
                  <a:pt x="4149153" y="2705100"/>
                </a:lnTo>
                <a:lnTo>
                  <a:pt x="4137469" y="2705100"/>
                </a:lnTo>
                <a:lnTo>
                  <a:pt x="4138612" y="2692400"/>
                </a:lnTo>
                <a:lnTo>
                  <a:pt x="4085272" y="2692400"/>
                </a:lnTo>
                <a:lnTo>
                  <a:pt x="4081970" y="2705100"/>
                </a:lnTo>
                <a:lnTo>
                  <a:pt x="4075874" y="2705100"/>
                </a:lnTo>
                <a:lnTo>
                  <a:pt x="4035844" y="2692400"/>
                </a:lnTo>
                <a:lnTo>
                  <a:pt x="3988308" y="2705100"/>
                </a:lnTo>
                <a:lnTo>
                  <a:pt x="3939997" y="2705100"/>
                </a:lnTo>
                <a:lnTo>
                  <a:pt x="3897693" y="2717800"/>
                </a:lnTo>
                <a:lnTo>
                  <a:pt x="2406713" y="2717800"/>
                </a:lnTo>
                <a:lnTo>
                  <a:pt x="2358402" y="2730500"/>
                </a:lnTo>
                <a:lnTo>
                  <a:pt x="2010600" y="2730500"/>
                </a:lnTo>
                <a:lnTo>
                  <a:pt x="1960829" y="2717800"/>
                </a:lnTo>
                <a:lnTo>
                  <a:pt x="1716214" y="2717800"/>
                </a:lnTo>
                <a:lnTo>
                  <a:pt x="1686610" y="2730500"/>
                </a:lnTo>
                <a:lnTo>
                  <a:pt x="1627860" y="2730500"/>
                </a:lnTo>
                <a:lnTo>
                  <a:pt x="1598485" y="2717800"/>
                </a:lnTo>
                <a:lnTo>
                  <a:pt x="1445996" y="2717800"/>
                </a:lnTo>
                <a:lnTo>
                  <a:pt x="1395158" y="2730500"/>
                </a:lnTo>
                <a:lnTo>
                  <a:pt x="1252791" y="2730500"/>
                </a:lnTo>
                <a:lnTo>
                  <a:pt x="1245933" y="2743200"/>
                </a:lnTo>
                <a:lnTo>
                  <a:pt x="1242123" y="2730500"/>
                </a:lnTo>
                <a:lnTo>
                  <a:pt x="1220533" y="2730500"/>
                </a:lnTo>
                <a:lnTo>
                  <a:pt x="1219517" y="2743200"/>
                </a:lnTo>
                <a:lnTo>
                  <a:pt x="1206563" y="2743200"/>
                </a:lnTo>
                <a:lnTo>
                  <a:pt x="1196530" y="2730500"/>
                </a:lnTo>
                <a:lnTo>
                  <a:pt x="1163383" y="2730500"/>
                </a:lnTo>
                <a:lnTo>
                  <a:pt x="1157439" y="2743200"/>
                </a:lnTo>
                <a:lnTo>
                  <a:pt x="840917" y="2743200"/>
                </a:lnTo>
                <a:lnTo>
                  <a:pt x="802817" y="2730500"/>
                </a:lnTo>
                <a:lnTo>
                  <a:pt x="702729" y="2730500"/>
                </a:lnTo>
                <a:lnTo>
                  <a:pt x="678510" y="2717800"/>
                </a:lnTo>
                <a:lnTo>
                  <a:pt x="654405" y="2717800"/>
                </a:lnTo>
                <a:lnTo>
                  <a:pt x="630491" y="2730500"/>
                </a:lnTo>
                <a:lnTo>
                  <a:pt x="610552" y="2717800"/>
                </a:lnTo>
                <a:lnTo>
                  <a:pt x="493483" y="2717800"/>
                </a:lnTo>
                <a:lnTo>
                  <a:pt x="466217" y="2705100"/>
                </a:lnTo>
                <a:lnTo>
                  <a:pt x="439115" y="2705100"/>
                </a:lnTo>
                <a:lnTo>
                  <a:pt x="409384" y="2692400"/>
                </a:lnTo>
                <a:lnTo>
                  <a:pt x="380453" y="2692400"/>
                </a:lnTo>
                <a:lnTo>
                  <a:pt x="323075" y="2667000"/>
                </a:lnTo>
                <a:lnTo>
                  <a:pt x="279654" y="2641600"/>
                </a:lnTo>
                <a:lnTo>
                  <a:pt x="244563" y="2616200"/>
                </a:lnTo>
                <a:lnTo>
                  <a:pt x="212979" y="2578100"/>
                </a:lnTo>
                <a:lnTo>
                  <a:pt x="202641" y="2565400"/>
                </a:lnTo>
                <a:lnTo>
                  <a:pt x="190576" y="2552700"/>
                </a:lnTo>
                <a:lnTo>
                  <a:pt x="181140" y="2527300"/>
                </a:lnTo>
                <a:lnTo>
                  <a:pt x="172618" y="2514600"/>
                </a:lnTo>
                <a:lnTo>
                  <a:pt x="152603" y="2476500"/>
                </a:lnTo>
                <a:lnTo>
                  <a:pt x="144094" y="2463800"/>
                </a:lnTo>
                <a:lnTo>
                  <a:pt x="138455" y="2438400"/>
                </a:lnTo>
                <a:lnTo>
                  <a:pt x="136423" y="2425700"/>
                </a:lnTo>
                <a:lnTo>
                  <a:pt x="136537" y="2413000"/>
                </a:lnTo>
                <a:lnTo>
                  <a:pt x="134442" y="2387600"/>
                </a:lnTo>
                <a:lnTo>
                  <a:pt x="129311" y="2374900"/>
                </a:lnTo>
                <a:lnTo>
                  <a:pt x="122783" y="2349500"/>
                </a:lnTo>
                <a:lnTo>
                  <a:pt x="116535" y="2336800"/>
                </a:lnTo>
                <a:lnTo>
                  <a:pt x="110896" y="2311400"/>
                </a:lnTo>
                <a:lnTo>
                  <a:pt x="106578" y="2286000"/>
                </a:lnTo>
                <a:lnTo>
                  <a:pt x="102666" y="2260600"/>
                </a:lnTo>
                <a:lnTo>
                  <a:pt x="98285" y="2235200"/>
                </a:lnTo>
                <a:lnTo>
                  <a:pt x="99580" y="2235200"/>
                </a:lnTo>
                <a:lnTo>
                  <a:pt x="97942" y="2222500"/>
                </a:lnTo>
                <a:lnTo>
                  <a:pt x="90792" y="2197100"/>
                </a:lnTo>
                <a:lnTo>
                  <a:pt x="89166" y="2184400"/>
                </a:lnTo>
                <a:lnTo>
                  <a:pt x="89420" y="2171700"/>
                </a:lnTo>
                <a:lnTo>
                  <a:pt x="90525" y="2171700"/>
                </a:lnTo>
                <a:lnTo>
                  <a:pt x="89471" y="2159000"/>
                </a:lnTo>
                <a:lnTo>
                  <a:pt x="84823" y="2146300"/>
                </a:lnTo>
                <a:lnTo>
                  <a:pt x="83781" y="2133600"/>
                </a:lnTo>
                <a:lnTo>
                  <a:pt x="85559" y="2120900"/>
                </a:lnTo>
                <a:lnTo>
                  <a:pt x="91376" y="2120900"/>
                </a:lnTo>
                <a:lnTo>
                  <a:pt x="90525" y="2108200"/>
                </a:lnTo>
                <a:lnTo>
                  <a:pt x="89662" y="2108200"/>
                </a:lnTo>
                <a:lnTo>
                  <a:pt x="82410" y="2095500"/>
                </a:lnTo>
                <a:lnTo>
                  <a:pt x="78828" y="2070100"/>
                </a:lnTo>
                <a:lnTo>
                  <a:pt x="77101" y="2044700"/>
                </a:lnTo>
                <a:lnTo>
                  <a:pt x="75399" y="2019300"/>
                </a:lnTo>
                <a:lnTo>
                  <a:pt x="72377" y="1993900"/>
                </a:lnTo>
                <a:lnTo>
                  <a:pt x="69748" y="1968500"/>
                </a:lnTo>
                <a:lnTo>
                  <a:pt x="67894" y="1930400"/>
                </a:lnTo>
                <a:lnTo>
                  <a:pt x="67195" y="1905000"/>
                </a:lnTo>
                <a:lnTo>
                  <a:pt x="67779" y="1879600"/>
                </a:lnTo>
                <a:lnTo>
                  <a:pt x="68516" y="1854200"/>
                </a:lnTo>
                <a:lnTo>
                  <a:pt x="69469" y="1828800"/>
                </a:lnTo>
                <a:lnTo>
                  <a:pt x="70688" y="1803400"/>
                </a:lnTo>
                <a:lnTo>
                  <a:pt x="69888" y="1790700"/>
                </a:lnTo>
                <a:lnTo>
                  <a:pt x="66090" y="1778000"/>
                </a:lnTo>
                <a:lnTo>
                  <a:pt x="65239" y="1765300"/>
                </a:lnTo>
                <a:lnTo>
                  <a:pt x="67652" y="1714500"/>
                </a:lnTo>
                <a:lnTo>
                  <a:pt x="68999" y="1701800"/>
                </a:lnTo>
                <a:lnTo>
                  <a:pt x="70624" y="1676400"/>
                </a:lnTo>
                <a:lnTo>
                  <a:pt x="71348" y="1676400"/>
                </a:lnTo>
                <a:lnTo>
                  <a:pt x="71856" y="1663700"/>
                </a:lnTo>
                <a:lnTo>
                  <a:pt x="72161" y="1651000"/>
                </a:lnTo>
                <a:lnTo>
                  <a:pt x="72275" y="1638300"/>
                </a:lnTo>
                <a:lnTo>
                  <a:pt x="72136" y="1625600"/>
                </a:lnTo>
                <a:lnTo>
                  <a:pt x="71729" y="1612900"/>
                </a:lnTo>
                <a:lnTo>
                  <a:pt x="71031" y="1612900"/>
                </a:lnTo>
                <a:lnTo>
                  <a:pt x="69773" y="1587500"/>
                </a:lnTo>
                <a:lnTo>
                  <a:pt x="69646" y="1587500"/>
                </a:lnTo>
                <a:lnTo>
                  <a:pt x="70421" y="1562100"/>
                </a:lnTo>
                <a:lnTo>
                  <a:pt x="73875" y="1536700"/>
                </a:lnTo>
                <a:lnTo>
                  <a:pt x="74663" y="1511300"/>
                </a:lnTo>
                <a:lnTo>
                  <a:pt x="73774" y="1498600"/>
                </a:lnTo>
                <a:lnTo>
                  <a:pt x="71996" y="1485900"/>
                </a:lnTo>
                <a:lnTo>
                  <a:pt x="70243" y="1473200"/>
                </a:lnTo>
                <a:lnTo>
                  <a:pt x="69469" y="1460500"/>
                </a:lnTo>
                <a:lnTo>
                  <a:pt x="69469" y="1447800"/>
                </a:lnTo>
                <a:lnTo>
                  <a:pt x="70142" y="1447800"/>
                </a:lnTo>
                <a:lnTo>
                  <a:pt x="73012" y="1435100"/>
                </a:lnTo>
                <a:lnTo>
                  <a:pt x="73444" y="1422400"/>
                </a:lnTo>
                <a:lnTo>
                  <a:pt x="72593" y="1409700"/>
                </a:lnTo>
                <a:lnTo>
                  <a:pt x="68897" y="1384300"/>
                </a:lnTo>
                <a:lnTo>
                  <a:pt x="68059" y="1384300"/>
                </a:lnTo>
                <a:lnTo>
                  <a:pt x="68059" y="1371600"/>
                </a:lnTo>
                <a:lnTo>
                  <a:pt x="68973" y="1371600"/>
                </a:lnTo>
                <a:lnTo>
                  <a:pt x="71234" y="1358900"/>
                </a:lnTo>
                <a:lnTo>
                  <a:pt x="72567" y="1346200"/>
                </a:lnTo>
                <a:lnTo>
                  <a:pt x="73215" y="1333500"/>
                </a:lnTo>
                <a:lnTo>
                  <a:pt x="73380" y="1320800"/>
                </a:lnTo>
                <a:lnTo>
                  <a:pt x="73342" y="1308100"/>
                </a:lnTo>
                <a:lnTo>
                  <a:pt x="73228" y="1295400"/>
                </a:lnTo>
                <a:lnTo>
                  <a:pt x="73202" y="1282700"/>
                </a:lnTo>
                <a:lnTo>
                  <a:pt x="73444" y="1270000"/>
                </a:lnTo>
                <a:lnTo>
                  <a:pt x="74447" y="1257300"/>
                </a:lnTo>
                <a:lnTo>
                  <a:pt x="76657" y="1244600"/>
                </a:lnTo>
                <a:lnTo>
                  <a:pt x="80479" y="1219200"/>
                </a:lnTo>
                <a:lnTo>
                  <a:pt x="82130" y="1219200"/>
                </a:lnTo>
                <a:lnTo>
                  <a:pt x="82753" y="1206500"/>
                </a:lnTo>
                <a:lnTo>
                  <a:pt x="82232" y="1193800"/>
                </a:lnTo>
                <a:lnTo>
                  <a:pt x="79946" y="1168400"/>
                </a:lnTo>
                <a:lnTo>
                  <a:pt x="79438" y="1155700"/>
                </a:lnTo>
                <a:lnTo>
                  <a:pt x="79629" y="1155700"/>
                </a:lnTo>
                <a:lnTo>
                  <a:pt x="79692" y="1143000"/>
                </a:lnTo>
                <a:lnTo>
                  <a:pt x="79032" y="1130300"/>
                </a:lnTo>
                <a:lnTo>
                  <a:pt x="76174" y="1092200"/>
                </a:lnTo>
                <a:lnTo>
                  <a:pt x="75526" y="1079500"/>
                </a:lnTo>
                <a:lnTo>
                  <a:pt x="75526" y="1066800"/>
                </a:lnTo>
                <a:lnTo>
                  <a:pt x="76136" y="1066800"/>
                </a:lnTo>
                <a:lnTo>
                  <a:pt x="77787" y="1054100"/>
                </a:lnTo>
                <a:lnTo>
                  <a:pt x="79375" y="1041400"/>
                </a:lnTo>
                <a:lnTo>
                  <a:pt x="80441" y="1028700"/>
                </a:lnTo>
                <a:lnTo>
                  <a:pt x="81026" y="1028700"/>
                </a:lnTo>
                <a:lnTo>
                  <a:pt x="81216" y="1016000"/>
                </a:lnTo>
                <a:lnTo>
                  <a:pt x="80467" y="990600"/>
                </a:lnTo>
                <a:lnTo>
                  <a:pt x="77177" y="952500"/>
                </a:lnTo>
                <a:lnTo>
                  <a:pt x="76441" y="927100"/>
                </a:lnTo>
                <a:lnTo>
                  <a:pt x="76631" y="927100"/>
                </a:lnTo>
                <a:lnTo>
                  <a:pt x="77292" y="914400"/>
                </a:lnTo>
                <a:lnTo>
                  <a:pt x="78613" y="914400"/>
                </a:lnTo>
                <a:lnTo>
                  <a:pt x="80391" y="901700"/>
                </a:lnTo>
                <a:lnTo>
                  <a:pt x="82435" y="889000"/>
                </a:lnTo>
                <a:lnTo>
                  <a:pt x="84963" y="889000"/>
                </a:lnTo>
                <a:lnTo>
                  <a:pt x="87071" y="876300"/>
                </a:lnTo>
                <a:lnTo>
                  <a:pt x="88506" y="863600"/>
                </a:lnTo>
                <a:lnTo>
                  <a:pt x="89052" y="863600"/>
                </a:lnTo>
                <a:lnTo>
                  <a:pt x="89052" y="850900"/>
                </a:lnTo>
                <a:lnTo>
                  <a:pt x="88011" y="850900"/>
                </a:lnTo>
                <a:lnTo>
                  <a:pt x="83731" y="838200"/>
                </a:lnTo>
                <a:lnTo>
                  <a:pt x="83058" y="825500"/>
                </a:lnTo>
                <a:lnTo>
                  <a:pt x="84048" y="812800"/>
                </a:lnTo>
                <a:lnTo>
                  <a:pt x="86321" y="800100"/>
                </a:lnTo>
                <a:lnTo>
                  <a:pt x="88836" y="787400"/>
                </a:lnTo>
                <a:lnTo>
                  <a:pt x="90525" y="774700"/>
                </a:lnTo>
                <a:lnTo>
                  <a:pt x="93992" y="736600"/>
                </a:lnTo>
                <a:lnTo>
                  <a:pt x="98234" y="698500"/>
                </a:lnTo>
                <a:lnTo>
                  <a:pt x="102374" y="673100"/>
                </a:lnTo>
                <a:lnTo>
                  <a:pt x="105511" y="635000"/>
                </a:lnTo>
                <a:lnTo>
                  <a:pt x="106997" y="622300"/>
                </a:lnTo>
                <a:lnTo>
                  <a:pt x="109524" y="609600"/>
                </a:lnTo>
                <a:lnTo>
                  <a:pt x="112496" y="596900"/>
                </a:lnTo>
                <a:lnTo>
                  <a:pt x="115303" y="584200"/>
                </a:lnTo>
                <a:lnTo>
                  <a:pt x="117221" y="571500"/>
                </a:lnTo>
                <a:lnTo>
                  <a:pt x="118516" y="558800"/>
                </a:lnTo>
                <a:lnTo>
                  <a:pt x="119367" y="546100"/>
                </a:lnTo>
                <a:lnTo>
                  <a:pt x="119951" y="546100"/>
                </a:lnTo>
                <a:lnTo>
                  <a:pt x="119951" y="533400"/>
                </a:lnTo>
                <a:lnTo>
                  <a:pt x="118859" y="533400"/>
                </a:lnTo>
                <a:lnTo>
                  <a:pt x="118859" y="520700"/>
                </a:lnTo>
                <a:lnTo>
                  <a:pt x="120942" y="508000"/>
                </a:lnTo>
                <a:lnTo>
                  <a:pt x="134391" y="508000"/>
                </a:lnTo>
                <a:lnTo>
                  <a:pt x="134391" y="495300"/>
                </a:lnTo>
                <a:lnTo>
                  <a:pt x="124307" y="495300"/>
                </a:lnTo>
                <a:lnTo>
                  <a:pt x="124307" y="482600"/>
                </a:lnTo>
                <a:lnTo>
                  <a:pt x="124485" y="482600"/>
                </a:lnTo>
                <a:lnTo>
                  <a:pt x="127482" y="469900"/>
                </a:lnTo>
                <a:lnTo>
                  <a:pt x="130810" y="469900"/>
                </a:lnTo>
                <a:lnTo>
                  <a:pt x="133527" y="457200"/>
                </a:lnTo>
                <a:lnTo>
                  <a:pt x="134696" y="444500"/>
                </a:lnTo>
                <a:lnTo>
                  <a:pt x="137261" y="406400"/>
                </a:lnTo>
                <a:lnTo>
                  <a:pt x="143332" y="368300"/>
                </a:lnTo>
                <a:lnTo>
                  <a:pt x="151384" y="342900"/>
                </a:lnTo>
                <a:lnTo>
                  <a:pt x="159854" y="304800"/>
                </a:lnTo>
                <a:lnTo>
                  <a:pt x="164833" y="279400"/>
                </a:lnTo>
                <a:lnTo>
                  <a:pt x="171729" y="254000"/>
                </a:lnTo>
                <a:lnTo>
                  <a:pt x="182829" y="241300"/>
                </a:lnTo>
                <a:lnTo>
                  <a:pt x="200494" y="215900"/>
                </a:lnTo>
                <a:lnTo>
                  <a:pt x="204863" y="215900"/>
                </a:lnTo>
                <a:lnTo>
                  <a:pt x="207822" y="203200"/>
                </a:lnTo>
                <a:lnTo>
                  <a:pt x="210477" y="203200"/>
                </a:lnTo>
                <a:lnTo>
                  <a:pt x="213956" y="190500"/>
                </a:lnTo>
                <a:lnTo>
                  <a:pt x="267982" y="139700"/>
                </a:lnTo>
                <a:lnTo>
                  <a:pt x="299567" y="114300"/>
                </a:lnTo>
                <a:lnTo>
                  <a:pt x="332384" y="88900"/>
                </a:lnTo>
                <a:lnTo>
                  <a:pt x="405193" y="63500"/>
                </a:lnTo>
                <a:lnTo>
                  <a:pt x="997521" y="63500"/>
                </a:lnTo>
                <a:lnTo>
                  <a:pt x="1045756" y="76200"/>
                </a:lnTo>
                <a:lnTo>
                  <a:pt x="1276997" y="76200"/>
                </a:lnTo>
                <a:lnTo>
                  <a:pt x="1321003" y="63500"/>
                </a:lnTo>
                <a:lnTo>
                  <a:pt x="1828558" y="63500"/>
                </a:lnTo>
                <a:lnTo>
                  <a:pt x="1866036" y="76200"/>
                </a:lnTo>
                <a:lnTo>
                  <a:pt x="2235123" y="76200"/>
                </a:lnTo>
                <a:lnTo>
                  <a:pt x="2276805" y="88900"/>
                </a:lnTo>
                <a:lnTo>
                  <a:pt x="2883192" y="88900"/>
                </a:lnTo>
                <a:lnTo>
                  <a:pt x="2903156" y="101600"/>
                </a:lnTo>
                <a:lnTo>
                  <a:pt x="3076918" y="101600"/>
                </a:lnTo>
                <a:lnTo>
                  <a:pt x="3133026" y="88900"/>
                </a:lnTo>
                <a:lnTo>
                  <a:pt x="3204781" y="88900"/>
                </a:lnTo>
                <a:lnTo>
                  <a:pt x="3246170" y="101600"/>
                </a:lnTo>
                <a:lnTo>
                  <a:pt x="3287496" y="88900"/>
                </a:lnTo>
                <a:lnTo>
                  <a:pt x="4729327" y="88900"/>
                </a:lnTo>
                <a:lnTo>
                  <a:pt x="4832350" y="101600"/>
                </a:lnTo>
                <a:lnTo>
                  <a:pt x="5086934" y="101600"/>
                </a:lnTo>
                <a:lnTo>
                  <a:pt x="5242001" y="139700"/>
                </a:lnTo>
                <a:lnTo>
                  <a:pt x="5289245" y="152400"/>
                </a:lnTo>
                <a:lnTo>
                  <a:pt x="5332704" y="177800"/>
                </a:lnTo>
                <a:lnTo>
                  <a:pt x="5371452" y="190500"/>
                </a:lnTo>
                <a:lnTo>
                  <a:pt x="5404548" y="215900"/>
                </a:lnTo>
                <a:lnTo>
                  <a:pt x="5421960" y="241300"/>
                </a:lnTo>
                <a:lnTo>
                  <a:pt x="5437454" y="254000"/>
                </a:lnTo>
                <a:lnTo>
                  <a:pt x="5450497" y="279400"/>
                </a:lnTo>
                <a:lnTo>
                  <a:pt x="5460555" y="292100"/>
                </a:lnTo>
                <a:lnTo>
                  <a:pt x="5470664" y="317500"/>
                </a:lnTo>
                <a:lnTo>
                  <a:pt x="5481142" y="342900"/>
                </a:lnTo>
                <a:lnTo>
                  <a:pt x="5489359" y="368300"/>
                </a:lnTo>
                <a:lnTo>
                  <a:pt x="5492686" y="393700"/>
                </a:lnTo>
                <a:lnTo>
                  <a:pt x="5492559" y="393700"/>
                </a:lnTo>
                <a:lnTo>
                  <a:pt x="5492051" y="406400"/>
                </a:lnTo>
                <a:lnTo>
                  <a:pt x="5493575" y="406400"/>
                </a:lnTo>
                <a:lnTo>
                  <a:pt x="5497284" y="419100"/>
                </a:lnTo>
                <a:lnTo>
                  <a:pt x="5501906" y="431800"/>
                </a:lnTo>
                <a:lnTo>
                  <a:pt x="5506148" y="444500"/>
                </a:lnTo>
                <a:lnTo>
                  <a:pt x="5510581" y="444500"/>
                </a:lnTo>
                <a:lnTo>
                  <a:pt x="5513159" y="457200"/>
                </a:lnTo>
                <a:lnTo>
                  <a:pt x="5514352" y="469900"/>
                </a:lnTo>
                <a:lnTo>
                  <a:pt x="5514657" y="482600"/>
                </a:lnTo>
                <a:lnTo>
                  <a:pt x="5514657" y="495300"/>
                </a:lnTo>
                <a:lnTo>
                  <a:pt x="5514403" y="495300"/>
                </a:lnTo>
                <a:lnTo>
                  <a:pt x="5514403" y="508000"/>
                </a:lnTo>
                <a:lnTo>
                  <a:pt x="5514670" y="520700"/>
                </a:lnTo>
                <a:lnTo>
                  <a:pt x="5515762" y="533400"/>
                </a:lnTo>
                <a:lnTo>
                  <a:pt x="5518035" y="546100"/>
                </a:lnTo>
                <a:lnTo>
                  <a:pt x="5521896" y="546100"/>
                </a:lnTo>
                <a:lnTo>
                  <a:pt x="5525859" y="571500"/>
                </a:lnTo>
                <a:lnTo>
                  <a:pt x="5527421" y="584200"/>
                </a:lnTo>
                <a:lnTo>
                  <a:pt x="5527929" y="596900"/>
                </a:lnTo>
                <a:lnTo>
                  <a:pt x="5528754" y="622300"/>
                </a:lnTo>
                <a:lnTo>
                  <a:pt x="5528754" y="635000"/>
                </a:lnTo>
                <a:lnTo>
                  <a:pt x="5530024" y="647700"/>
                </a:lnTo>
                <a:lnTo>
                  <a:pt x="5543232" y="647700"/>
                </a:lnTo>
                <a:lnTo>
                  <a:pt x="5543232" y="660400"/>
                </a:lnTo>
                <a:lnTo>
                  <a:pt x="5535231" y="660400"/>
                </a:lnTo>
                <a:lnTo>
                  <a:pt x="5532437" y="673100"/>
                </a:lnTo>
                <a:lnTo>
                  <a:pt x="5534609" y="685800"/>
                </a:lnTo>
                <a:lnTo>
                  <a:pt x="5539448" y="685800"/>
                </a:lnTo>
                <a:lnTo>
                  <a:pt x="5544439" y="698500"/>
                </a:lnTo>
                <a:lnTo>
                  <a:pt x="5547042" y="711200"/>
                </a:lnTo>
                <a:lnTo>
                  <a:pt x="5548439" y="736600"/>
                </a:lnTo>
                <a:lnTo>
                  <a:pt x="5548884" y="762000"/>
                </a:lnTo>
                <a:lnTo>
                  <a:pt x="5548935" y="800100"/>
                </a:lnTo>
                <a:lnTo>
                  <a:pt x="5549328" y="838200"/>
                </a:lnTo>
                <a:lnTo>
                  <a:pt x="5549201" y="838200"/>
                </a:lnTo>
                <a:lnTo>
                  <a:pt x="5548681" y="863600"/>
                </a:lnTo>
                <a:lnTo>
                  <a:pt x="5548947" y="876300"/>
                </a:lnTo>
                <a:lnTo>
                  <a:pt x="5550395" y="889000"/>
                </a:lnTo>
                <a:lnTo>
                  <a:pt x="5553380" y="901700"/>
                </a:lnTo>
                <a:lnTo>
                  <a:pt x="5558345" y="914400"/>
                </a:lnTo>
                <a:lnTo>
                  <a:pt x="5558980" y="914400"/>
                </a:lnTo>
                <a:lnTo>
                  <a:pt x="5558980" y="927100"/>
                </a:lnTo>
                <a:lnTo>
                  <a:pt x="5552122" y="939800"/>
                </a:lnTo>
                <a:lnTo>
                  <a:pt x="5552376" y="939800"/>
                </a:lnTo>
                <a:lnTo>
                  <a:pt x="5556682" y="965200"/>
                </a:lnTo>
                <a:lnTo>
                  <a:pt x="5558866" y="990600"/>
                </a:lnTo>
                <a:lnTo>
                  <a:pt x="5560784" y="1016000"/>
                </a:lnTo>
                <a:lnTo>
                  <a:pt x="5564314" y="1028700"/>
                </a:lnTo>
                <a:lnTo>
                  <a:pt x="5568302" y="1054100"/>
                </a:lnTo>
                <a:lnTo>
                  <a:pt x="5571388" y="1079500"/>
                </a:lnTo>
                <a:lnTo>
                  <a:pt x="5573382" y="1092200"/>
                </a:lnTo>
                <a:lnTo>
                  <a:pt x="5574093" y="1117600"/>
                </a:lnTo>
                <a:lnTo>
                  <a:pt x="5573839" y="1130300"/>
                </a:lnTo>
                <a:lnTo>
                  <a:pt x="5572226" y="1143000"/>
                </a:lnTo>
                <a:lnTo>
                  <a:pt x="5569928" y="1168400"/>
                </a:lnTo>
                <a:lnTo>
                  <a:pt x="5567870" y="1193800"/>
                </a:lnTo>
                <a:lnTo>
                  <a:pt x="5566981" y="1219200"/>
                </a:lnTo>
                <a:lnTo>
                  <a:pt x="5567159" y="1219200"/>
                </a:lnTo>
                <a:lnTo>
                  <a:pt x="5567781" y="1231900"/>
                </a:lnTo>
                <a:lnTo>
                  <a:pt x="5568962" y="1244600"/>
                </a:lnTo>
                <a:lnTo>
                  <a:pt x="5570791" y="1244600"/>
                </a:lnTo>
                <a:lnTo>
                  <a:pt x="5572811" y="1257300"/>
                </a:lnTo>
                <a:lnTo>
                  <a:pt x="5574055" y="1270000"/>
                </a:lnTo>
                <a:lnTo>
                  <a:pt x="5574677" y="1282700"/>
                </a:lnTo>
                <a:lnTo>
                  <a:pt x="5574855" y="1295400"/>
                </a:lnTo>
                <a:lnTo>
                  <a:pt x="5574309" y="1320800"/>
                </a:lnTo>
                <a:lnTo>
                  <a:pt x="5574220" y="1333500"/>
                </a:lnTo>
                <a:lnTo>
                  <a:pt x="5574411" y="1346200"/>
                </a:lnTo>
                <a:lnTo>
                  <a:pt x="5575173" y="1346200"/>
                </a:lnTo>
                <a:lnTo>
                  <a:pt x="5576684" y="1358900"/>
                </a:lnTo>
                <a:lnTo>
                  <a:pt x="5579173" y="1371600"/>
                </a:lnTo>
                <a:lnTo>
                  <a:pt x="5580062" y="1371600"/>
                </a:lnTo>
                <a:lnTo>
                  <a:pt x="5580062" y="496519"/>
                </a:lnTo>
                <a:lnTo>
                  <a:pt x="5575681" y="469900"/>
                </a:lnTo>
                <a:lnTo>
                  <a:pt x="5570067" y="431800"/>
                </a:lnTo>
                <a:lnTo>
                  <a:pt x="5564314" y="381000"/>
                </a:lnTo>
                <a:lnTo>
                  <a:pt x="5559260" y="368300"/>
                </a:lnTo>
                <a:lnTo>
                  <a:pt x="5551398" y="342900"/>
                </a:lnTo>
                <a:lnTo>
                  <a:pt x="5542470" y="330200"/>
                </a:lnTo>
                <a:lnTo>
                  <a:pt x="5534215" y="317500"/>
                </a:lnTo>
                <a:lnTo>
                  <a:pt x="5523547" y="292100"/>
                </a:lnTo>
                <a:lnTo>
                  <a:pt x="5511520" y="266700"/>
                </a:lnTo>
                <a:lnTo>
                  <a:pt x="5480748" y="215900"/>
                </a:lnTo>
                <a:lnTo>
                  <a:pt x="5437594" y="177800"/>
                </a:lnTo>
                <a:lnTo>
                  <a:pt x="5378018" y="139700"/>
                </a:lnTo>
                <a:lnTo>
                  <a:pt x="5330761" y="114300"/>
                </a:lnTo>
                <a:lnTo>
                  <a:pt x="5275859" y="88900"/>
                </a:lnTo>
                <a:lnTo>
                  <a:pt x="5248275" y="88900"/>
                </a:lnTo>
                <a:lnTo>
                  <a:pt x="5220398" y="76200"/>
                </a:lnTo>
                <a:lnTo>
                  <a:pt x="5198415" y="63500"/>
                </a:lnTo>
                <a:lnTo>
                  <a:pt x="5176672" y="50800"/>
                </a:lnTo>
                <a:lnTo>
                  <a:pt x="5132768" y="50800"/>
                </a:lnTo>
                <a:lnTo>
                  <a:pt x="5083988" y="38100"/>
                </a:lnTo>
                <a:lnTo>
                  <a:pt x="5036324" y="38100"/>
                </a:lnTo>
                <a:lnTo>
                  <a:pt x="4989322" y="25400"/>
                </a:lnTo>
                <a:lnTo>
                  <a:pt x="4942535" y="25400"/>
                </a:lnTo>
                <a:lnTo>
                  <a:pt x="4895520" y="12700"/>
                </a:lnTo>
                <a:lnTo>
                  <a:pt x="4748593" y="12700"/>
                </a:lnTo>
                <a:lnTo>
                  <a:pt x="4704321" y="25400"/>
                </a:lnTo>
                <a:lnTo>
                  <a:pt x="4616018" y="25400"/>
                </a:lnTo>
                <a:lnTo>
                  <a:pt x="4571682" y="38100"/>
                </a:lnTo>
                <a:lnTo>
                  <a:pt x="4469574" y="38100"/>
                </a:lnTo>
                <a:lnTo>
                  <a:pt x="4418520" y="25400"/>
                </a:lnTo>
                <a:lnTo>
                  <a:pt x="4169918" y="25400"/>
                </a:lnTo>
                <a:lnTo>
                  <a:pt x="4120273" y="12700"/>
                </a:lnTo>
                <a:lnTo>
                  <a:pt x="3823258" y="12700"/>
                </a:lnTo>
                <a:lnTo>
                  <a:pt x="3774249" y="25400"/>
                </a:lnTo>
                <a:lnTo>
                  <a:pt x="3232480" y="25400"/>
                </a:lnTo>
                <a:lnTo>
                  <a:pt x="3182594" y="38100"/>
                </a:lnTo>
                <a:lnTo>
                  <a:pt x="2259393" y="38100"/>
                </a:lnTo>
                <a:lnTo>
                  <a:pt x="2210003" y="25400"/>
                </a:lnTo>
                <a:lnTo>
                  <a:pt x="1864804" y="25400"/>
                </a:lnTo>
                <a:lnTo>
                  <a:pt x="1818271" y="12700"/>
                </a:lnTo>
                <a:lnTo>
                  <a:pt x="1765833" y="12700"/>
                </a:lnTo>
                <a:lnTo>
                  <a:pt x="1710042" y="0"/>
                </a:lnTo>
                <a:lnTo>
                  <a:pt x="1547774" y="0"/>
                </a:lnTo>
                <a:lnTo>
                  <a:pt x="1503870" y="12700"/>
                </a:lnTo>
                <a:lnTo>
                  <a:pt x="1498282" y="12700"/>
                </a:lnTo>
                <a:lnTo>
                  <a:pt x="1468780" y="0"/>
                </a:lnTo>
                <a:lnTo>
                  <a:pt x="1438859" y="0"/>
                </a:lnTo>
                <a:lnTo>
                  <a:pt x="1408569" y="12700"/>
                </a:lnTo>
                <a:lnTo>
                  <a:pt x="1378013" y="0"/>
                </a:lnTo>
                <a:lnTo>
                  <a:pt x="1359509" y="0"/>
                </a:lnTo>
                <a:lnTo>
                  <a:pt x="1339659" y="12700"/>
                </a:lnTo>
                <a:lnTo>
                  <a:pt x="1318755" y="12700"/>
                </a:lnTo>
                <a:lnTo>
                  <a:pt x="1297114" y="0"/>
                </a:lnTo>
                <a:lnTo>
                  <a:pt x="1268603" y="0"/>
                </a:lnTo>
                <a:lnTo>
                  <a:pt x="1258125" y="12700"/>
                </a:lnTo>
                <a:lnTo>
                  <a:pt x="889444" y="12700"/>
                </a:lnTo>
                <a:lnTo>
                  <a:pt x="872197" y="0"/>
                </a:lnTo>
                <a:lnTo>
                  <a:pt x="819594" y="0"/>
                </a:lnTo>
                <a:lnTo>
                  <a:pt x="804430" y="12700"/>
                </a:lnTo>
                <a:lnTo>
                  <a:pt x="767270" y="12700"/>
                </a:lnTo>
                <a:lnTo>
                  <a:pt x="745223" y="0"/>
                </a:lnTo>
                <a:lnTo>
                  <a:pt x="419646" y="0"/>
                </a:lnTo>
                <a:lnTo>
                  <a:pt x="405714" y="12700"/>
                </a:lnTo>
                <a:lnTo>
                  <a:pt x="391655" y="12700"/>
                </a:lnTo>
                <a:lnTo>
                  <a:pt x="377063" y="0"/>
                </a:lnTo>
                <a:lnTo>
                  <a:pt x="376758" y="0"/>
                </a:lnTo>
                <a:lnTo>
                  <a:pt x="374738" y="12700"/>
                </a:lnTo>
                <a:lnTo>
                  <a:pt x="374611" y="12700"/>
                </a:lnTo>
                <a:lnTo>
                  <a:pt x="366293" y="25400"/>
                </a:lnTo>
                <a:lnTo>
                  <a:pt x="326326" y="25400"/>
                </a:lnTo>
                <a:lnTo>
                  <a:pt x="324002" y="12700"/>
                </a:lnTo>
                <a:lnTo>
                  <a:pt x="320636" y="25400"/>
                </a:lnTo>
                <a:lnTo>
                  <a:pt x="295960" y="38100"/>
                </a:lnTo>
                <a:lnTo>
                  <a:pt x="268147" y="50800"/>
                </a:lnTo>
                <a:lnTo>
                  <a:pt x="240538" y="76200"/>
                </a:lnTo>
                <a:lnTo>
                  <a:pt x="216471" y="101600"/>
                </a:lnTo>
                <a:lnTo>
                  <a:pt x="200545" y="114300"/>
                </a:lnTo>
                <a:lnTo>
                  <a:pt x="182791" y="127000"/>
                </a:lnTo>
                <a:lnTo>
                  <a:pt x="165011" y="152400"/>
                </a:lnTo>
                <a:lnTo>
                  <a:pt x="149021" y="177800"/>
                </a:lnTo>
                <a:lnTo>
                  <a:pt x="131737" y="203200"/>
                </a:lnTo>
                <a:lnTo>
                  <a:pt x="115684" y="228600"/>
                </a:lnTo>
                <a:lnTo>
                  <a:pt x="103568" y="254000"/>
                </a:lnTo>
                <a:lnTo>
                  <a:pt x="98107" y="279400"/>
                </a:lnTo>
                <a:lnTo>
                  <a:pt x="95694" y="292100"/>
                </a:lnTo>
                <a:lnTo>
                  <a:pt x="90944" y="304800"/>
                </a:lnTo>
                <a:lnTo>
                  <a:pt x="86296" y="317500"/>
                </a:lnTo>
                <a:lnTo>
                  <a:pt x="84213" y="330200"/>
                </a:lnTo>
                <a:lnTo>
                  <a:pt x="82296" y="368300"/>
                </a:lnTo>
                <a:lnTo>
                  <a:pt x="77368" y="393700"/>
                </a:lnTo>
                <a:lnTo>
                  <a:pt x="70929" y="431800"/>
                </a:lnTo>
                <a:lnTo>
                  <a:pt x="64452" y="457200"/>
                </a:lnTo>
                <a:lnTo>
                  <a:pt x="58381" y="495300"/>
                </a:lnTo>
                <a:lnTo>
                  <a:pt x="53721" y="533400"/>
                </a:lnTo>
                <a:lnTo>
                  <a:pt x="48869" y="571500"/>
                </a:lnTo>
                <a:lnTo>
                  <a:pt x="42227" y="609600"/>
                </a:lnTo>
                <a:lnTo>
                  <a:pt x="39370" y="622300"/>
                </a:lnTo>
                <a:lnTo>
                  <a:pt x="36487" y="635000"/>
                </a:lnTo>
                <a:lnTo>
                  <a:pt x="34251" y="647700"/>
                </a:lnTo>
                <a:lnTo>
                  <a:pt x="33362" y="660400"/>
                </a:lnTo>
                <a:lnTo>
                  <a:pt x="33413" y="673100"/>
                </a:lnTo>
                <a:lnTo>
                  <a:pt x="33604" y="673100"/>
                </a:lnTo>
                <a:lnTo>
                  <a:pt x="34861" y="685800"/>
                </a:lnTo>
                <a:lnTo>
                  <a:pt x="35394" y="698500"/>
                </a:lnTo>
                <a:lnTo>
                  <a:pt x="35623" y="698500"/>
                </a:lnTo>
                <a:lnTo>
                  <a:pt x="35356" y="711200"/>
                </a:lnTo>
                <a:lnTo>
                  <a:pt x="34467" y="711200"/>
                </a:lnTo>
                <a:lnTo>
                  <a:pt x="32753" y="723900"/>
                </a:lnTo>
                <a:lnTo>
                  <a:pt x="30048" y="723900"/>
                </a:lnTo>
                <a:lnTo>
                  <a:pt x="22517" y="749300"/>
                </a:lnTo>
                <a:lnTo>
                  <a:pt x="19875" y="762000"/>
                </a:lnTo>
                <a:lnTo>
                  <a:pt x="19304" y="787400"/>
                </a:lnTo>
                <a:lnTo>
                  <a:pt x="18059" y="812800"/>
                </a:lnTo>
                <a:lnTo>
                  <a:pt x="15900" y="825500"/>
                </a:lnTo>
                <a:lnTo>
                  <a:pt x="14630" y="850900"/>
                </a:lnTo>
                <a:lnTo>
                  <a:pt x="14033" y="876300"/>
                </a:lnTo>
                <a:lnTo>
                  <a:pt x="13931" y="901700"/>
                </a:lnTo>
                <a:lnTo>
                  <a:pt x="14020" y="927100"/>
                </a:lnTo>
                <a:lnTo>
                  <a:pt x="13601" y="965200"/>
                </a:lnTo>
                <a:lnTo>
                  <a:pt x="11493" y="1028700"/>
                </a:lnTo>
                <a:lnTo>
                  <a:pt x="11023" y="1066800"/>
                </a:lnTo>
                <a:lnTo>
                  <a:pt x="11214" y="1079500"/>
                </a:lnTo>
                <a:lnTo>
                  <a:pt x="11480" y="1092200"/>
                </a:lnTo>
                <a:lnTo>
                  <a:pt x="12153" y="1104900"/>
                </a:lnTo>
                <a:lnTo>
                  <a:pt x="12369" y="1117600"/>
                </a:lnTo>
                <a:lnTo>
                  <a:pt x="12496" y="1117600"/>
                </a:lnTo>
                <a:lnTo>
                  <a:pt x="12547" y="1130300"/>
                </a:lnTo>
                <a:lnTo>
                  <a:pt x="12242" y="1155700"/>
                </a:lnTo>
                <a:lnTo>
                  <a:pt x="11353" y="1168400"/>
                </a:lnTo>
                <a:lnTo>
                  <a:pt x="9855" y="1193800"/>
                </a:lnTo>
                <a:lnTo>
                  <a:pt x="7772" y="1206500"/>
                </a:lnTo>
                <a:lnTo>
                  <a:pt x="7353" y="1219200"/>
                </a:lnTo>
                <a:lnTo>
                  <a:pt x="7162" y="1219200"/>
                </a:lnTo>
                <a:lnTo>
                  <a:pt x="7581" y="1231900"/>
                </a:lnTo>
                <a:lnTo>
                  <a:pt x="9486" y="1257300"/>
                </a:lnTo>
                <a:lnTo>
                  <a:pt x="9918" y="1270000"/>
                </a:lnTo>
                <a:lnTo>
                  <a:pt x="9550" y="1270000"/>
                </a:lnTo>
                <a:lnTo>
                  <a:pt x="6946" y="1308100"/>
                </a:lnTo>
                <a:lnTo>
                  <a:pt x="5791" y="1346200"/>
                </a:lnTo>
                <a:lnTo>
                  <a:pt x="5118" y="1384300"/>
                </a:lnTo>
                <a:lnTo>
                  <a:pt x="3987" y="1422400"/>
                </a:lnTo>
                <a:lnTo>
                  <a:pt x="3708" y="1435100"/>
                </a:lnTo>
                <a:lnTo>
                  <a:pt x="3505" y="1435100"/>
                </a:lnTo>
                <a:lnTo>
                  <a:pt x="3390" y="1447800"/>
                </a:lnTo>
                <a:lnTo>
                  <a:pt x="3365" y="1460500"/>
                </a:lnTo>
                <a:lnTo>
                  <a:pt x="3721" y="1485900"/>
                </a:lnTo>
                <a:lnTo>
                  <a:pt x="5321" y="1536700"/>
                </a:lnTo>
                <a:lnTo>
                  <a:pt x="5689" y="1562100"/>
                </a:lnTo>
                <a:lnTo>
                  <a:pt x="5537" y="1574800"/>
                </a:lnTo>
                <a:lnTo>
                  <a:pt x="5321" y="1574800"/>
                </a:lnTo>
                <a:lnTo>
                  <a:pt x="5016" y="1587500"/>
                </a:lnTo>
                <a:lnTo>
                  <a:pt x="3314" y="1612900"/>
                </a:lnTo>
                <a:lnTo>
                  <a:pt x="1727" y="1651000"/>
                </a:lnTo>
                <a:lnTo>
                  <a:pt x="520" y="1689100"/>
                </a:lnTo>
                <a:lnTo>
                  <a:pt x="0" y="1714500"/>
                </a:lnTo>
                <a:lnTo>
                  <a:pt x="88" y="1739900"/>
                </a:lnTo>
                <a:lnTo>
                  <a:pt x="279" y="1765300"/>
                </a:lnTo>
                <a:lnTo>
                  <a:pt x="1549" y="1841500"/>
                </a:lnTo>
                <a:lnTo>
                  <a:pt x="1739" y="1866900"/>
                </a:lnTo>
                <a:lnTo>
                  <a:pt x="1841" y="1892300"/>
                </a:lnTo>
                <a:lnTo>
                  <a:pt x="1778" y="1905000"/>
                </a:lnTo>
                <a:lnTo>
                  <a:pt x="3200" y="1955800"/>
                </a:lnTo>
                <a:lnTo>
                  <a:pt x="6743" y="2006600"/>
                </a:lnTo>
                <a:lnTo>
                  <a:pt x="11315" y="2057400"/>
                </a:lnTo>
                <a:lnTo>
                  <a:pt x="15824" y="2108200"/>
                </a:lnTo>
                <a:lnTo>
                  <a:pt x="19164" y="2146300"/>
                </a:lnTo>
                <a:lnTo>
                  <a:pt x="22174" y="2184400"/>
                </a:lnTo>
                <a:lnTo>
                  <a:pt x="27660" y="2209800"/>
                </a:lnTo>
                <a:lnTo>
                  <a:pt x="34582" y="2247900"/>
                </a:lnTo>
                <a:lnTo>
                  <a:pt x="41859" y="2273300"/>
                </a:lnTo>
                <a:lnTo>
                  <a:pt x="46926" y="2298700"/>
                </a:lnTo>
                <a:lnTo>
                  <a:pt x="51371" y="2324100"/>
                </a:lnTo>
                <a:lnTo>
                  <a:pt x="56527" y="2362200"/>
                </a:lnTo>
                <a:lnTo>
                  <a:pt x="63779" y="2387600"/>
                </a:lnTo>
                <a:lnTo>
                  <a:pt x="71551" y="2413000"/>
                </a:lnTo>
                <a:lnTo>
                  <a:pt x="77787" y="2438400"/>
                </a:lnTo>
                <a:lnTo>
                  <a:pt x="85737" y="2463800"/>
                </a:lnTo>
                <a:lnTo>
                  <a:pt x="98653" y="2501900"/>
                </a:lnTo>
                <a:lnTo>
                  <a:pt x="108102" y="2514600"/>
                </a:lnTo>
                <a:lnTo>
                  <a:pt x="117221" y="2527300"/>
                </a:lnTo>
                <a:lnTo>
                  <a:pt x="125247" y="2540000"/>
                </a:lnTo>
                <a:lnTo>
                  <a:pt x="131406" y="2565400"/>
                </a:lnTo>
                <a:lnTo>
                  <a:pt x="145605" y="2590800"/>
                </a:lnTo>
                <a:lnTo>
                  <a:pt x="164592" y="2603500"/>
                </a:lnTo>
                <a:lnTo>
                  <a:pt x="184404" y="2628900"/>
                </a:lnTo>
                <a:lnTo>
                  <a:pt x="201104" y="2654300"/>
                </a:lnTo>
                <a:lnTo>
                  <a:pt x="208267" y="2667000"/>
                </a:lnTo>
                <a:lnTo>
                  <a:pt x="226872" y="2667000"/>
                </a:lnTo>
                <a:lnTo>
                  <a:pt x="230847" y="2679700"/>
                </a:lnTo>
                <a:lnTo>
                  <a:pt x="239649" y="2692400"/>
                </a:lnTo>
                <a:lnTo>
                  <a:pt x="254863" y="2705100"/>
                </a:lnTo>
                <a:lnTo>
                  <a:pt x="272465" y="2705100"/>
                </a:lnTo>
                <a:lnTo>
                  <a:pt x="288442" y="2717800"/>
                </a:lnTo>
                <a:lnTo>
                  <a:pt x="333768" y="2743200"/>
                </a:lnTo>
                <a:lnTo>
                  <a:pt x="381444" y="2755900"/>
                </a:lnTo>
                <a:lnTo>
                  <a:pt x="431190" y="2768600"/>
                </a:lnTo>
                <a:lnTo>
                  <a:pt x="482752" y="2768600"/>
                </a:lnTo>
                <a:lnTo>
                  <a:pt x="527710" y="2781300"/>
                </a:lnTo>
                <a:lnTo>
                  <a:pt x="668337" y="2781300"/>
                </a:lnTo>
                <a:lnTo>
                  <a:pt x="697636" y="2794000"/>
                </a:lnTo>
                <a:lnTo>
                  <a:pt x="1321879" y="2794000"/>
                </a:lnTo>
                <a:lnTo>
                  <a:pt x="1368412" y="2781300"/>
                </a:lnTo>
                <a:lnTo>
                  <a:pt x="3840086" y="2781300"/>
                </a:lnTo>
                <a:lnTo>
                  <a:pt x="3887355" y="2768600"/>
                </a:lnTo>
                <a:lnTo>
                  <a:pt x="4314126" y="2768600"/>
                </a:lnTo>
                <a:lnTo>
                  <a:pt x="4362958" y="2755900"/>
                </a:lnTo>
                <a:lnTo>
                  <a:pt x="4509757" y="2755900"/>
                </a:lnTo>
                <a:lnTo>
                  <a:pt x="4558601" y="2743200"/>
                </a:lnTo>
                <a:lnTo>
                  <a:pt x="4657979" y="2743200"/>
                </a:lnTo>
                <a:lnTo>
                  <a:pt x="4707864" y="2730500"/>
                </a:lnTo>
                <a:lnTo>
                  <a:pt x="4982311" y="2730500"/>
                </a:lnTo>
                <a:lnTo>
                  <a:pt x="5023485" y="2717800"/>
                </a:lnTo>
                <a:lnTo>
                  <a:pt x="5064747" y="2717800"/>
                </a:lnTo>
                <a:lnTo>
                  <a:pt x="5105971" y="2705100"/>
                </a:lnTo>
                <a:lnTo>
                  <a:pt x="5154993" y="2705100"/>
                </a:lnTo>
                <a:lnTo>
                  <a:pt x="5203342" y="2692400"/>
                </a:lnTo>
                <a:lnTo>
                  <a:pt x="5339651" y="2654300"/>
                </a:lnTo>
                <a:lnTo>
                  <a:pt x="5347563" y="2641600"/>
                </a:lnTo>
                <a:lnTo>
                  <a:pt x="5359539" y="2641600"/>
                </a:lnTo>
                <a:lnTo>
                  <a:pt x="5366321" y="2628900"/>
                </a:lnTo>
                <a:lnTo>
                  <a:pt x="5390997" y="2628900"/>
                </a:lnTo>
                <a:lnTo>
                  <a:pt x="5412295" y="2616200"/>
                </a:lnTo>
                <a:lnTo>
                  <a:pt x="5433111" y="2603500"/>
                </a:lnTo>
                <a:lnTo>
                  <a:pt x="5456364" y="2590800"/>
                </a:lnTo>
                <a:lnTo>
                  <a:pt x="5461317" y="2590800"/>
                </a:lnTo>
                <a:lnTo>
                  <a:pt x="5466778" y="2578100"/>
                </a:lnTo>
                <a:lnTo>
                  <a:pt x="5466778" y="2565400"/>
                </a:lnTo>
                <a:lnTo>
                  <a:pt x="5466524" y="2565400"/>
                </a:lnTo>
                <a:lnTo>
                  <a:pt x="5468302" y="2552700"/>
                </a:lnTo>
                <a:lnTo>
                  <a:pt x="5494121" y="2552700"/>
                </a:lnTo>
                <a:lnTo>
                  <a:pt x="5506428" y="2527300"/>
                </a:lnTo>
                <a:lnTo>
                  <a:pt x="5516016" y="2514600"/>
                </a:lnTo>
                <a:lnTo>
                  <a:pt x="5545594" y="2476500"/>
                </a:lnTo>
                <a:lnTo>
                  <a:pt x="5555005" y="2438400"/>
                </a:lnTo>
                <a:lnTo>
                  <a:pt x="5565711" y="2374900"/>
                </a:lnTo>
                <a:lnTo>
                  <a:pt x="5567705" y="2374900"/>
                </a:lnTo>
                <a:lnTo>
                  <a:pt x="5573331" y="2336800"/>
                </a:lnTo>
                <a:lnTo>
                  <a:pt x="5586107" y="2298700"/>
                </a:lnTo>
                <a:lnTo>
                  <a:pt x="5591454" y="2273300"/>
                </a:lnTo>
                <a:lnTo>
                  <a:pt x="5594794" y="2260600"/>
                </a:lnTo>
                <a:lnTo>
                  <a:pt x="5596750" y="2247900"/>
                </a:lnTo>
                <a:lnTo>
                  <a:pt x="5599506" y="2222500"/>
                </a:lnTo>
                <a:lnTo>
                  <a:pt x="5612193" y="2171700"/>
                </a:lnTo>
                <a:lnTo>
                  <a:pt x="5617286" y="2146300"/>
                </a:lnTo>
                <a:lnTo>
                  <a:pt x="5620969" y="2120900"/>
                </a:lnTo>
                <a:lnTo>
                  <a:pt x="5623115" y="2095500"/>
                </a:lnTo>
                <a:lnTo>
                  <a:pt x="5625477" y="2057400"/>
                </a:lnTo>
                <a:lnTo>
                  <a:pt x="5628475" y="2019300"/>
                </a:lnTo>
                <a:lnTo>
                  <a:pt x="5631040" y="1993900"/>
                </a:lnTo>
                <a:lnTo>
                  <a:pt x="5632132" y="1955800"/>
                </a:lnTo>
                <a:lnTo>
                  <a:pt x="5631840" y="1943100"/>
                </a:lnTo>
                <a:lnTo>
                  <a:pt x="5631485" y="1930400"/>
                </a:lnTo>
                <a:lnTo>
                  <a:pt x="5630989" y="1930400"/>
                </a:lnTo>
                <a:lnTo>
                  <a:pt x="5629859" y="1905000"/>
                </a:lnTo>
                <a:lnTo>
                  <a:pt x="5629249" y="1892300"/>
                </a:lnTo>
                <a:lnTo>
                  <a:pt x="5628995" y="1866900"/>
                </a:lnTo>
                <a:lnTo>
                  <a:pt x="5628881" y="1816100"/>
                </a:lnTo>
                <a:lnTo>
                  <a:pt x="5628487" y="1790700"/>
                </a:lnTo>
                <a:lnTo>
                  <a:pt x="5627509" y="1778000"/>
                </a:lnTo>
                <a:lnTo>
                  <a:pt x="5625655" y="1752600"/>
                </a:lnTo>
                <a:lnTo>
                  <a:pt x="5624893" y="1739900"/>
                </a:lnTo>
                <a:lnTo>
                  <a:pt x="5624512" y="1739900"/>
                </a:lnTo>
                <a:lnTo>
                  <a:pt x="5624512" y="1727200"/>
                </a:lnTo>
                <a:lnTo>
                  <a:pt x="5625147" y="1714500"/>
                </a:lnTo>
                <a:lnTo>
                  <a:pt x="5627941" y="1663700"/>
                </a:lnTo>
                <a:lnTo>
                  <a:pt x="5628576" y="1651000"/>
                </a:lnTo>
                <a:lnTo>
                  <a:pt x="5628259" y="1638300"/>
                </a:lnTo>
                <a:lnTo>
                  <a:pt x="5627255" y="1625600"/>
                </a:lnTo>
                <a:lnTo>
                  <a:pt x="5625414" y="1612900"/>
                </a:lnTo>
                <a:lnTo>
                  <a:pt x="5622607" y="1600200"/>
                </a:lnTo>
                <a:lnTo>
                  <a:pt x="5623877" y="1600200"/>
                </a:lnTo>
                <a:lnTo>
                  <a:pt x="5623623" y="1587500"/>
                </a:lnTo>
                <a:lnTo>
                  <a:pt x="5624944" y="1587500"/>
                </a:lnTo>
                <a:lnTo>
                  <a:pt x="5630799" y="1562100"/>
                </a:lnTo>
                <a:lnTo>
                  <a:pt x="5632132" y="1549400"/>
                </a:lnTo>
                <a:lnTo>
                  <a:pt x="5631243" y="1549400"/>
                </a:lnTo>
                <a:lnTo>
                  <a:pt x="5628576" y="1536700"/>
                </a:lnTo>
                <a:lnTo>
                  <a:pt x="5626036" y="1536700"/>
                </a:lnTo>
                <a:lnTo>
                  <a:pt x="5625147" y="1524000"/>
                </a:lnTo>
                <a:lnTo>
                  <a:pt x="5625147" y="1511300"/>
                </a:lnTo>
                <a:lnTo>
                  <a:pt x="5626163" y="1498600"/>
                </a:lnTo>
                <a:lnTo>
                  <a:pt x="5627560" y="1498600"/>
                </a:lnTo>
                <a:lnTo>
                  <a:pt x="5630570" y="1485900"/>
                </a:lnTo>
                <a:lnTo>
                  <a:pt x="5633288" y="1447800"/>
                </a:lnTo>
                <a:lnTo>
                  <a:pt x="5633529" y="1435100"/>
                </a:lnTo>
                <a:lnTo>
                  <a:pt x="5633440" y="1422400"/>
                </a:lnTo>
                <a:lnTo>
                  <a:pt x="5633097" y="1397000"/>
                </a:lnTo>
                <a:lnTo>
                  <a:pt x="5633148" y="1371600"/>
                </a:lnTo>
                <a:lnTo>
                  <a:pt x="5633529" y="1371600"/>
                </a:lnTo>
                <a:lnTo>
                  <a:pt x="5633783" y="1358900"/>
                </a:lnTo>
                <a:lnTo>
                  <a:pt x="5633415" y="1346200"/>
                </a:lnTo>
                <a:lnTo>
                  <a:pt x="5631853" y="1308100"/>
                </a:lnTo>
                <a:lnTo>
                  <a:pt x="5631497" y="1295400"/>
                </a:lnTo>
                <a:lnTo>
                  <a:pt x="5631878" y="1282700"/>
                </a:lnTo>
                <a:lnTo>
                  <a:pt x="5632729" y="1257300"/>
                </a:lnTo>
                <a:lnTo>
                  <a:pt x="5636374" y="1193800"/>
                </a:lnTo>
                <a:lnTo>
                  <a:pt x="5637581" y="1168400"/>
                </a:lnTo>
                <a:lnTo>
                  <a:pt x="5638419" y="1130300"/>
                </a:lnTo>
                <a:lnTo>
                  <a:pt x="5638736" y="110490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88" name="Google Shape;188;p5"/>
          <p:cNvPicPr preferRelativeResize="0"/>
          <p:nvPr/>
        </p:nvPicPr>
        <p:blipFill>
          <a:blip r:embed="rId6">
            <a:alphaModFix/>
          </a:blip>
          <a:stretch>
            <a:fillRect/>
          </a:stretch>
        </p:blipFill>
        <p:spPr>
          <a:xfrm rot="-1876944">
            <a:off x="182222" y="1446882"/>
            <a:ext cx="2893730" cy="19291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g2d302776071_0_5"/>
          <p:cNvGrpSpPr/>
          <p:nvPr/>
        </p:nvGrpSpPr>
        <p:grpSpPr>
          <a:xfrm>
            <a:off x="1427114" y="5317305"/>
            <a:ext cx="659764" cy="762635"/>
            <a:chOff x="3363113" y="4728590"/>
            <a:chExt cx="659764" cy="762635"/>
          </a:xfrm>
        </p:grpSpPr>
        <p:sp>
          <p:nvSpPr>
            <p:cNvPr id="194" name="Google Shape;194;g2d302776071_0_5"/>
            <p:cNvSpPr/>
            <p:nvPr/>
          </p:nvSpPr>
          <p:spPr>
            <a:xfrm>
              <a:off x="3366643" y="4773294"/>
              <a:ext cx="648335" cy="704850"/>
            </a:xfrm>
            <a:custGeom>
              <a:rect b="b" l="l" r="r" t="t"/>
              <a:pathLst>
                <a:path extrusionOk="0" h="704850" w="648335">
                  <a:moveTo>
                    <a:pt x="324231" y="0"/>
                  </a:moveTo>
                  <a:lnTo>
                    <a:pt x="280234" y="3216"/>
                  </a:lnTo>
                  <a:lnTo>
                    <a:pt x="238036" y="12584"/>
                  </a:lnTo>
                  <a:lnTo>
                    <a:pt x="198024" y="27686"/>
                  </a:lnTo>
                  <a:lnTo>
                    <a:pt x="160584" y="48100"/>
                  </a:lnTo>
                  <a:lnTo>
                    <a:pt x="126102" y="73407"/>
                  </a:lnTo>
                  <a:lnTo>
                    <a:pt x="94964" y="103187"/>
                  </a:lnTo>
                  <a:lnTo>
                    <a:pt x="67556" y="137021"/>
                  </a:lnTo>
                  <a:lnTo>
                    <a:pt x="44266" y="174488"/>
                  </a:lnTo>
                  <a:lnTo>
                    <a:pt x="25479" y="215169"/>
                  </a:lnTo>
                  <a:lnTo>
                    <a:pt x="11581" y="258644"/>
                  </a:lnTo>
                  <a:lnTo>
                    <a:pt x="2959" y="304494"/>
                  </a:lnTo>
                  <a:lnTo>
                    <a:pt x="0" y="352297"/>
                  </a:lnTo>
                  <a:lnTo>
                    <a:pt x="2959" y="400099"/>
                  </a:lnTo>
                  <a:lnTo>
                    <a:pt x="11581" y="445941"/>
                  </a:lnTo>
                  <a:lnTo>
                    <a:pt x="25479" y="489406"/>
                  </a:lnTo>
                  <a:lnTo>
                    <a:pt x="44266" y="530074"/>
                  </a:lnTo>
                  <a:lnTo>
                    <a:pt x="67556" y="567526"/>
                  </a:lnTo>
                  <a:lnTo>
                    <a:pt x="94964" y="601344"/>
                  </a:lnTo>
                  <a:lnTo>
                    <a:pt x="126102" y="631109"/>
                  </a:lnTo>
                  <a:lnTo>
                    <a:pt x="160584" y="656401"/>
                  </a:lnTo>
                  <a:lnTo>
                    <a:pt x="198024" y="676802"/>
                  </a:lnTo>
                  <a:lnTo>
                    <a:pt x="238036" y="691893"/>
                  </a:lnTo>
                  <a:lnTo>
                    <a:pt x="280234" y="701255"/>
                  </a:lnTo>
                  <a:lnTo>
                    <a:pt x="324231" y="704468"/>
                  </a:lnTo>
                  <a:lnTo>
                    <a:pt x="368198" y="701255"/>
                  </a:lnTo>
                  <a:lnTo>
                    <a:pt x="410371" y="691893"/>
                  </a:lnTo>
                  <a:lnTo>
                    <a:pt x="450363" y="676802"/>
                  </a:lnTo>
                  <a:lnTo>
                    <a:pt x="487788" y="656401"/>
                  </a:lnTo>
                  <a:lnTo>
                    <a:pt x="522258" y="631109"/>
                  </a:lnTo>
                  <a:lnTo>
                    <a:pt x="553386" y="601344"/>
                  </a:lnTo>
                  <a:lnTo>
                    <a:pt x="580787" y="567526"/>
                  </a:lnTo>
                  <a:lnTo>
                    <a:pt x="604073" y="530074"/>
                  </a:lnTo>
                  <a:lnTo>
                    <a:pt x="622857" y="489406"/>
                  </a:lnTo>
                  <a:lnTo>
                    <a:pt x="636753" y="445941"/>
                  </a:lnTo>
                  <a:lnTo>
                    <a:pt x="645375" y="400099"/>
                  </a:lnTo>
                  <a:lnTo>
                    <a:pt x="648335" y="352297"/>
                  </a:lnTo>
                  <a:lnTo>
                    <a:pt x="645375" y="304494"/>
                  </a:lnTo>
                  <a:lnTo>
                    <a:pt x="636753" y="258644"/>
                  </a:lnTo>
                  <a:lnTo>
                    <a:pt x="622857" y="215169"/>
                  </a:lnTo>
                  <a:lnTo>
                    <a:pt x="604073" y="174488"/>
                  </a:lnTo>
                  <a:lnTo>
                    <a:pt x="580787" y="137021"/>
                  </a:lnTo>
                  <a:lnTo>
                    <a:pt x="553386" y="103187"/>
                  </a:lnTo>
                  <a:lnTo>
                    <a:pt x="522258" y="73407"/>
                  </a:lnTo>
                  <a:lnTo>
                    <a:pt x="487788" y="48100"/>
                  </a:lnTo>
                  <a:lnTo>
                    <a:pt x="450363" y="27686"/>
                  </a:lnTo>
                  <a:lnTo>
                    <a:pt x="410371" y="12584"/>
                  </a:lnTo>
                  <a:lnTo>
                    <a:pt x="368198" y="3216"/>
                  </a:lnTo>
                  <a:lnTo>
                    <a:pt x="324231" y="0"/>
                  </a:lnTo>
                  <a:close/>
                </a:path>
              </a:pathLst>
            </a:custGeom>
            <a:solidFill>
              <a:srgbClr val="FF91B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g2d302776071_0_5"/>
            <p:cNvSpPr/>
            <p:nvPr/>
          </p:nvSpPr>
          <p:spPr>
            <a:xfrm>
              <a:off x="3363113" y="4728590"/>
              <a:ext cx="659764" cy="762635"/>
            </a:xfrm>
            <a:custGeom>
              <a:rect b="b" l="l" r="r" t="t"/>
              <a:pathLst>
                <a:path extrusionOk="0" h="762635" w="659764">
                  <a:moveTo>
                    <a:pt x="327379" y="0"/>
                  </a:moveTo>
                  <a:lnTo>
                    <a:pt x="279030" y="4798"/>
                  </a:lnTo>
                  <a:lnTo>
                    <a:pt x="231193" y="19240"/>
                  </a:lnTo>
                  <a:lnTo>
                    <a:pt x="184808" y="43398"/>
                  </a:lnTo>
                  <a:lnTo>
                    <a:pt x="140816" y="77342"/>
                  </a:lnTo>
                  <a:lnTo>
                    <a:pt x="112741" y="106925"/>
                  </a:lnTo>
                  <a:lnTo>
                    <a:pt x="86937" y="141730"/>
                  </a:lnTo>
                  <a:lnTo>
                    <a:pt x="63767" y="180935"/>
                  </a:lnTo>
                  <a:lnTo>
                    <a:pt x="43589" y="223715"/>
                  </a:lnTo>
                  <a:lnTo>
                    <a:pt x="26725" y="269388"/>
                  </a:lnTo>
                  <a:lnTo>
                    <a:pt x="13650" y="316713"/>
                  </a:lnTo>
                  <a:lnTo>
                    <a:pt x="4609" y="365283"/>
                  </a:lnTo>
                  <a:lnTo>
                    <a:pt x="0" y="414138"/>
                  </a:lnTo>
                  <a:lnTo>
                    <a:pt x="182" y="462453"/>
                  </a:lnTo>
                  <a:lnTo>
                    <a:pt x="5517" y="509405"/>
                  </a:lnTo>
                  <a:lnTo>
                    <a:pt x="16363" y="554173"/>
                  </a:lnTo>
                  <a:lnTo>
                    <a:pt x="33081" y="595931"/>
                  </a:lnTo>
                  <a:lnTo>
                    <a:pt x="56030" y="633858"/>
                  </a:lnTo>
                  <a:lnTo>
                    <a:pt x="85571" y="667130"/>
                  </a:lnTo>
                  <a:lnTo>
                    <a:pt x="127916" y="701651"/>
                  </a:lnTo>
                  <a:lnTo>
                    <a:pt x="171864" y="728320"/>
                  </a:lnTo>
                  <a:lnTo>
                    <a:pt x="216916" y="747241"/>
                  </a:lnTo>
                  <a:lnTo>
                    <a:pt x="262571" y="758518"/>
                  </a:lnTo>
                  <a:lnTo>
                    <a:pt x="308329" y="762253"/>
                  </a:lnTo>
                  <a:lnTo>
                    <a:pt x="351773" y="758855"/>
                  </a:lnTo>
                  <a:lnTo>
                    <a:pt x="394388" y="748721"/>
                  </a:lnTo>
                  <a:lnTo>
                    <a:pt x="435719" y="731942"/>
                  </a:lnTo>
                  <a:lnTo>
                    <a:pt x="475310" y="708610"/>
                  </a:lnTo>
                  <a:lnTo>
                    <a:pt x="483856" y="701801"/>
                  </a:lnTo>
                  <a:lnTo>
                    <a:pt x="318108" y="701801"/>
                  </a:lnTo>
                  <a:lnTo>
                    <a:pt x="284806" y="699331"/>
                  </a:lnTo>
                  <a:lnTo>
                    <a:pt x="216771" y="678815"/>
                  </a:lnTo>
                  <a:lnTo>
                    <a:pt x="182472" y="660272"/>
                  </a:lnTo>
                  <a:lnTo>
                    <a:pt x="145608" y="633259"/>
                  </a:lnTo>
                  <a:lnTo>
                    <a:pt x="115494" y="602712"/>
                  </a:lnTo>
                  <a:lnTo>
                    <a:pt x="91803" y="569163"/>
                  </a:lnTo>
                  <a:lnTo>
                    <a:pt x="74206" y="533144"/>
                  </a:lnTo>
                  <a:lnTo>
                    <a:pt x="62378" y="495188"/>
                  </a:lnTo>
                  <a:lnTo>
                    <a:pt x="55990" y="455826"/>
                  </a:lnTo>
                  <a:lnTo>
                    <a:pt x="54716" y="415590"/>
                  </a:lnTo>
                  <a:lnTo>
                    <a:pt x="58228" y="375012"/>
                  </a:lnTo>
                  <a:lnTo>
                    <a:pt x="66198" y="334624"/>
                  </a:lnTo>
                  <a:lnTo>
                    <a:pt x="78300" y="294957"/>
                  </a:lnTo>
                  <a:lnTo>
                    <a:pt x="94207" y="256544"/>
                  </a:lnTo>
                  <a:lnTo>
                    <a:pt x="113590" y="219916"/>
                  </a:lnTo>
                  <a:lnTo>
                    <a:pt x="136124" y="185605"/>
                  </a:lnTo>
                  <a:lnTo>
                    <a:pt x="161479" y="154143"/>
                  </a:lnTo>
                  <a:lnTo>
                    <a:pt x="189330" y="126063"/>
                  </a:lnTo>
                  <a:lnTo>
                    <a:pt x="219349" y="101895"/>
                  </a:lnTo>
                  <a:lnTo>
                    <a:pt x="284581" y="67426"/>
                  </a:lnTo>
                  <a:lnTo>
                    <a:pt x="354557" y="54990"/>
                  </a:lnTo>
                  <a:lnTo>
                    <a:pt x="481733" y="54990"/>
                  </a:lnTo>
                  <a:lnTo>
                    <a:pt x="466597" y="42821"/>
                  </a:lnTo>
                  <a:lnTo>
                    <a:pt x="422192" y="19088"/>
                  </a:lnTo>
                  <a:lnTo>
                    <a:pt x="375472" y="4786"/>
                  </a:lnTo>
                  <a:lnTo>
                    <a:pt x="327379" y="0"/>
                  </a:lnTo>
                  <a:close/>
                </a:path>
                <a:path extrusionOk="0" h="762635" w="659764">
                  <a:moveTo>
                    <a:pt x="609493" y="137286"/>
                  </a:moveTo>
                  <a:lnTo>
                    <a:pt x="554328" y="137286"/>
                  </a:lnTo>
                  <a:lnTo>
                    <a:pt x="574077" y="180935"/>
                  </a:lnTo>
                  <a:lnTo>
                    <a:pt x="589987" y="224865"/>
                  </a:lnTo>
                  <a:lnTo>
                    <a:pt x="601598" y="269388"/>
                  </a:lnTo>
                  <a:lnTo>
                    <a:pt x="608335" y="314515"/>
                  </a:lnTo>
                  <a:lnTo>
                    <a:pt x="609655" y="360333"/>
                  </a:lnTo>
                  <a:lnTo>
                    <a:pt x="605013" y="406927"/>
                  </a:lnTo>
                  <a:lnTo>
                    <a:pt x="593864" y="454385"/>
                  </a:lnTo>
                  <a:lnTo>
                    <a:pt x="575664" y="502792"/>
                  </a:lnTo>
                  <a:lnTo>
                    <a:pt x="549874" y="552045"/>
                  </a:lnTo>
                  <a:lnTo>
                    <a:pt x="519549" y="595342"/>
                  </a:lnTo>
                  <a:lnTo>
                    <a:pt x="485211" y="632091"/>
                  </a:lnTo>
                  <a:lnTo>
                    <a:pt x="447377" y="661703"/>
                  </a:lnTo>
                  <a:lnTo>
                    <a:pt x="406569" y="683586"/>
                  </a:lnTo>
                  <a:lnTo>
                    <a:pt x="363306" y="697149"/>
                  </a:lnTo>
                  <a:lnTo>
                    <a:pt x="318108" y="701801"/>
                  </a:lnTo>
                  <a:lnTo>
                    <a:pt x="483856" y="701801"/>
                  </a:lnTo>
                  <a:lnTo>
                    <a:pt x="547453" y="642648"/>
                  </a:lnTo>
                  <a:lnTo>
                    <a:pt x="579093" y="600201"/>
                  </a:lnTo>
                  <a:lnTo>
                    <a:pt x="600831" y="563201"/>
                  </a:lnTo>
                  <a:lnTo>
                    <a:pt x="619654" y="523056"/>
                  </a:lnTo>
                  <a:lnTo>
                    <a:pt x="635255" y="480454"/>
                  </a:lnTo>
                  <a:lnTo>
                    <a:pt x="647330" y="436083"/>
                  </a:lnTo>
                  <a:lnTo>
                    <a:pt x="655574" y="390631"/>
                  </a:lnTo>
                  <a:lnTo>
                    <a:pt x="659681" y="344784"/>
                  </a:lnTo>
                  <a:lnTo>
                    <a:pt x="659346" y="299232"/>
                  </a:lnTo>
                  <a:lnTo>
                    <a:pt x="654263" y="254662"/>
                  </a:lnTo>
                  <a:lnTo>
                    <a:pt x="644129" y="211762"/>
                  </a:lnTo>
                  <a:lnTo>
                    <a:pt x="628637" y="171218"/>
                  </a:lnTo>
                  <a:lnTo>
                    <a:pt x="609493" y="137286"/>
                  </a:lnTo>
                  <a:close/>
                </a:path>
                <a:path extrusionOk="0" h="762635" w="659764">
                  <a:moveTo>
                    <a:pt x="481733" y="54990"/>
                  </a:moveTo>
                  <a:lnTo>
                    <a:pt x="354557" y="54990"/>
                  </a:lnTo>
                  <a:lnTo>
                    <a:pt x="399130" y="60203"/>
                  </a:lnTo>
                  <a:lnTo>
                    <a:pt x="443870" y="76501"/>
                  </a:lnTo>
                  <a:lnTo>
                    <a:pt x="488181" y="104872"/>
                  </a:lnTo>
                  <a:lnTo>
                    <a:pt x="531468" y="146303"/>
                  </a:lnTo>
                  <a:lnTo>
                    <a:pt x="533881" y="149097"/>
                  </a:lnTo>
                  <a:lnTo>
                    <a:pt x="536929" y="150240"/>
                  </a:lnTo>
                  <a:lnTo>
                    <a:pt x="546708" y="150240"/>
                  </a:lnTo>
                  <a:lnTo>
                    <a:pt x="553439" y="144398"/>
                  </a:lnTo>
                  <a:lnTo>
                    <a:pt x="554328" y="137286"/>
                  </a:lnTo>
                  <a:lnTo>
                    <a:pt x="609493" y="137286"/>
                  </a:lnTo>
                  <a:lnTo>
                    <a:pt x="607481" y="133720"/>
                  </a:lnTo>
                  <a:lnTo>
                    <a:pt x="595043" y="118236"/>
                  </a:lnTo>
                  <a:lnTo>
                    <a:pt x="544676" y="118236"/>
                  </a:lnTo>
                  <a:lnTo>
                    <a:pt x="507740" y="75899"/>
                  </a:lnTo>
                  <a:lnTo>
                    <a:pt x="481733" y="54990"/>
                  </a:lnTo>
                  <a:close/>
                </a:path>
                <a:path extrusionOk="0" h="762635" w="659764">
                  <a:moveTo>
                    <a:pt x="542771" y="68452"/>
                  </a:moveTo>
                  <a:lnTo>
                    <a:pt x="540739" y="68452"/>
                  </a:lnTo>
                  <a:lnTo>
                    <a:pt x="534437" y="70510"/>
                  </a:lnTo>
                  <a:lnTo>
                    <a:pt x="529658" y="75771"/>
                  </a:lnTo>
                  <a:lnTo>
                    <a:pt x="527595" y="82865"/>
                  </a:lnTo>
                  <a:lnTo>
                    <a:pt x="529436" y="90423"/>
                  </a:lnTo>
                  <a:lnTo>
                    <a:pt x="533318" y="97377"/>
                  </a:lnTo>
                  <a:lnTo>
                    <a:pt x="537151" y="104330"/>
                  </a:lnTo>
                  <a:lnTo>
                    <a:pt x="540938" y="111283"/>
                  </a:lnTo>
                  <a:lnTo>
                    <a:pt x="544676" y="118236"/>
                  </a:lnTo>
                  <a:lnTo>
                    <a:pt x="595043" y="118236"/>
                  </a:lnTo>
                  <a:lnTo>
                    <a:pt x="580358" y="99956"/>
                  </a:lnTo>
                  <a:lnTo>
                    <a:pt x="546962" y="70611"/>
                  </a:lnTo>
                  <a:lnTo>
                    <a:pt x="544930" y="69214"/>
                  </a:lnTo>
                  <a:lnTo>
                    <a:pt x="542771" y="6845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6" name="Google Shape;196;g2d302776071_0_5"/>
          <p:cNvSpPr/>
          <p:nvPr/>
        </p:nvSpPr>
        <p:spPr>
          <a:xfrm>
            <a:off x="2142166" y="5774002"/>
            <a:ext cx="2268854" cy="955039"/>
          </a:xfrm>
          <a:custGeom>
            <a:rect b="b" l="l" r="r" t="t"/>
            <a:pathLst>
              <a:path extrusionOk="0" h="955039" w="2268854">
                <a:moveTo>
                  <a:pt x="1077735" y="953770"/>
                </a:moveTo>
                <a:lnTo>
                  <a:pt x="736489" y="953770"/>
                </a:lnTo>
                <a:lnTo>
                  <a:pt x="788057" y="955040"/>
                </a:lnTo>
                <a:lnTo>
                  <a:pt x="984484" y="955040"/>
                </a:lnTo>
                <a:lnTo>
                  <a:pt x="1077735" y="953770"/>
                </a:lnTo>
                <a:close/>
              </a:path>
              <a:path extrusionOk="0" h="955039" w="2268854">
                <a:moveTo>
                  <a:pt x="31387" y="45720"/>
                </a:moveTo>
                <a:lnTo>
                  <a:pt x="26307" y="45720"/>
                </a:lnTo>
                <a:lnTo>
                  <a:pt x="24148" y="46990"/>
                </a:lnTo>
                <a:lnTo>
                  <a:pt x="22370" y="48260"/>
                </a:lnTo>
                <a:lnTo>
                  <a:pt x="18052" y="48260"/>
                </a:lnTo>
                <a:lnTo>
                  <a:pt x="13734" y="49530"/>
                </a:lnTo>
                <a:lnTo>
                  <a:pt x="9543" y="49530"/>
                </a:lnTo>
                <a:lnTo>
                  <a:pt x="2399" y="54610"/>
                </a:lnTo>
                <a:lnTo>
                  <a:pt x="18" y="64770"/>
                </a:lnTo>
                <a:lnTo>
                  <a:pt x="2399" y="73660"/>
                </a:lnTo>
                <a:lnTo>
                  <a:pt x="9543" y="78740"/>
                </a:lnTo>
                <a:lnTo>
                  <a:pt x="14496" y="78740"/>
                </a:lnTo>
                <a:lnTo>
                  <a:pt x="16909" y="80010"/>
                </a:lnTo>
                <a:lnTo>
                  <a:pt x="12348" y="128270"/>
                </a:lnTo>
                <a:lnTo>
                  <a:pt x="8520" y="176530"/>
                </a:lnTo>
                <a:lnTo>
                  <a:pt x="5415" y="226060"/>
                </a:lnTo>
                <a:lnTo>
                  <a:pt x="3020" y="275590"/>
                </a:lnTo>
                <a:lnTo>
                  <a:pt x="1327" y="326390"/>
                </a:lnTo>
                <a:lnTo>
                  <a:pt x="324" y="375920"/>
                </a:lnTo>
                <a:lnTo>
                  <a:pt x="0" y="426720"/>
                </a:lnTo>
                <a:lnTo>
                  <a:pt x="344" y="477520"/>
                </a:lnTo>
                <a:lnTo>
                  <a:pt x="1347" y="527050"/>
                </a:lnTo>
                <a:lnTo>
                  <a:pt x="2996" y="577850"/>
                </a:lnTo>
                <a:lnTo>
                  <a:pt x="5282" y="628650"/>
                </a:lnTo>
                <a:lnTo>
                  <a:pt x="8195" y="678180"/>
                </a:lnTo>
                <a:lnTo>
                  <a:pt x="11722" y="727710"/>
                </a:lnTo>
                <a:lnTo>
                  <a:pt x="15853" y="777240"/>
                </a:lnTo>
                <a:lnTo>
                  <a:pt x="20579" y="826770"/>
                </a:lnTo>
                <a:lnTo>
                  <a:pt x="25887" y="875030"/>
                </a:lnTo>
                <a:lnTo>
                  <a:pt x="31768" y="923290"/>
                </a:lnTo>
                <a:lnTo>
                  <a:pt x="41674" y="939800"/>
                </a:lnTo>
                <a:lnTo>
                  <a:pt x="53358" y="939800"/>
                </a:lnTo>
                <a:lnTo>
                  <a:pt x="54755" y="946150"/>
                </a:lnTo>
                <a:lnTo>
                  <a:pt x="59708" y="949960"/>
                </a:lnTo>
                <a:lnTo>
                  <a:pt x="65804" y="949960"/>
                </a:lnTo>
                <a:lnTo>
                  <a:pt x="117405" y="951230"/>
                </a:lnTo>
                <a:lnTo>
                  <a:pt x="1781727" y="951230"/>
                </a:lnTo>
                <a:lnTo>
                  <a:pt x="1945926" y="955040"/>
                </a:lnTo>
                <a:lnTo>
                  <a:pt x="2048159" y="955040"/>
                </a:lnTo>
                <a:lnTo>
                  <a:pt x="2095214" y="953770"/>
                </a:lnTo>
                <a:lnTo>
                  <a:pt x="2188281" y="946150"/>
                </a:lnTo>
                <a:lnTo>
                  <a:pt x="2234075" y="938530"/>
                </a:lnTo>
                <a:lnTo>
                  <a:pt x="2247153" y="919480"/>
                </a:lnTo>
                <a:lnTo>
                  <a:pt x="72535" y="919480"/>
                </a:lnTo>
                <a:lnTo>
                  <a:pt x="72789" y="918210"/>
                </a:lnTo>
                <a:lnTo>
                  <a:pt x="71431" y="864870"/>
                </a:lnTo>
                <a:lnTo>
                  <a:pt x="69911" y="808990"/>
                </a:lnTo>
                <a:lnTo>
                  <a:pt x="68468" y="758190"/>
                </a:lnTo>
                <a:lnTo>
                  <a:pt x="66954" y="707390"/>
                </a:lnTo>
                <a:lnTo>
                  <a:pt x="65361" y="656590"/>
                </a:lnTo>
                <a:lnTo>
                  <a:pt x="63636" y="604520"/>
                </a:lnTo>
                <a:lnTo>
                  <a:pt x="61807" y="552450"/>
                </a:lnTo>
                <a:lnTo>
                  <a:pt x="59816" y="497840"/>
                </a:lnTo>
                <a:lnTo>
                  <a:pt x="57803" y="447040"/>
                </a:lnTo>
                <a:lnTo>
                  <a:pt x="55609" y="394970"/>
                </a:lnTo>
                <a:lnTo>
                  <a:pt x="53273" y="342900"/>
                </a:lnTo>
                <a:lnTo>
                  <a:pt x="50786" y="290830"/>
                </a:lnTo>
                <a:lnTo>
                  <a:pt x="48138" y="238760"/>
                </a:lnTo>
                <a:lnTo>
                  <a:pt x="45320" y="186690"/>
                </a:lnTo>
                <a:lnTo>
                  <a:pt x="42322" y="134620"/>
                </a:lnTo>
                <a:lnTo>
                  <a:pt x="39134" y="82550"/>
                </a:lnTo>
                <a:lnTo>
                  <a:pt x="1204671" y="82550"/>
                </a:lnTo>
                <a:lnTo>
                  <a:pt x="1255807" y="81280"/>
                </a:lnTo>
                <a:lnTo>
                  <a:pt x="1563676" y="81280"/>
                </a:lnTo>
                <a:lnTo>
                  <a:pt x="1615077" y="80010"/>
                </a:lnTo>
                <a:lnTo>
                  <a:pt x="1717875" y="80010"/>
                </a:lnTo>
                <a:lnTo>
                  <a:pt x="1923192" y="74930"/>
                </a:lnTo>
                <a:lnTo>
                  <a:pt x="2076649" y="67310"/>
                </a:lnTo>
                <a:lnTo>
                  <a:pt x="2178563" y="59690"/>
                </a:lnTo>
                <a:lnTo>
                  <a:pt x="2229376" y="54610"/>
                </a:lnTo>
                <a:lnTo>
                  <a:pt x="2257828" y="54610"/>
                </a:lnTo>
                <a:lnTo>
                  <a:pt x="2257189" y="46990"/>
                </a:lnTo>
                <a:lnTo>
                  <a:pt x="32657" y="46990"/>
                </a:lnTo>
                <a:lnTo>
                  <a:pt x="31387" y="45720"/>
                </a:lnTo>
                <a:close/>
              </a:path>
              <a:path extrusionOk="0" h="955039" w="2268854">
                <a:moveTo>
                  <a:pt x="1711851" y="951230"/>
                </a:moveTo>
                <a:lnTo>
                  <a:pt x="220607" y="951230"/>
                </a:lnTo>
                <a:lnTo>
                  <a:pt x="272206" y="952500"/>
                </a:lnTo>
                <a:lnTo>
                  <a:pt x="375400" y="952500"/>
                </a:lnTo>
                <a:lnTo>
                  <a:pt x="426994" y="953770"/>
                </a:lnTo>
                <a:lnTo>
                  <a:pt x="1318506" y="953770"/>
                </a:lnTo>
                <a:lnTo>
                  <a:pt x="1711851" y="951230"/>
                </a:lnTo>
                <a:close/>
              </a:path>
              <a:path extrusionOk="0" h="955039" w="2268854">
                <a:moveTo>
                  <a:pt x="2257828" y="54610"/>
                </a:moveTo>
                <a:lnTo>
                  <a:pt x="2229376" y="54610"/>
                </a:lnTo>
                <a:lnTo>
                  <a:pt x="2223484" y="102870"/>
                </a:lnTo>
                <a:lnTo>
                  <a:pt x="2218529" y="152400"/>
                </a:lnTo>
                <a:lnTo>
                  <a:pt x="2214433" y="200660"/>
                </a:lnTo>
                <a:lnTo>
                  <a:pt x="2211113" y="250190"/>
                </a:lnTo>
                <a:lnTo>
                  <a:pt x="2208490" y="299720"/>
                </a:lnTo>
                <a:lnTo>
                  <a:pt x="2206484" y="349250"/>
                </a:lnTo>
                <a:lnTo>
                  <a:pt x="2205015" y="398780"/>
                </a:lnTo>
                <a:lnTo>
                  <a:pt x="2204028" y="447040"/>
                </a:lnTo>
                <a:lnTo>
                  <a:pt x="2203366" y="497840"/>
                </a:lnTo>
                <a:lnTo>
                  <a:pt x="2203026" y="547370"/>
                </a:lnTo>
                <a:lnTo>
                  <a:pt x="2203007" y="758190"/>
                </a:lnTo>
                <a:lnTo>
                  <a:pt x="2202893" y="808990"/>
                </a:lnTo>
                <a:lnTo>
                  <a:pt x="2202711" y="844550"/>
                </a:lnTo>
                <a:lnTo>
                  <a:pt x="2202198" y="894080"/>
                </a:lnTo>
                <a:lnTo>
                  <a:pt x="1613415" y="894080"/>
                </a:lnTo>
                <a:lnTo>
                  <a:pt x="1318428" y="897890"/>
                </a:lnTo>
                <a:lnTo>
                  <a:pt x="1220110" y="897890"/>
                </a:lnTo>
                <a:lnTo>
                  <a:pt x="1170958" y="899160"/>
                </a:lnTo>
                <a:lnTo>
                  <a:pt x="1121013" y="899160"/>
                </a:lnTo>
                <a:lnTo>
                  <a:pt x="1071069" y="900430"/>
                </a:lnTo>
                <a:lnTo>
                  <a:pt x="1021128" y="900430"/>
                </a:lnTo>
                <a:lnTo>
                  <a:pt x="921249" y="902970"/>
                </a:lnTo>
                <a:lnTo>
                  <a:pt x="871312" y="902970"/>
                </a:lnTo>
                <a:lnTo>
                  <a:pt x="771443" y="905510"/>
                </a:lnTo>
                <a:lnTo>
                  <a:pt x="721511" y="905510"/>
                </a:lnTo>
                <a:lnTo>
                  <a:pt x="621651" y="908050"/>
                </a:lnTo>
                <a:lnTo>
                  <a:pt x="571723" y="908050"/>
                </a:lnTo>
                <a:lnTo>
                  <a:pt x="421950" y="911860"/>
                </a:lnTo>
                <a:lnTo>
                  <a:pt x="372029" y="911860"/>
                </a:lnTo>
                <a:lnTo>
                  <a:pt x="72535" y="919480"/>
                </a:lnTo>
                <a:lnTo>
                  <a:pt x="2247153" y="919480"/>
                </a:lnTo>
                <a:lnTo>
                  <a:pt x="2247283" y="915670"/>
                </a:lnTo>
                <a:lnTo>
                  <a:pt x="2247918" y="913130"/>
                </a:lnTo>
                <a:lnTo>
                  <a:pt x="2248299" y="911860"/>
                </a:lnTo>
                <a:lnTo>
                  <a:pt x="2248426" y="909320"/>
                </a:lnTo>
                <a:lnTo>
                  <a:pt x="2249965" y="858520"/>
                </a:lnTo>
                <a:lnTo>
                  <a:pt x="2251832" y="808990"/>
                </a:lnTo>
                <a:lnTo>
                  <a:pt x="2253936" y="758190"/>
                </a:lnTo>
                <a:lnTo>
                  <a:pt x="2256185" y="707390"/>
                </a:lnTo>
                <a:lnTo>
                  <a:pt x="2258490" y="656590"/>
                </a:lnTo>
                <a:lnTo>
                  <a:pt x="2260809" y="604520"/>
                </a:lnTo>
                <a:lnTo>
                  <a:pt x="2262944" y="552450"/>
                </a:lnTo>
                <a:lnTo>
                  <a:pt x="2264816" y="502920"/>
                </a:lnTo>
                <a:lnTo>
                  <a:pt x="2266426" y="452120"/>
                </a:lnTo>
                <a:lnTo>
                  <a:pt x="2267635" y="401320"/>
                </a:lnTo>
                <a:lnTo>
                  <a:pt x="2268350" y="350520"/>
                </a:lnTo>
                <a:lnTo>
                  <a:pt x="2268413" y="326390"/>
                </a:lnTo>
                <a:lnTo>
                  <a:pt x="2268387" y="290830"/>
                </a:lnTo>
                <a:lnTo>
                  <a:pt x="2267938" y="248920"/>
                </a:lnTo>
                <a:lnTo>
                  <a:pt x="2266628" y="198120"/>
                </a:lnTo>
                <a:lnTo>
                  <a:pt x="2264461" y="147320"/>
                </a:lnTo>
                <a:lnTo>
                  <a:pt x="2261345" y="96520"/>
                </a:lnTo>
                <a:lnTo>
                  <a:pt x="2257828" y="54610"/>
                </a:lnTo>
                <a:close/>
              </a:path>
              <a:path extrusionOk="0" h="955039" w="2268854">
                <a:moveTo>
                  <a:pt x="2075325" y="885190"/>
                </a:moveTo>
                <a:lnTo>
                  <a:pt x="1978785" y="885190"/>
                </a:lnTo>
                <a:lnTo>
                  <a:pt x="1924971" y="886460"/>
                </a:lnTo>
                <a:lnTo>
                  <a:pt x="1817670" y="891540"/>
                </a:lnTo>
                <a:lnTo>
                  <a:pt x="1711724" y="894080"/>
                </a:lnTo>
                <a:lnTo>
                  <a:pt x="2202198" y="894080"/>
                </a:lnTo>
                <a:lnTo>
                  <a:pt x="2160256" y="889000"/>
                </a:lnTo>
                <a:lnTo>
                  <a:pt x="2117933" y="886460"/>
                </a:lnTo>
                <a:lnTo>
                  <a:pt x="2075325" y="885190"/>
                </a:lnTo>
                <a:close/>
              </a:path>
              <a:path extrusionOk="0" h="955039" w="2268854">
                <a:moveTo>
                  <a:pt x="1153609" y="82550"/>
                </a:moveTo>
                <a:lnTo>
                  <a:pt x="39134" y="82550"/>
                </a:lnTo>
                <a:lnTo>
                  <a:pt x="91214" y="88900"/>
                </a:lnTo>
                <a:lnTo>
                  <a:pt x="143734" y="92710"/>
                </a:lnTo>
                <a:lnTo>
                  <a:pt x="249573" y="95250"/>
                </a:lnTo>
                <a:lnTo>
                  <a:pt x="297333" y="93980"/>
                </a:lnTo>
                <a:lnTo>
                  <a:pt x="345058" y="93980"/>
                </a:lnTo>
                <a:lnTo>
                  <a:pt x="534053" y="88900"/>
                </a:lnTo>
                <a:lnTo>
                  <a:pt x="689163" y="88900"/>
                </a:lnTo>
                <a:lnTo>
                  <a:pt x="740857" y="87630"/>
                </a:lnTo>
                <a:lnTo>
                  <a:pt x="792546" y="87630"/>
                </a:lnTo>
                <a:lnTo>
                  <a:pt x="844232" y="86360"/>
                </a:lnTo>
                <a:lnTo>
                  <a:pt x="895916" y="86360"/>
                </a:lnTo>
                <a:lnTo>
                  <a:pt x="947597" y="85090"/>
                </a:lnTo>
                <a:lnTo>
                  <a:pt x="999276" y="85090"/>
                </a:lnTo>
                <a:lnTo>
                  <a:pt x="1102632" y="83820"/>
                </a:lnTo>
                <a:lnTo>
                  <a:pt x="1153609" y="82550"/>
                </a:lnTo>
                <a:close/>
              </a:path>
              <a:path extrusionOk="0" h="955039" w="2268854">
                <a:moveTo>
                  <a:pt x="274465" y="31750"/>
                </a:moveTo>
                <a:lnTo>
                  <a:pt x="176967" y="34290"/>
                </a:lnTo>
                <a:lnTo>
                  <a:pt x="128508" y="36830"/>
                </a:lnTo>
                <a:lnTo>
                  <a:pt x="80372" y="40640"/>
                </a:lnTo>
                <a:lnTo>
                  <a:pt x="32657" y="46990"/>
                </a:lnTo>
                <a:lnTo>
                  <a:pt x="2257189" y="46990"/>
                </a:lnTo>
                <a:lnTo>
                  <a:pt x="2256681" y="44450"/>
                </a:lnTo>
                <a:lnTo>
                  <a:pt x="2256300" y="43180"/>
                </a:lnTo>
                <a:lnTo>
                  <a:pt x="2259749" y="34290"/>
                </a:lnTo>
                <a:lnTo>
                  <a:pt x="443432" y="34290"/>
                </a:lnTo>
                <a:lnTo>
                  <a:pt x="330946" y="33020"/>
                </a:lnTo>
                <a:lnTo>
                  <a:pt x="274465" y="31750"/>
                </a:lnTo>
                <a:close/>
              </a:path>
              <a:path extrusionOk="0" h="955039" w="2268854">
                <a:moveTo>
                  <a:pt x="2091178" y="0"/>
                </a:moveTo>
                <a:lnTo>
                  <a:pt x="1992285" y="0"/>
                </a:lnTo>
                <a:lnTo>
                  <a:pt x="1942873" y="1270"/>
                </a:lnTo>
                <a:lnTo>
                  <a:pt x="1893437" y="1270"/>
                </a:lnTo>
                <a:lnTo>
                  <a:pt x="1745030" y="5080"/>
                </a:lnTo>
                <a:lnTo>
                  <a:pt x="1695542" y="7620"/>
                </a:lnTo>
                <a:lnTo>
                  <a:pt x="1646051" y="8890"/>
                </a:lnTo>
                <a:lnTo>
                  <a:pt x="1596560" y="11430"/>
                </a:lnTo>
                <a:lnTo>
                  <a:pt x="1448139" y="16510"/>
                </a:lnTo>
                <a:lnTo>
                  <a:pt x="1398695" y="19050"/>
                </a:lnTo>
                <a:lnTo>
                  <a:pt x="1349272" y="20320"/>
                </a:lnTo>
                <a:lnTo>
                  <a:pt x="1299876" y="22860"/>
                </a:lnTo>
                <a:lnTo>
                  <a:pt x="1151883" y="26670"/>
                </a:lnTo>
                <a:lnTo>
                  <a:pt x="1102632" y="26670"/>
                </a:lnTo>
                <a:lnTo>
                  <a:pt x="999276" y="29210"/>
                </a:lnTo>
                <a:lnTo>
                  <a:pt x="947597" y="29210"/>
                </a:lnTo>
                <a:lnTo>
                  <a:pt x="895916" y="30480"/>
                </a:lnTo>
                <a:lnTo>
                  <a:pt x="844232" y="30480"/>
                </a:lnTo>
                <a:lnTo>
                  <a:pt x="525363" y="34290"/>
                </a:lnTo>
                <a:lnTo>
                  <a:pt x="2259749" y="34290"/>
                </a:lnTo>
                <a:lnTo>
                  <a:pt x="2260735" y="31750"/>
                </a:lnTo>
                <a:lnTo>
                  <a:pt x="2259490" y="19050"/>
                </a:lnTo>
                <a:lnTo>
                  <a:pt x="2252460" y="7620"/>
                </a:lnTo>
                <a:lnTo>
                  <a:pt x="2239536" y="3810"/>
                </a:lnTo>
                <a:lnTo>
                  <a:pt x="209117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g2d302776071_0_5"/>
          <p:cNvSpPr txBox="1"/>
          <p:nvPr>
            <p:ph type="title"/>
          </p:nvPr>
        </p:nvSpPr>
        <p:spPr>
          <a:xfrm>
            <a:off x="406844" y="196831"/>
            <a:ext cx="85128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i="1" lang="en-US" sz="3300">
                <a:latin typeface="Times New Roman"/>
                <a:ea typeface="Times New Roman"/>
                <a:cs typeface="Times New Roman"/>
                <a:sym typeface="Times New Roman"/>
              </a:rPr>
              <a:t>The place review layout should consist of:</a:t>
            </a:r>
            <a:endParaRPr sz="3300">
              <a:latin typeface="Times New Roman"/>
              <a:ea typeface="Times New Roman"/>
              <a:cs typeface="Times New Roman"/>
              <a:sym typeface="Times New Roman"/>
            </a:endParaRPr>
          </a:p>
        </p:txBody>
      </p:sp>
      <p:grpSp>
        <p:nvGrpSpPr>
          <p:cNvPr id="198" name="Google Shape;198;g2d302776071_0_5"/>
          <p:cNvGrpSpPr/>
          <p:nvPr/>
        </p:nvGrpSpPr>
        <p:grpSpPr>
          <a:xfrm>
            <a:off x="406845" y="1226164"/>
            <a:ext cx="890269" cy="669925"/>
            <a:chOff x="725498" y="2194941"/>
            <a:chExt cx="890269" cy="669925"/>
          </a:xfrm>
        </p:grpSpPr>
        <p:sp>
          <p:nvSpPr>
            <p:cNvPr id="199" name="Google Shape;199;g2d302776071_0_5"/>
            <p:cNvSpPr/>
            <p:nvPr/>
          </p:nvSpPr>
          <p:spPr>
            <a:xfrm>
              <a:off x="730961" y="2214372"/>
              <a:ext cx="874394" cy="619125"/>
            </a:xfrm>
            <a:custGeom>
              <a:rect b="b" l="l" r="r" t="t"/>
              <a:pathLst>
                <a:path extrusionOk="0" h="619125" w="874394">
                  <a:moveTo>
                    <a:pt x="437019" y="0"/>
                  </a:moveTo>
                  <a:lnTo>
                    <a:pt x="382200" y="2409"/>
                  </a:lnTo>
                  <a:lnTo>
                    <a:pt x="329412" y="9443"/>
                  </a:lnTo>
                  <a:lnTo>
                    <a:pt x="279067" y="20814"/>
                  </a:lnTo>
                  <a:lnTo>
                    <a:pt x="231572" y="36231"/>
                  </a:lnTo>
                  <a:lnTo>
                    <a:pt x="187339" y="55407"/>
                  </a:lnTo>
                  <a:lnTo>
                    <a:pt x="146775" y="78050"/>
                  </a:lnTo>
                  <a:lnTo>
                    <a:pt x="110292" y="103873"/>
                  </a:lnTo>
                  <a:lnTo>
                    <a:pt x="78298" y="132585"/>
                  </a:lnTo>
                  <a:lnTo>
                    <a:pt x="51202" y="163899"/>
                  </a:lnTo>
                  <a:lnTo>
                    <a:pt x="29415" y="197523"/>
                  </a:lnTo>
                  <a:lnTo>
                    <a:pt x="13346" y="233169"/>
                  </a:lnTo>
                  <a:lnTo>
                    <a:pt x="3404" y="270549"/>
                  </a:lnTo>
                  <a:lnTo>
                    <a:pt x="0" y="309372"/>
                  </a:lnTo>
                  <a:lnTo>
                    <a:pt x="3404" y="348169"/>
                  </a:lnTo>
                  <a:lnTo>
                    <a:pt x="13346" y="385532"/>
                  </a:lnTo>
                  <a:lnTo>
                    <a:pt x="29415" y="421168"/>
                  </a:lnTo>
                  <a:lnTo>
                    <a:pt x="51202" y="454788"/>
                  </a:lnTo>
                  <a:lnTo>
                    <a:pt x="78298" y="486102"/>
                  </a:lnTo>
                  <a:lnTo>
                    <a:pt x="110292" y="514819"/>
                  </a:lnTo>
                  <a:lnTo>
                    <a:pt x="146775" y="540649"/>
                  </a:lnTo>
                  <a:lnTo>
                    <a:pt x="187339" y="563302"/>
                  </a:lnTo>
                  <a:lnTo>
                    <a:pt x="231572" y="582487"/>
                  </a:lnTo>
                  <a:lnTo>
                    <a:pt x="279067" y="597914"/>
                  </a:lnTo>
                  <a:lnTo>
                    <a:pt x="329412" y="609292"/>
                  </a:lnTo>
                  <a:lnTo>
                    <a:pt x="382200" y="616332"/>
                  </a:lnTo>
                  <a:lnTo>
                    <a:pt x="437019" y="618743"/>
                  </a:lnTo>
                  <a:lnTo>
                    <a:pt x="491834" y="616332"/>
                  </a:lnTo>
                  <a:lnTo>
                    <a:pt x="544619" y="609292"/>
                  </a:lnTo>
                  <a:lnTo>
                    <a:pt x="594965" y="597914"/>
                  </a:lnTo>
                  <a:lnTo>
                    <a:pt x="642461" y="582487"/>
                  </a:lnTo>
                  <a:lnTo>
                    <a:pt x="686697" y="563302"/>
                  </a:lnTo>
                  <a:lnTo>
                    <a:pt x="727264" y="540649"/>
                  </a:lnTo>
                  <a:lnTo>
                    <a:pt x="763752" y="514819"/>
                  </a:lnTo>
                  <a:lnTo>
                    <a:pt x="795751" y="486102"/>
                  </a:lnTo>
                  <a:lnTo>
                    <a:pt x="822851" y="454788"/>
                  </a:lnTo>
                  <a:lnTo>
                    <a:pt x="844642" y="421168"/>
                  </a:lnTo>
                  <a:lnTo>
                    <a:pt x="860714" y="385532"/>
                  </a:lnTo>
                  <a:lnTo>
                    <a:pt x="870659" y="348169"/>
                  </a:lnTo>
                  <a:lnTo>
                    <a:pt x="874064" y="309372"/>
                  </a:lnTo>
                  <a:lnTo>
                    <a:pt x="870659" y="270549"/>
                  </a:lnTo>
                  <a:lnTo>
                    <a:pt x="860714" y="233169"/>
                  </a:lnTo>
                  <a:lnTo>
                    <a:pt x="844642" y="197523"/>
                  </a:lnTo>
                  <a:lnTo>
                    <a:pt x="822851" y="163899"/>
                  </a:lnTo>
                  <a:lnTo>
                    <a:pt x="795751" y="132585"/>
                  </a:lnTo>
                  <a:lnTo>
                    <a:pt x="763752" y="103873"/>
                  </a:lnTo>
                  <a:lnTo>
                    <a:pt x="727264" y="78050"/>
                  </a:lnTo>
                  <a:lnTo>
                    <a:pt x="686697" y="55407"/>
                  </a:lnTo>
                  <a:lnTo>
                    <a:pt x="642461" y="36231"/>
                  </a:lnTo>
                  <a:lnTo>
                    <a:pt x="594965" y="20814"/>
                  </a:lnTo>
                  <a:lnTo>
                    <a:pt x="544619" y="9443"/>
                  </a:lnTo>
                  <a:lnTo>
                    <a:pt x="491834" y="2409"/>
                  </a:lnTo>
                  <a:lnTo>
                    <a:pt x="437019" y="0"/>
                  </a:lnTo>
                  <a:close/>
                </a:path>
              </a:pathLst>
            </a:custGeom>
            <a:solidFill>
              <a:srgbClr val="ACF7B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g2d302776071_0_5"/>
            <p:cNvSpPr/>
            <p:nvPr/>
          </p:nvSpPr>
          <p:spPr>
            <a:xfrm>
              <a:off x="725498" y="2194941"/>
              <a:ext cx="890269" cy="669925"/>
            </a:xfrm>
            <a:custGeom>
              <a:rect b="b" l="l" r="r" t="t"/>
              <a:pathLst>
                <a:path extrusionOk="0" h="669925" w="890269">
                  <a:moveTo>
                    <a:pt x="442050" y="0"/>
                  </a:moveTo>
                  <a:lnTo>
                    <a:pt x="389878" y="2689"/>
                  </a:lnTo>
                  <a:lnTo>
                    <a:pt x="337991" y="10785"/>
                  </a:lnTo>
                  <a:lnTo>
                    <a:pt x="287040" y="24332"/>
                  </a:lnTo>
                  <a:lnTo>
                    <a:pt x="237677" y="43371"/>
                  </a:lnTo>
                  <a:lnTo>
                    <a:pt x="190552" y="67945"/>
                  </a:lnTo>
                  <a:lnTo>
                    <a:pt x="155136" y="92053"/>
                  </a:lnTo>
                  <a:lnTo>
                    <a:pt x="122360" y="120197"/>
                  </a:lnTo>
                  <a:lnTo>
                    <a:pt x="92617" y="151789"/>
                  </a:lnTo>
                  <a:lnTo>
                    <a:pt x="66304" y="186242"/>
                  </a:lnTo>
                  <a:lnTo>
                    <a:pt x="43815" y="222969"/>
                  </a:lnTo>
                  <a:lnTo>
                    <a:pt x="25545" y="261383"/>
                  </a:lnTo>
                  <a:lnTo>
                    <a:pt x="11889" y="300896"/>
                  </a:lnTo>
                  <a:lnTo>
                    <a:pt x="3242" y="340921"/>
                  </a:lnTo>
                  <a:lnTo>
                    <a:pt x="0" y="380870"/>
                  </a:lnTo>
                  <a:lnTo>
                    <a:pt x="2556" y="420158"/>
                  </a:lnTo>
                  <a:lnTo>
                    <a:pt x="11305" y="458196"/>
                  </a:lnTo>
                  <a:lnTo>
                    <a:pt x="26644" y="494396"/>
                  </a:lnTo>
                  <a:lnTo>
                    <a:pt x="48967" y="528173"/>
                  </a:lnTo>
                  <a:lnTo>
                    <a:pt x="78668" y="558938"/>
                  </a:lnTo>
                  <a:lnTo>
                    <a:pt x="116143" y="586105"/>
                  </a:lnTo>
                  <a:lnTo>
                    <a:pt x="163502" y="611820"/>
                  </a:lnTo>
                  <a:lnTo>
                    <a:pt x="212464" y="632742"/>
                  </a:lnTo>
                  <a:lnTo>
                    <a:pt x="262629" y="648922"/>
                  </a:lnTo>
                  <a:lnTo>
                    <a:pt x="313685" y="660425"/>
                  </a:lnTo>
                  <a:lnTo>
                    <a:pt x="364970" y="667270"/>
                  </a:lnTo>
                  <a:lnTo>
                    <a:pt x="416346" y="669544"/>
                  </a:lnTo>
                  <a:lnTo>
                    <a:pt x="467663" y="667255"/>
                  </a:lnTo>
                  <a:lnTo>
                    <a:pt x="518226" y="660414"/>
                  </a:lnTo>
                  <a:lnTo>
                    <a:pt x="567472" y="649110"/>
                  </a:lnTo>
                  <a:lnTo>
                    <a:pt x="615143" y="633364"/>
                  </a:lnTo>
                  <a:lnTo>
                    <a:pt x="653488" y="616458"/>
                  </a:lnTo>
                  <a:lnTo>
                    <a:pt x="429604" y="616458"/>
                  </a:lnTo>
                  <a:lnTo>
                    <a:pt x="384682" y="614281"/>
                  </a:lnTo>
                  <a:lnTo>
                    <a:pt x="339053" y="607615"/>
                  </a:lnTo>
                  <a:lnTo>
                    <a:pt x="292977" y="596259"/>
                  </a:lnTo>
                  <a:lnTo>
                    <a:pt x="246712" y="580009"/>
                  </a:lnTo>
                  <a:lnTo>
                    <a:pt x="202976" y="559561"/>
                  </a:lnTo>
                  <a:lnTo>
                    <a:pt x="166163" y="536720"/>
                  </a:lnTo>
                  <a:lnTo>
                    <a:pt x="135983" y="511795"/>
                  </a:lnTo>
                  <a:lnTo>
                    <a:pt x="94362" y="456917"/>
                  </a:lnTo>
                  <a:lnTo>
                    <a:pt x="75792" y="397385"/>
                  </a:lnTo>
                  <a:lnTo>
                    <a:pt x="74426" y="366641"/>
                  </a:lnTo>
                  <a:lnTo>
                    <a:pt x="77953" y="335654"/>
                  </a:lnTo>
                  <a:lnTo>
                    <a:pt x="98527" y="274183"/>
                  </a:lnTo>
                  <a:lnTo>
                    <a:pt x="135192" y="215427"/>
                  </a:lnTo>
                  <a:lnTo>
                    <a:pt x="185629" y="161844"/>
                  </a:lnTo>
                  <a:lnTo>
                    <a:pt x="215288" y="137761"/>
                  </a:lnTo>
                  <a:lnTo>
                    <a:pt x="247519" y="115892"/>
                  </a:lnTo>
                  <a:lnTo>
                    <a:pt x="282033" y="96545"/>
                  </a:lnTo>
                  <a:lnTo>
                    <a:pt x="318541" y="80027"/>
                  </a:lnTo>
                  <a:lnTo>
                    <a:pt x="356752" y="66645"/>
                  </a:lnTo>
                  <a:lnTo>
                    <a:pt x="396375" y="56706"/>
                  </a:lnTo>
                  <a:lnTo>
                    <a:pt x="437122" y="50518"/>
                  </a:lnTo>
                  <a:lnTo>
                    <a:pt x="478703" y="48387"/>
                  </a:lnTo>
                  <a:lnTo>
                    <a:pt x="652259" y="48387"/>
                  </a:lnTo>
                  <a:lnTo>
                    <a:pt x="648826" y="46416"/>
                  </a:lnTo>
                  <a:lnTo>
                    <a:pt x="600322" y="26177"/>
                  </a:lnTo>
                  <a:lnTo>
                    <a:pt x="549197" y="11665"/>
                  </a:lnTo>
                  <a:lnTo>
                    <a:pt x="496193" y="2923"/>
                  </a:lnTo>
                  <a:lnTo>
                    <a:pt x="442050" y="0"/>
                  </a:lnTo>
                  <a:close/>
                </a:path>
                <a:path extrusionOk="0" h="669925" w="890269">
                  <a:moveTo>
                    <a:pt x="822225" y="120523"/>
                  </a:moveTo>
                  <a:lnTo>
                    <a:pt x="747955" y="120523"/>
                  </a:lnTo>
                  <a:lnTo>
                    <a:pt x="777957" y="164333"/>
                  </a:lnTo>
                  <a:lnTo>
                    <a:pt x="801157" y="208643"/>
                  </a:lnTo>
                  <a:lnTo>
                    <a:pt x="816459" y="253564"/>
                  </a:lnTo>
                  <a:lnTo>
                    <a:pt x="822767" y="299207"/>
                  </a:lnTo>
                  <a:lnTo>
                    <a:pt x="818988" y="345683"/>
                  </a:lnTo>
                  <a:lnTo>
                    <a:pt x="804026" y="393103"/>
                  </a:lnTo>
                  <a:lnTo>
                    <a:pt x="776784" y="441579"/>
                  </a:lnTo>
                  <a:lnTo>
                    <a:pt x="746722" y="479722"/>
                  </a:lnTo>
                  <a:lnTo>
                    <a:pt x="711906" y="513909"/>
                  </a:lnTo>
                  <a:lnTo>
                    <a:pt x="672807" y="543792"/>
                  </a:lnTo>
                  <a:lnTo>
                    <a:pt x="629898" y="569023"/>
                  </a:lnTo>
                  <a:lnTo>
                    <a:pt x="583651" y="589253"/>
                  </a:lnTo>
                  <a:lnTo>
                    <a:pt x="534538" y="604135"/>
                  </a:lnTo>
                  <a:lnTo>
                    <a:pt x="483032" y="613319"/>
                  </a:lnTo>
                  <a:lnTo>
                    <a:pt x="429604" y="616458"/>
                  </a:lnTo>
                  <a:lnTo>
                    <a:pt x="653488" y="616458"/>
                  </a:lnTo>
                  <a:lnTo>
                    <a:pt x="703965" y="588801"/>
                  </a:lnTo>
                  <a:lnTo>
                    <a:pt x="744295" y="560094"/>
                  </a:lnTo>
                  <a:lnTo>
                    <a:pt x="781356" y="527176"/>
                  </a:lnTo>
                  <a:lnTo>
                    <a:pt x="810654" y="494701"/>
                  </a:lnTo>
                  <a:lnTo>
                    <a:pt x="836023" y="459457"/>
                  </a:lnTo>
                  <a:lnTo>
                    <a:pt x="857052" y="422051"/>
                  </a:lnTo>
                  <a:lnTo>
                    <a:pt x="873329" y="383086"/>
                  </a:lnTo>
                  <a:lnTo>
                    <a:pt x="884442" y="343169"/>
                  </a:lnTo>
                  <a:lnTo>
                    <a:pt x="889979" y="302903"/>
                  </a:lnTo>
                  <a:lnTo>
                    <a:pt x="889530" y="262894"/>
                  </a:lnTo>
                  <a:lnTo>
                    <a:pt x="882682" y="223746"/>
                  </a:lnTo>
                  <a:lnTo>
                    <a:pt x="869023" y="186065"/>
                  </a:lnTo>
                  <a:lnTo>
                    <a:pt x="848142" y="150455"/>
                  </a:lnTo>
                  <a:lnTo>
                    <a:pt x="822225" y="120523"/>
                  </a:lnTo>
                  <a:close/>
                </a:path>
                <a:path extrusionOk="0" h="669925" w="890269">
                  <a:moveTo>
                    <a:pt x="652259" y="48387"/>
                  </a:moveTo>
                  <a:lnTo>
                    <a:pt x="478703" y="48387"/>
                  </a:lnTo>
                  <a:lnTo>
                    <a:pt x="526690" y="51283"/>
                  </a:lnTo>
                  <a:lnTo>
                    <a:pt x="574956" y="60282"/>
                  </a:lnTo>
                  <a:lnTo>
                    <a:pt x="623080" y="75846"/>
                  </a:lnTo>
                  <a:lnTo>
                    <a:pt x="670642" y="98439"/>
                  </a:lnTo>
                  <a:lnTo>
                    <a:pt x="717221" y="128524"/>
                  </a:lnTo>
                  <a:lnTo>
                    <a:pt x="720396" y="130937"/>
                  </a:lnTo>
                  <a:lnTo>
                    <a:pt x="724460" y="131953"/>
                  </a:lnTo>
                  <a:lnTo>
                    <a:pt x="737668" y="131953"/>
                  </a:lnTo>
                  <a:lnTo>
                    <a:pt x="746812" y="126746"/>
                  </a:lnTo>
                  <a:lnTo>
                    <a:pt x="747955" y="120523"/>
                  </a:lnTo>
                  <a:lnTo>
                    <a:pt x="822225" y="120523"/>
                  </a:lnTo>
                  <a:lnTo>
                    <a:pt x="819627" y="117522"/>
                  </a:lnTo>
                  <a:lnTo>
                    <a:pt x="802814" y="103886"/>
                  </a:lnTo>
                  <a:lnTo>
                    <a:pt x="735001" y="103886"/>
                  </a:lnTo>
                  <a:lnTo>
                    <a:pt x="693966" y="72334"/>
                  </a:lnTo>
                  <a:lnTo>
                    <a:pt x="652259" y="48387"/>
                  </a:lnTo>
                  <a:close/>
                </a:path>
                <a:path extrusionOk="0" h="669925" w="890269">
                  <a:moveTo>
                    <a:pt x="732461" y="60198"/>
                  </a:moveTo>
                  <a:lnTo>
                    <a:pt x="729667" y="60198"/>
                  </a:lnTo>
                  <a:lnTo>
                    <a:pt x="721124" y="61999"/>
                  </a:lnTo>
                  <a:lnTo>
                    <a:pt x="714665" y="66611"/>
                  </a:lnTo>
                  <a:lnTo>
                    <a:pt x="711897" y="72842"/>
                  </a:lnTo>
                  <a:lnTo>
                    <a:pt x="714427" y="79501"/>
                  </a:lnTo>
                  <a:lnTo>
                    <a:pt x="719696" y="85544"/>
                  </a:lnTo>
                  <a:lnTo>
                    <a:pt x="724857" y="91646"/>
                  </a:lnTo>
                  <a:lnTo>
                    <a:pt x="735001" y="103886"/>
                  </a:lnTo>
                  <a:lnTo>
                    <a:pt x="802814" y="103886"/>
                  </a:lnTo>
                  <a:lnTo>
                    <a:pt x="783067" y="87869"/>
                  </a:lnTo>
                  <a:lnTo>
                    <a:pt x="738049" y="62103"/>
                  </a:lnTo>
                  <a:lnTo>
                    <a:pt x="735382" y="60706"/>
                  </a:lnTo>
                  <a:lnTo>
                    <a:pt x="732461" y="6019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1" name="Google Shape;201;g2d302776071_0_5"/>
          <p:cNvSpPr/>
          <p:nvPr/>
        </p:nvSpPr>
        <p:spPr>
          <a:xfrm>
            <a:off x="1405253" y="1074842"/>
            <a:ext cx="3058160" cy="838200"/>
          </a:xfrm>
          <a:custGeom>
            <a:rect b="b" l="l" r="r" t="t"/>
            <a:pathLst>
              <a:path extrusionOk="0" h="838200" w="3058160">
                <a:moveTo>
                  <a:pt x="1524674" y="836929"/>
                </a:moveTo>
                <a:lnTo>
                  <a:pt x="897952" y="836929"/>
                </a:lnTo>
                <a:lnTo>
                  <a:pt x="999092" y="838200"/>
                </a:lnTo>
                <a:lnTo>
                  <a:pt x="1470790" y="838200"/>
                </a:lnTo>
                <a:lnTo>
                  <a:pt x="1524674" y="836929"/>
                </a:lnTo>
                <a:close/>
              </a:path>
              <a:path extrusionOk="0" h="838200" w="3058160">
                <a:moveTo>
                  <a:pt x="2348114" y="68579"/>
                </a:moveTo>
                <a:lnTo>
                  <a:pt x="19380" y="68579"/>
                </a:lnTo>
                <a:lnTo>
                  <a:pt x="22809" y="69850"/>
                </a:lnTo>
                <a:lnTo>
                  <a:pt x="15906" y="118110"/>
                </a:lnTo>
                <a:lnTo>
                  <a:pt x="10273" y="166370"/>
                </a:lnTo>
                <a:lnTo>
                  <a:pt x="5887" y="215900"/>
                </a:lnTo>
                <a:lnTo>
                  <a:pt x="2727" y="265429"/>
                </a:lnTo>
                <a:lnTo>
                  <a:pt x="772" y="314960"/>
                </a:lnTo>
                <a:lnTo>
                  <a:pt x="0" y="365760"/>
                </a:lnTo>
                <a:lnTo>
                  <a:pt x="389" y="415289"/>
                </a:lnTo>
                <a:lnTo>
                  <a:pt x="1918" y="466089"/>
                </a:lnTo>
                <a:lnTo>
                  <a:pt x="4566" y="515620"/>
                </a:lnTo>
                <a:lnTo>
                  <a:pt x="8312" y="566420"/>
                </a:lnTo>
                <a:lnTo>
                  <a:pt x="13133" y="615950"/>
                </a:lnTo>
                <a:lnTo>
                  <a:pt x="19009" y="665479"/>
                </a:lnTo>
                <a:lnTo>
                  <a:pt x="25917" y="713739"/>
                </a:lnTo>
                <a:lnTo>
                  <a:pt x="33838" y="762000"/>
                </a:lnTo>
                <a:lnTo>
                  <a:pt x="42748" y="810260"/>
                </a:lnTo>
                <a:lnTo>
                  <a:pt x="67894" y="825500"/>
                </a:lnTo>
                <a:lnTo>
                  <a:pt x="71831" y="825500"/>
                </a:lnTo>
                <a:lnTo>
                  <a:pt x="73863" y="830579"/>
                </a:lnTo>
                <a:lnTo>
                  <a:pt x="80467" y="834389"/>
                </a:lnTo>
                <a:lnTo>
                  <a:pt x="2380914" y="834389"/>
                </a:lnTo>
                <a:lnTo>
                  <a:pt x="2433183" y="835660"/>
                </a:lnTo>
                <a:lnTo>
                  <a:pt x="2485733" y="835660"/>
                </a:lnTo>
                <a:lnTo>
                  <a:pt x="2591360" y="838200"/>
                </a:lnTo>
                <a:lnTo>
                  <a:pt x="2803253" y="838200"/>
                </a:lnTo>
                <a:lnTo>
                  <a:pt x="2908258" y="833120"/>
                </a:lnTo>
                <a:lnTo>
                  <a:pt x="2960182" y="829310"/>
                </a:lnTo>
                <a:lnTo>
                  <a:pt x="3011627" y="824229"/>
                </a:lnTo>
                <a:lnTo>
                  <a:pt x="3029155" y="806450"/>
                </a:lnTo>
                <a:lnTo>
                  <a:pt x="97993" y="806450"/>
                </a:lnTo>
                <a:lnTo>
                  <a:pt x="97914" y="800100"/>
                </a:lnTo>
                <a:lnTo>
                  <a:pt x="96011" y="753110"/>
                </a:lnTo>
                <a:lnTo>
                  <a:pt x="93695" y="697229"/>
                </a:lnTo>
                <a:lnTo>
                  <a:pt x="91491" y="647700"/>
                </a:lnTo>
                <a:lnTo>
                  <a:pt x="89039" y="595629"/>
                </a:lnTo>
                <a:lnTo>
                  <a:pt x="86433" y="543560"/>
                </a:lnTo>
                <a:lnTo>
                  <a:pt x="83578" y="488950"/>
                </a:lnTo>
                <a:lnTo>
                  <a:pt x="80673" y="438150"/>
                </a:lnTo>
                <a:lnTo>
                  <a:pt x="77480" y="386079"/>
                </a:lnTo>
                <a:lnTo>
                  <a:pt x="74050" y="332739"/>
                </a:lnTo>
                <a:lnTo>
                  <a:pt x="70365" y="280670"/>
                </a:lnTo>
                <a:lnTo>
                  <a:pt x="66403" y="228600"/>
                </a:lnTo>
                <a:lnTo>
                  <a:pt x="62144" y="176529"/>
                </a:lnTo>
                <a:lnTo>
                  <a:pt x="57567" y="124460"/>
                </a:lnTo>
                <a:lnTo>
                  <a:pt x="52654" y="72389"/>
                </a:lnTo>
                <a:lnTo>
                  <a:pt x="1536745" y="72389"/>
                </a:lnTo>
                <a:lnTo>
                  <a:pt x="1587195" y="71120"/>
                </a:lnTo>
                <a:lnTo>
                  <a:pt x="2094049" y="71120"/>
                </a:lnTo>
                <a:lnTo>
                  <a:pt x="2144863" y="69850"/>
                </a:lnTo>
                <a:lnTo>
                  <a:pt x="2297312" y="69850"/>
                </a:lnTo>
                <a:lnTo>
                  <a:pt x="2348114" y="68579"/>
                </a:lnTo>
                <a:close/>
              </a:path>
              <a:path extrusionOk="0" h="838200" w="3058160">
                <a:moveTo>
                  <a:pt x="2307666" y="834389"/>
                </a:moveTo>
                <a:lnTo>
                  <a:pt x="189891" y="834389"/>
                </a:lnTo>
                <a:lnTo>
                  <a:pt x="291056" y="835660"/>
                </a:lnTo>
                <a:lnTo>
                  <a:pt x="392214" y="835660"/>
                </a:lnTo>
                <a:lnTo>
                  <a:pt x="493369" y="836929"/>
                </a:lnTo>
                <a:lnTo>
                  <a:pt x="1890984" y="836929"/>
                </a:lnTo>
                <a:lnTo>
                  <a:pt x="2307666" y="834389"/>
                </a:lnTo>
                <a:close/>
              </a:path>
              <a:path extrusionOk="0" h="838200" w="3058160">
                <a:moveTo>
                  <a:pt x="2832080" y="777239"/>
                </a:moveTo>
                <a:lnTo>
                  <a:pt x="2643298" y="777239"/>
                </a:lnTo>
                <a:lnTo>
                  <a:pt x="2402376" y="783589"/>
                </a:lnTo>
                <a:lnTo>
                  <a:pt x="2354741" y="783589"/>
                </a:lnTo>
                <a:lnTo>
                  <a:pt x="2307412" y="784860"/>
                </a:lnTo>
                <a:lnTo>
                  <a:pt x="1838807" y="787400"/>
                </a:lnTo>
                <a:lnTo>
                  <a:pt x="1734691" y="787400"/>
                </a:lnTo>
                <a:lnTo>
                  <a:pt x="1374206" y="791210"/>
                </a:lnTo>
                <a:lnTo>
                  <a:pt x="1272045" y="791210"/>
                </a:lnTo>
                <a:lnTo>
                  <a:pt x="250866" y="803910"/>
                </a:lnTo>
                <a:lnTo>
                  <a:pt x="148780" y="806450"/>
                </a:lnTo>
                <a:lnTo>
                  <a:pt x="3029155" y="806450"/>
                </a:lnTo>
                <a:lnTo>
                  <a:pt x="3029280" y="803910"/>
                </a:lnTo>
                <a:lnTo>
                  <a:pt x="3030296" y="801370"/>
                </a:lnTo>
                <a:lnTo>
                  <a:pt x="3030677" y="800100"/>
                </a:lnTo>
                <a:lnTo>
                  <a:pt x="3031058" y="797560"/>
                </a:lnTo>
                <a:lnTo>
                  <a:pt x="3031664" y="784860"/>
                </a:lnTo>
                <a:lnTo>
                  <a:pt x="2968701" y="784860"/>
                </a:lnTo>
                <a:lnTo>
                  <a:pt x="2923431" y="781050"/>
                </a:lnTo>
                <a:lnTo>
                  <a:pt x="2877874" y="778510"/>
                </a:lnTo>
                <a:lnTo>
                  <a:pt x="2832080" y="777239"/>
                </a:lnTo>
                <a:close/>
              </a:path>
              <a:path extrusionOk="0" h="838200" w="3058160">
                <a:moveTo>
                  <a:pt x="3043542" y="46989"/>
                </a:moveTo>
                <a:lnTo>
                  <a:pt x="3005404" y="46989"/>
                </a:lnTo>
                <a:lnTo>
                  <a:pt x="2996481" y="95250"/>
                </a:lnTo>
                <a:lnTo>
                  <a:pt x="2989165" y="144779"/>
                </a:lnTo>
                <a:lnTo>
                  <a:pt x="2983299" y="193039"/>
                </a:lnTo>
                <a:lnTo>
                  <a:pt x="2978725" y="242570"/>
                </a:lnTo>
                <a:lnTo>
                  <a:pt x="2975286" y="292100"/>
                </a:lnTo>
                <a:lnTo>
                  <a:pt x="2972825" y="340360"/>
                </a:lnTo>
                <a:lnTo>
                  <a:pt x="2971184" y="389889"/>
                </a:lnTo>
                <a:lnTo>
                  <a:pt x="2970231" y="438150"/>
                </a:lnTo>
                <a:lnTo>
                  <a:pt x="2969733" y="488950"/>
                </a:lnTo>
                <a:lnTo>
                  <a:pt x="2969686" y="697229"/>
                </a:lnTo>
                <a:lnTo>
                  <a:pt x="2969445" y="735329"/>
                </a:lnTo>
                <a:lnTo>
                  <a:pt x="2968701" y="784860"/>
                </a:lnTo>
                <a:lnTo>
                  <a:pt x="3031664" y="784860"/>
                </a:lnTo>
                <a:lnTo>
                  <a:pt x="3033424" y="748029"/>
                </a:lnTo>
                <a:lnTo>
                  <a:pt x="3036339" y="697229"/>
                </a:lnTo>
                <a:lnTo>
                  <a:pt x="3039625" y="647700"/>
                </a:lnTo>
                <a:lnTo>
                  <a:pt x="3046589" y="546100"/>
                </a:lnTo>
                <a:lnTo>
                  <a:pt x="3049911" y="495300"/>
                </a:lnTo>
                <a:lnTo>
                  <a:pt x="3052886" y="444500"/>
                </a:lnTo>
                <a:lnTo>
                  <a:pt x="3055336" y="393700"/>
                </a:lnTo>
                <a:lnTo>
                  <a:pt x="3057082" y="342900"/>
                </a:lnTo>
                <a:lnTo>
                  <a:pt x="3057944" y="292100"/>
                </a:lnTo>
                <a:lnTo>
                  <a:pt x="3057744" y="241300"/>
                </a:lnTo>
                <a:lnTo>
                  <a:pt x="3056303" y="190500"/>
                </a:lnTo>
                <a:lnTo>
                  <a:pt x="3053442" y="140970"/>
                </a:lnTo>
                <a:lnTo>
                  <a:pt x="3048981" y="90170"/>
                </a:lnTo>
                <a:lnTo>
                  <a:pt x="3043542" y="46989"/>
                </a:lnTo>
                <a:close/>
              </a:path>
              <a:path extrusionOk="0" h="838200" w="3058160">
                <a:moveTo>
                  <a:pt x="2739974" y="775970"/>
                </a:moveTo>
                <a:lnTo>
                  <a:pt x="2691666" y="777239"/>
                </a:lnTo>
                <a:lnTo>
                  <a:pt x="2786097" y="777239"/>
                </a:lnTo>
                <a:lnTo>
                  <a:pt x="2739974" y="775970"/>
                </a:lnTo>
                <a:close/>
              </a:path>
              <a:path extrusionOk="0" h="838200" w="3058160">
                <a:moveTo>
                  <a:pt x="1486357" y="72389"/>
                </a:moveTo>
                <a:lnTo>
                  <a:pt x="52654" y="72389"/>
                </a:lnTo>
                <a:lnTo>
                  <a:pt x="99370" y="74929"/>
                </a:lnTo>
                <a:lnTo>
                  <a:pt x="146394" y="78739"/>
                </a:lnTo>
                <a:lnTo>
                  <a:pt x="288777" y="82550"/>
                </a:lnTo>
                <a:lnTo>
                  <a:pt x="384722" y="82550"/>
                </a:lnTo>
                <a:lnTo>
                  <a:pt x="432965" y="81279"/>
                </a:lnTo>
                <a:lnTo>
                  <a:pt x="481175" y="81279"/>
                </a:lnTo>
                <a:lnTo>
                  <a:pt x="577289" y="80010"/>
                </a:lnTo>
                <a:lnTo>
                  <a:pt x="625088" y="78739"/>
                </a:lnTo>
                <a:lnTo>
                  <a:pt x="672647" y="78739"/>
                </a:lnTo>
                <a:lnTo>
                  <a:pt x="719912" y="77470"/>
                </a:lnTo>
                <a:lnTo>
                  <a:pt x="975403" y="77470"/>
                </a:lnTo>
                <a:lnTo>
                  <a:pt x="1026496" y="76200"/>
                </a:lnTo>
                <a:lnTo>
                  <a:pt x="1128680" y="76200"/>
                </a:lnTo>
                <a:lnTo>
                  <a:pt x="1333056" y="73660"/>
                </a:lnTo>
                <a:lnTo>
                  <a:pt x="1435254" y="73660"/>
                </a:lnTo>
                <a:lnTo>
                  <a:pt x="1486357" y="72389"/>
                </a:lnTo>
                <a:close/>
              </a:path>
              <a:path extrusionOk="0" h="838200" w="3058160">
                <a:moveTo>
                  <a:pt x="42240" y="39370"/>
                </a:moveTo>
                <a:lnTo>
                  <a:pt x="35382" y="39370"/>
                </a:lnTo>
                <a:lnTo>
                  <a:pt x="32461" y="40639"/>
                </a:lnTo>
                <a:lnTo>
                  <a:pt x="30048" y="41910"/>
                </a:lnTo>
                <a:lnTo>
                  <a:pt x="24333" y="41910"/>
                </a:lnTo>
                <a:lnTo>
                  <a:pt x="18491" y="43179"/>
                </a:lnTo>
                <a:lnTo>
                  <a:pt x="12776" y="43179"/>
                </a:lnTo>
                <a:lnTo>
                  <a:pt x="3203" y="48260"/>
                </a:lnTo>
                <a:lnTo>
                  <a:pt x="12" y="55879"/>
                </a:lnTo>
                <a:lnTo>
                  <a:pt x="3203" y="63500"/>
                </a:lnTo>
                <a:lnTo>
                  <a:pt x="12776" y="68579"/>
                </a:lnTo>
                <a:lnTo>
                  <a:pt x="2398900" y="68579"/>
                </a:lnTo>
                <a:lnTo>
                  <a:pt x="2449667" y="67310"/>
                </a:lnTo>
                <a:lnTo>
                  <a:pt x="2500409" y="67310"/>
                </a:lnTo>
                <a:lnTo>
                  <a:pt x="2652438" y="63500"/>
                </a:lnTo>
                <a:lnTo>
                  <a:pt x="2703033" y="60960"/>
                </a:lnTo>
                <a:lnTo>
                  <a:pt x="2804070" y="58420"/>
                </a:lnTo>
                <a:lnTo>
                  <a:pt x="2955175" y="50800"/>
                </a:lnTo>
                <a:lnTo>
                  <a:pt x="3005404" y="46989"/>
                </a:lnTo>
                <a:lnTo>
                  <a:pt x="3043542" y="46989"/>
                </a:lnTo>
                <a:lnTo>
                  <a:pt x="3042742" y="40639"/>
                </a:lnTo>
                <a:lnTo>
                  <a:pt x="44018" y="40639"/>
                </a:lnTo>
                <a:lnTo>
                  <a:pt x="42240" y="39370"/>
                </a:lnTo>
                <a:close/>
              </a:path>
              <a:path extrusionOk="0" h="838200" w="3058160">
                <a:moveTo>
                  <a:pt x="471467" y="27939"/>
                </a:moveTo>
                <a:lnTo>
                  <a:pt x="315186" y="27939"/>
                </a:lnTo>
                <a:lnTo>
                  <a:pt x="205879" y="30479"/>
                </a:lnTo>
                <a:lnTo>
                  <a:pt x="97588" y="35560"/>
                </a:lnTo>
                <a:lnTo>
                  <a:pt x="44018" y="40639"/>
                </a:lnTo>
                <a:lnTo>
                  <a:pt x="3042742" y="40639"/>
                </a:lnTo>
                <a:lnTo>
                  <a:pt x="3042488" y="39370"/>
                </a:lnTo>
                <a:lnTo>
                  <a:pt x="3041980" y="38100"/>
                </a:lnTo>
                <a:lnTo>
                  <a:pt x="3041599" y="38100"/>
                </a:lnTo>
                <a:lnTo>
                  <a:pt x="3045566" y="30479"/>
                </a:lnTo>
                <a:lnTo>
                  <a:pt x="672795" y="30479"/>
                </a:lnTo>
                <a:lnTo>
                  <a:pt x="622798" y="29210"/>
                </a:lnTo>
                <a:lnTo>
                  <a:pt x="572540" y="29210"/>
                </a:lnTo>
                <a:lnTo>
                  <a:pt x="471467" y="27939"/>
                </a:lnTo>
                <a:close/>
              </a:path>
              <a:path extrusionOk="0" h="838200" w="3058160">
                <a:moveTo>
                  <a:pt x="2912359" y="0"/>
                </a:moveTo>
                <a:lnTo>
                  <a:pt x="2600358" y="0"/>
                </a:lnTo>
                <a:lnTo>
                  <a:pt x="2549713" y="1269"/>
                </a:lnTo>
                <a:lnTo>
                  <a:pt x="2499053" y="1269"/>
                </a:lnTo>
                <a:lnTo>
                  <a:pt x="2397692" y="3810"/>
                </a:lnTo>
                <a:lnTo>
                  <a:pt x="2346997" y="3810"/>
                </a:lnTo>
                <a:lnTo>
                  <a:pt x="1637803" y="21589"/>
                </a:lnTo>
                <a:lnTo>
                  <a:pt x="1587287" y="21589"/>
                </a:lnTo>
                <a:lnTo>
                  <a:pt x="1536804" y="22860"/>
                </a:lnTo>
                <a:lnTo>
                  <a:pt x="1486357" y="22860"/>
                </a:lnTo>
                <a:lnTo>
                  <a:pt x="1435254" y="24130"/>
                </a:lnTo>
                <a:lnTo>
                  <a:pt x="696401" y="30479"/>
                </a:lnTo>
                <a:lnTo>
                  <a:pt x="3045566" y="30479"/>
                </a:lnTo>
                <a:lnTo>
                  <a:pt x="3047550" y="26670"/>
                </a:lnTo>
                <a:lnTo>
                  <a:pt x="3045869" y="15239"/>
                </a:lnTo>
                <a:lnTo>
                  <a:pt x="3036402" y="6350"/>
                </a:lnTo>
                <a:lnTo>
                  <a:pt x="3018993" y="2539"/>
                </a:lnTo>
                <a:lnTo>
                  <a:pt x="2912359"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02" name="Google Shape;202;g2d302776071_0_5"/>
          <p:cNvGrpSpPr/>
          <p:nvPr/>
        </p:nvGrpSpPr>
        <p:grpSpPr>
          <a:xfrm>
            <a:off x="1422675" y="2889631"/>
            <a:ext cx="668655" cy="669925"/>
            <a:chOff x="2068258" y="3414140"/>
            <a:chExt cx="668655" cy="669925"/>
          </a:xfrm>
        </p:grpSpPr>
        <p:sp>
          <p:nvSpPr>
            <p:cNvPr id="203" name="Google Shape;203;g2d302776071_0_5"/>
            <p:cNvSpPr/>
            <p:nvPr/>
          </p:nvSpPr>
          <p:spPr>
            <a:xfrm>
              <a:off x="2072259" y="3433571"/>
              <a:ext cx="656589" cy="619125"/>
            </a:xfrm>
            <a:custGeom>
              <a:rect b="b" l="l" r="r" t="t"/>
              <a:pathLst>
                <a:path extrusionOk="0" h="619125" w="656589">
                  <a:moveTo>
                    <a:pt x="328168" y="0"/>
                  </a:moveTo>
                  <a:lnTo>
                    <a:pt x="279676" y="3352"/>
                  </a:lnTo>
                  <a:lnTo>
                    <a:pt x="233393" y="13091"/>
                  </a:lnTo>
                  <a:lnTo>
                    <a:pt x="189826" y="28740"/>
                  </a:lnTo>
                  <a:lnTo>
                    <a:pt x="149482" y="49821"/>
                  </a:lnTo>
                  <a:lnTo>
                    <a:pt x="112871" y="75856"/>
                  </a:lnTo>
                  <a:lnTo>
                    <a:pt x="80498" y="106368"/>
                  </a:lnTo>
                  <a:lnTo>
                    <a:pt x="52873" y="140880"/>
                  </a:lnTo>
                  <a:lnTo>
                    <a:pt x="30502" y="178913"/>
                  </a:lnTo>
                  <a:lnTo>
                    <a:pt x="13895" y="219991"/>
                  </a:lnTo>
                  <a:lnTo>
                    <a:pt x="3558" y="263637"/>
                  </a:lnTo>
                  <a:lnTo>
                    <a:pt x="0" y="309371"/>
                  </a:lnTo>
                  <a:lnTo>
                    <a:pt x="3558" y="355078"/>
                  </a:lnTo>
                  <a:lnTo>
                    <a:pt x="13895" y="398705"/>
                  </a:lnTo>
                  <a:lnTo>
                    <a:pt x="30502" y="439775"/>
                  </a:lnTo>
                  <a:lnTo>
                    <a:pt x="52873" y="477807"/>
                  </a:lnTo>
                  <a:lnTo>
                    <a:pt x="80498" y="512323"/>
                  </a:lnTo>
                  <a:lnTo>
                    <a:pt x="112871" y="542844"/>
                  </a:lnTo>
                  <a:lnTo>
                    <a:pt x="149482" y="568890"/>
                  </a:lnTo>
                  <a:lnTo>
                    <a:pt x="189826" y="589982"/>
                  </a:lnTo>
                  <a:lnTo>
                    <a:pt x="233393" y="605641"/>
                  </a:lnTo>
                  <a:lnTo>
                    <a:pt x="279676" y="615388"/>
                  </a:lnTo>
                  <a:lnTo>
                    <a:pt x="328168" y="618744"/>
                  </a:lnTo>
                  <a:lnTo>
                    <a:pt x="376627" y="615388"/>
                  </a:lnTo>
                  <a:lnTo>
                    <a:pt x="422885" y="605641"/>
                  </a:lnTo>
                  <a:lnTo>
                    <a:pt x="466431" y="589982"/>
                  </a:lnTo>
                  <a:lnTo>
                    <a:pt x="506758" y="568890"/>
                  </a:lnTo>
                  <a:lnTo>
                    <a:pt x="543358" y="542844"/>
                  </a:lnTo>
                  <a:lnTo>
                    <a:pt x="575722" y="512323"/>
                  </a:lnTo>
                  <a:lnTo>
                    <a:pt x="603341" y="477807"/>
                  </a:lnTo>
                  <a:lnTo>
                    <a:pt x="625708" y="439775"/>
                  </a:lnTo>
                  <a:lnTo>
                    <a:pt x="642314" y="398705"/>
                  </a:lnTo>
                  <a:lnTo>
                    <a:pt x="652650" y="355078"/>
                  </a:lnTo>
                  <a:lnTo>
                    <a:pt x="656209" y="309371"/>
                  </a:lnTo>
                  <a:lnTo>
                    <a:pt x="652650" y="263637"/>
                  </a:lnTo>
                  <a:lnTo>
                    <a:pt x="642314" y="219991"/>
                  </a:lnTo>
                  <a:lnTo>
                    <a:pt x="625708" y="178913"/>
                  </a:lnTo>
                  <a:lnTo>
                    <a:pt x="603341" y="140880"/>
                  </a:lnTo>
                  <a:lnTo>
                    <a:pt x="575722" y="106368"/>
                  </a:lnTo>
                  <a:lnTo>
                    <a:pt x="543358" y="75856"/>
                  </a:lnTo>
                  <a:lnTo>
                    <a:pt x="506758" y="49821"/>
                  </a:lnTo>
                  <a:lnTo>
                    <a:pt x="466431" y="28740"/>
                  </a:lnTo>
                  <a:lnTo>
                    <a:pt x="422885" y="13091"/>
                  </a:lnTo>
                  <a:lnTo>
                    <a:pt x="376627" y="3352"/>
                  </a:lnTo>
                  <a:lnTo>
                    <a:pt x="328168" y="0"/>
                  </a:lnTo>
                  <a:close/>
                </a:path>
              </a:pathLst>
            </a:custGeom>
            <a:solidFill>
              <a:srgbClr val="F5B5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 name="Google Shape;204;g2d302776071_0_5"/>
            <p:cNvSpPr/>
            <p:nvPr/>
          </p:nvSpPr>
          <p:spPr>
            <a:xfrm>
              <a:off x="2068258" y="3414140"/>
              <a:ext cx="668655" cy="669925"/>
            </a:xfrm>
            <a:custGeom>
              <a:rect b="b" l="l" r="r" t="t"/>
              <a:pathLst>
                <a:path extrusionOk="0" h="669925" w="668655">
                  <a:moveTo>
                    <a:pt x="331787" y="0"/>
                  </a:moveTo>
                  <a:lnTo>
                    <a:pt x="282854" y="4208"/>
                  </a:lnTo>
                  <a:lnTo>
                    <a:pt x="234458" y="16875"/>
                  </a:lnTo>
                  <a:lnTo>
                    <a:pt x="187501" y="38094"/>
                  </a:lnTo>
                  <a:lnTo>
                    <a:pt x="142938" y="67945"/>
                  </a:lnTo>
                  <a:lnTo>
                    <a:pt x="112451" y="96135"/>
                  </a:lnTo>
                  <a:lnTo>
                    <a:pt x="84656" y="129577"/>
                  </a:lnTo>
                  <a:lnTo>
                    <a:pt x="60011" y="167370"/>
                  </a:lnTo>
                  <a:lnTo>
                    <a:pt x="38960" y="208643"/>
                  </a:lnTo>
                  <a:lnTo>
                    <a:pt x="21994" y="252399"/>
                  </a:lnTo>
                  <a:lnTo>
                    <a:pt x="9536" y="297831"/>
                  </a:lnTo>
                  <a:lnTo>
                    <a:pt x="2052" y="344004"/>
                  </a:lnTo>
                  <a:lnTo>
                    <a:pt x="0" y="390017"/>
                  </a:lnTo>
                  <a:lnTo>
                    <a:pt x="3835" y="434968"/>
                  </a:lnTo>
                  <a:lnTo>
                    <a:pt x="14015" y="477954"/>
                  </a:lnTo>
                  <a:lnTo>
                    <a:pt x="30996" y="518074"/>
                  </a:lnTo>
                  <a:lnTo>
                    <a:pt x="55234" y="554424"/>
                  </a:lnTo>
                  <a:lnTo>
                    <a:pt x="87185" y="586105"/>
                  </a:lnTo>
                  <a:lnTo>
                    <a:pt x="129953" y="616386"/>
                  </a:lnTo>
                  <a:lnTo>
                    <a:pt x="174391" y="639780"/>
                  </a:lnTo>
                  <a:lnTo>
                    <a:pt x="219974" y="656376"/>
                  </a:lnTo>
                  <a:lnTo>
                    <a:pt x="266180" y="666267"/>
                  </a:lnTo>
                  <a:lnTo>
                    <a:pt x="312483" y="669544"/>
                  </a:lnTo>
                  <a:lnTo>
                    <a:pt x="356463" y="666556"/>
                  </a:lnTo>
                  <a:lnTo>
                    <a:pt x="399596" y="657648"/>
                  </a:lnTo>
                  <a:lnTo>
                    <a:pt x="441426" y="642901"/>
                  </a:lnTo>
                  <a:lnTo>
                    <a:pt x="481493" y="622399"/>
                  </a:lnTo>
                  <a:lnTo>
                    <a:pt x="490084" y="616458"/>
                  </a:lnTo>
                  <a:lnTo>
                    <a:pt x="322389" y="616458"/>
                  </a:lnTo>
                  <a:lnTo>
                    <a:pt x="288704" y="614281"/>
                  </a:lnTo>
                  <a:lnTo>
                    <a:pt x="219781" y="596222"/>
                  </a:lnTo>
                  <a:lnTo>
                    <a:pt x="185102" y="580009"/>
                  </a:lnTo>
                  <a:lnTo>
                    <a:pt x="146032" y="554941"/>
                  </a:lnTo>
                  <a:lnTo>
                    <a:pt x="114511" y="526462"/>
                  </a:lnTo>
                  <a:lnTo>
                    <a:pt x="90151" y="495117"/>
                  </a:lnTo>
                  <a:lnTo>
                    <a:pt x="61375" y="426009"/>
                  </a:lnTo>
                  <a:lnTo>
                    <a:pt x="56185" y="389335"/>
                  </a:lnTo>
                  <a:lnTo>
                    <a:pt x="56612" y="351974"/>
                  </a:lnTo>
                  <a:lnTo>
                    <a:pt x="72776" y="277372"/>
                  </a:lnTo>
                  <a:lnTo>
                    <a:pt x="87739" y="241219"/>
                  </a:lnTo>
                  <a:lnTo>
                    <a:pt x="106775" y="206560"/>
                  </a:lnTo>
                  <a:lnTo>
                    <a:pt x="129498" y="173937"/>
                  </a:lnTo>
                  <a:lnTo>
                    <a:pt x="155521" y="143897"/>
                  </a:lnTo>
                  <a:lnTo>
                    <a:pt x="184459" y="116983"/>
                  </a:lnTo>
                  <a:lnTo>
                    <a:pt x="215924" y="93741"/>
                  </a:lnTo>
                  <a:lnTo>
                    <a:pt x="249532" y="74716"/>
                  </a:lnTo>
                  <a:lnTo>
                    <a:pt x="284896" y="60452"/>
                  </a:lnTo>
                  <a:lnTo>
                    <a:pt x="359346" y="48387"/>
                  </a:lnTo>
                  <a:lnTo>
                    <a:pt x="488060" y="48387"/>
                  </a:lnTo>
                  <a:lnTo>
                    <a:pt x="472669" y="37636"/>
                  </a:lnTo>
                  <a:lnTo>
                    <a:pt x="427750" y="16780"/>
                  </a:lnTo>
                  <a:lnTo>
                    <a:pt x="380434" y="4204"/>
                  </a:lnTo>
                  <a:lnTo>
                    <a:pt x="331787" y="0"/>
                  </a:lnTo>
                  <a:close/>
                </a:path>
                <a:path extrusionOk="0" h="669925" w="668655">
                  <a:moveTo>
                    <a:pt x="617197" y="120523"/>
                  </a:moveTo>
                  <a:lnTo>
                    <a:pt x="561403" y="120523"/>
                  </a:lnTo>
                  <a:lnTo>
                    <a:pt x="583940" y="164333"/>
                  </a:lnTo>
                  <a:lnTo>
                    <a:pt x="601362" y="208643"/>
                  </a:lnTo>
                  <a:lnTo>
                    <a:pt x="612848" y="253564"/>
                  </a:lnTo>
                  <a:lnTo>
                    <a:pt x="617577" y="299207"/>
                  </a:lnTo>
                  <a:lnTo>
                    <a:pt x="614725" y="345683"/>
                  </a:lnTo>
                  <a:lnTo>
                    <a:pt x="603471" y="393103"/>
                  </a:lnTo>
                  <a:lnTo>
                    <a:pt x="582993" y="441579"/>
                  </a:lnTo>
                  <a:lnTo>
                    <a:pt x="556901" y="484856"/>
                  </a:lnTo>
                  <a:lnTo>
                    <a:pt x="526219" y="522901"/>
                  </a:lnTo>
                  <a:lnTo>
                    <a:pt x="491473" y="555195"/>
                  </a:lnTo>
                  <a:lnTo>
                    <a:pt x="453191" y="581218"/>
                  </a:lnTo>
                  <a:lnTo>
                    <a:pt x="411899" y="600449"/>
                  </a:lnTo>
                  <a:lnTo>
                    <a:pt x="368123" y="612369"/>
                  </a:lnTo>
                  <a:lnTo>
                    <a:pt x="322389" y="616458"/>
                  </a:lnTo>
                  <a:lnTo>
                    <a:pt x="490084" y="616458"/>
                  </a:lnTo>
                  <a:lnTo>
                    <a:pt x="554513" y="564454"/>
                  </a:lnTo>
                  <a:lnTo>
                    <a:pt x="586549" y="527177"/>
                  </a:lnTo>
                  <a:lnTo>
                    <a:pt x="610238" y="491861"/>
                  </a:lnTo>
                  <a:lnTo>
                    <a:pt x="630434" y="453357"/>
                  </a:lnTo>
                  <a:lnTo>
                    <a:pt x="646745" y="412432"/>
                  </a:lnTo>
                  <a:lnTo>
                    <a:pt x="658779" y="369856"/>
                  </a:lnTo>
                  <a:lnTo>
                    <a:pt x="666144" y="326399"/>
                  </a:lnTo>
                  <a:lnTo>
                    <a:pt x="668448" y="282829"/>
                  </a:lnTo>
                  <a:lnTo>
                    <a:pt x="665299" y="239914"/>
                  </a:lnTo>
                  <a:lnTo>
                    <a:pt x="656305" y="198425"/>
                  </a:lnTo>
                  <a:lnTo>
                    <a:pt x="641074" y="159131"/>
                  </a:lnTo>
                  <a:lnTo>
                    <a:pt x="619214" y="122799"/>
                  </a:lnTo>
                  <a:lnTo>
                    <a:pt x="617197" y="120523"/>
                  </a:lnTo>
                  <a:close/>
                </a:path>
                <a:path extrusionOk="0" h="669925" w="668655">
                  <a:moveTo>
                    <a:pt x="488060" y="48387"/>
                  </a:moveTo>
                  <a:lnTo>
                    <a:pt x="359346" y="48387"/>
                  </a:lnTo>
                  <a:lnTo>
                    <a:pt x="404415" y="52943"/>
                  </a:lnTo>
                  <a:lnTo>
                    <a:pt x="449675" y="67214"/>
                  </a:lnTo>
                  <a:lnTo>
                    <a:pt x="494506" y="92106"/>
                  </a:lnTo>
                  <a:lnTo>
                    <a:pt x="538289" y="128524"/>
                  </a:lnTo>
                  <a:lnTo>
                    <a:pt x="540829" y="130937"/>
                  </a:lnTo>
                  <a:lnTo>
                    <a:pt x="543750" y="131953"/>
                  </a:lnTo>
                  <a:lnTo>
                    <a:pt x="553656" y="131953"/>
                  </a:lnTo>
                  <a:lnTo>
                    <a:pt x="560641" y="126746"/>
                  </a:lnTo>
                  <a:lnTo>
                    <a:pt x="561403" y="120523"/>
                  </a:lnTo>
                  <a:lnTo>
                    <a:pt x="617197" y="120523"/>
                  </a:lnTo>
                  <a:lnTo>
                    <a:pt x="602457" y="103886"/>
                  </a:lnTo>
                  <a:lnTo>
                    <a:pt x="551624" y="103886"/>
                  </a:lnTo>
                  <a:lnTo>
                    <a:pt x="514277" y="66698"/>
                  </a:lnTo>
                  <a:lnTo>
                    <a:pt x="488060" y="48387"/>
                  </a:lnTo>
                  <a:close/>
                </a:path>
                <a:path extrusionOk="0" h="669925" w="668655">
                  <a:moveTo>
                    <a:pt x="549846" y="60198"/>
                  </a:moveTo>
                  <a:lnTo>
                    <a:pt x="547687" y="60198"/>
                  </a:lnTo>
                  <a:lnTo>
                    <a:pt x="541294" y="61999"/>
                  </a:lnTo>
                  <a:lnTo>
                    <a:pt x="536448" y="66611"/>
                  </a:lnTo>
                  <a:lnTo>
                    <a:pt x="534364" y="72842"/>
                  </a:lnTo>
                  <a:lnTo>
                    <a:pt x="536257" y="79501"/>
                  </a:lnTo>
                  <a:lnTo>
                    <a:pt x="540212" y="85544"/>
                  </a:lnTo>
                  <a:lnTo>
                    <a:pt x="544084" y="91646"/>
                  </a:lnTo>
                  <a:lnTo>
                    <a:pt x="547884" y="97772"/>
                  </a:lnTo>
                  <a:lnTo>
                    <a:pt x="551624" y="103886"/>
                  </a:lnTo>
                  <a:lnTo>
                    <a:pt x="602457" y="103886"/>
                  </a:lnTo>
                  <a:lnTo>
                    <a:pt x="590332" y="90200"/>
                  </a:lnTo>
                  <a:lnTo>
                    <a:pt x="554037" y="62103"/>
                  </a:lnTo>
                  <a:lnTo>
                    <a:pt x="552005" y="60706"/>
                  </a:lnTo>
                  <a:lnTo>
                    <a:pt x="549846" y="6019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5" name="Google Shape;205;g2d302776071_0_5"/>
          <p:cNvSpPr/>
          <p:nvPr/>
        </p:nvSpPr>
        <p:spPr>
          <a:xfrm>
            <a:off x="2167253" y="2826081"/>
            <a:ext cx="2296160" cy="839470"/>
          </a:xfrm>
          <a:custGeom>
            <a:rect b="b" l="l" r="r" t="t"/>
            <a:pathLst>
              <a:path extrusionOk="0" h="839470" w="2296160">
                <a:moveTo>
                  <a:pt x="2160765" y="835151"/>
                </a:moveTo>
                <a:lnTo>
                  <a:pt x="1748409" y="835151"/>
                </a:lnTo>
                <a:lnTo>
                  <a:pt x="1803033" y="835587"/>
                </a:lnTo>
                <a:lnTo>
                  <a:pt x="1969161" y="838907"/>
                </a:lnTo>
                <a:lnTo>
                  <a:pt x="2024761" y="839343"/>
                </a:lnTo>
                <a:lnTo>
                  <a:pt x="2072613" y="838919"/>
                </a:lnTo>
                <a:lnTo>
                  <a:pt x="2120246" y="837477"/>
                </a:lnTo>
                <a:lnTo>
                  <a:pt x="2160765" y="835151"/>
                </a:lnTo>
                <a:close/>
              </a:path>
              <a:path extrusionOk="0" h="839470" w="2296160">
                <a:moveTo>
                  <a:pt x="2253040" y="825500"/>
                </a:moveTo>
                <a:lnTo>
                  <a:pt x="53975" y="825500"/>
                </a:lnTo>
                <a:lnTo>
                  <a:pt x="55372" y="830833"/>
                </a:lnTo>
                <a:lnTo>
                  <a:pt x="60325" y="834644"/>
                </a:lnTo>
                <a:lnTo>
                  <a:pt x="901826" y="838326"/>
                </a:lnTo>
                <a:lnTo>
                  <a:pt x="2160765" y="835151"/>
                </a:lnTo>
                <a:lnTo>
                  <a:pt x="2167562" y="834761"/>
                </a:lnTo>
                <a:lnTo>
                  <a:pt x="2214464" y="830515"/>
                </a:lnTo>
                <a:lnTo>
                  <a:pt x="2253040" y="825500"/>
                </a:lnTo>
                <a:close/>
              </a:path>
              <a:path extrusionOk="0" h="839470" w="2296160">
                <a:moveTo>
                  <a:pt x="30225" y="39877"/>
                </a:moveTo>
                <a:lnTo>
                  <a:pt x="26543" y="39877"/>
                </a:lnTo>
                <a:lnTo>
                  <a:pt x="24384" y="40639"/>
                </a:lnTo>
                <a:lnTo>
                  <a:pt x="22606" y="42163"/>
                </a:lnTo>
                <a:lnTo>
                  <a:pt x="18287" y="42799"/>
                </a:lnTo>
                <a:lnTo>
                  <a:pt x="13843" y="43052"/>
                </a:lnTo>
                <a:lnTo>
                  <a:pt x="9525" y="43687"/>
                </a:lnTo>
                <a:lnTo>
                  <a:pt x="2381" y="48170"/>
                </a:lnTo>
                <a:lnTo>
                  <a:pt x="0" y="56308"/>
                </a:lnTo>
                <a:lnTo>
                  <a:pt x="2381" y="64422"/>
                </a:lnTo>
                <a:lnTo>
                  <a:pt x="9525" y="68834"/>
                </a:lnTo>
                <a:lnTo>
                  <a:pt x="11937" y="69341"/>
                </a:lnTo>
                <a:lnTo>
                  <a:pt x="14605" y="69469"/>
                </a:lnTo>
                <a:lnTo>
                  <a:pt x="17144" y="69723"/>
                </a:lnTo>
                <a:lnTo>
                  <a:pt x="11962" y="117984"/>
                </a:lnTo>
                <a:lnTo>
                  <a:pt x="7732" y="166800"/>
                </a:lnTo>
                <a:lnTo>
                  <a:pt x="4438" y="216078"/>
                </a:lnTo>
                <a:lnTo>
                  <a:pt x="2065" y="265730"/>
                </a:lnTo>
                <a:lnTo>
                  <a:pt x="597" y="315665"/>
                </a:lnTo>
                <a:lnTo>
                  <a:pt x="17" y="365793"/>
                </a:lnTo>
                <a:lnTo>
                  <a:pt x="309" y="416024"/>
                </a:lnTo>
                <a:lnTo>
                  <a:pt x="1458" y="466268"/>
                </a:lnTo>
                <a:lnTo>
                  <a:pt x="3447" y="516434"/>
                </a:lnTo>
                <a:lnTo>
                  <a:pt x="6260" y="566434"/>
                </a:lnTo>
                <a:lnTo>
                  <a:pt x="9882" y="616176"/>
                </a:lnTo>
                <a:lnTo>
                  <a:pt x="14296" y="665570"/>
                </a:lnTo>
                <a:lnTo>
                  <a:pt x="19486" y="714527"/>
                </a:lnTo>
                <a:lnTo>
                  <a:pt x="25436" y="762956"/>
                </a:lnTo>
                <a:lnTo>
                  <a:pt x="32131" y="810768"/>
                </a:lnTo>
                <a:lnTo>
                  <a:pt x="42037" y="825626"/>
                </a:lnTo>
                <a:lnTo>
                  <a:pt x="52959" y="825626"/>
                </a:lnTo>
                <a:lnTo>
                  <a:pt x="53975" y="825500"/>
                </a:lnTo>
                <a:lnTo>
                  <a:pt x="2253040" y="825500"/>
                </a:lnTo>
                <a:lnTo>
                  <a:pt x="2273940" y="807338"/>
                </a:lnTo>
                <a:lnTo>
                  <a:pt x="73279" y="807338"/>
                </a:lnTo>
                <a:lnTo>
                  <a:pt x="73532" y="806704"/>
                </a:lnTo>
                <a:lnTo>
                  <a:pt x="72053" y="753103"/>
                </a:lnTo>
                <a:lnTo>
                  <a:pt x="70294" y="698319"/>
                </a:lnTo>
                <a:lnTo>
                  <a:pt x="68602" y="647883"/>
                </a:lnTo>
                <a:lnTo>
                  <a:pt x="66776" y="596200"/>
                </a:lnTo>
                <a:lnTo>
                  <a:pt x="64812" y="543746"/>
                </a:lnTo>
                <a:lnTo>
                  <a:pt x="62661" y="489880"/>
                </a:lnTo>
                <a:lnTo>
                  <a:pt x="60483" y="438737"/>
                </a:lnTo>
                <a:lnTo>
                  <a:pt x="58088" y="386225"/>
                </a:lnTo>
                <a:lnTo>
                  <a:pt x="55517" y="333736"/>
                </a:lnTo>
                <a:lnTo>
                  <a:pt x="52756" y="281292"/>
                </a:lnTo>
                <a:lnTo>
                  <a:pt x="49789" y="228913"/>
                </a:lnTo>
                <a:lnTo>
                  <a:pt x="46601" y="176623"/>
                </a:lnTo>
                <a:lnTo>
                  <a:pt x="43175" y="124441"/>
                </a:lnTo>
                <a:lnTo>
                  <a:pt x="39497" y="72389"/>
                </a:lnTo>
                <a:lnTo>
                  <a:pt x="1173918" y="72389"/>
                </a:lnTo>
                <a:lnTo>
                  <a:pt x="1790394" y="69005"/>
                </a:lnTo>
                <a:lnTo>
                  <a:pt x="1946182" y="65235"/>
                </a:lnTo>
                <a:lnTo>
                  <a:pt x="2049781" y="61145"/>
                </a:lnTo>
                <a:lnTo>
                  <a:pt x="2153088" y="55490"/>
                </a:lnTo>
                <a:lnTo>
                  <a:pt x="2256028" y="48005"/>
                </a:lnTo>
                <a:lnTo>
                  <a:pt x="2284853" y="48005"/>
                </a:lnTo>
                <a:lnTo>
                  <a:pt x="2284222" y="41275"/>
                </a:lnTo>
                <a:lnTo>
                  <a:pt x="2284126" y="40894"/>
                </a:lnTo>
                <a:lnTo>
                  <a:pt x="33019" y="40894"/>
                </a:lnTo>
                <a:lnTo>
                  <a:pt x="31750" y="40259"/>
                </a:lnTo>
                <a:lnTo>
                  <a:pt x="30225" y="39877"/>
                </a:lnTo>
                <a:close/>
              </a:path>
              <a:path extrusionOk="0" h="839470" w="2296160">
                <a:moveTo>
                  <a:pt x="2056891" y="776986"/>
                </a:moveTo>
                <a:lnTo>
                  <a:pt x="2002463" y="777525"/>
                </a:lnTo>
                <a:lnTo>
                  <a:pt x="1785523" y="784129"/>
                </a:lnTo>
                <a:lnTo>
                  <a:pt x="73279" y="807338"/>
                </a:lnTo>
                <a:lnTo>
                  <a:pt x="2273940" y="807338"/>
                </a:lnTo>
                <a:lnTo>
                  <a:pt x="2274062" y="803910"/>
                </a:lnTo>
                <a:lnTo>
                  <a:pt x="2274824" y="802258"/>
                </a:lnTo>
                <a:lnTo>
                  <a:pt x="2275317" y="798678"/>
                </a:lnTo>
                <a:lnTo>
                  <a:pt x="2275815" y="785113"/>
                </a:lnTo>
                <a:lnTo>
                  <a:pt x="2228596" y="785113"/>
                </a:lnTo>
                <a:lnTo>
                  <a:pt x="2186104" y="781272"/>
                </a:lnTo>
                <a:lnTo>
                  <a:pt x="2143267" y="778764"/>
                </a:lnTo>
                <a:lnTo>
                  <a:pt x="2100169" y="777398"/>
                </a:lnTo>
                <a:lnTo>
                  <a:pt x="2056891" y="776986"/>
                </a:lnTo>
                <a:close/>
              </a:path>
              <a:path extrusionOk="0" h="839470" w="2296160">
                <a:moveTo>
                  <a:pt x="2284853" y="48005"/>
                </a:moveTo>
                <a:lnTo>
                  <a:pt x="2256028" y="48005"/>
                </a:lnTo>
                <a:lnTo>
                  <a:pt x="2249331" y="96320"/>
                </a:lnTo>
                <a:lnTo>
                  <a:pt x="2243843" y="144921"/>
                </a:lnTo>
                <a:lnTo>
                  <a:pt x="2239446" y="193769"/>
                </a:lnTo>
                <a:lnTo>
                  <a:pt x="2236021" y="242826"/>
                </a:lnTo>
                <a:lnTo>
                  <a:pt x="2233430" y="292589"/>
                </a:lnTo>
                <a:lnTo>
                  <a:pt x="2231613" y="341410"/>
                </a:lnTo>
                <a:lnTo>
                  <a:pt x="2230393" y="390860"/>
                </a:lnTo>
                <a:lnTo>
                  <a:pt x="2229694" y="438737"/>
                </a:lnTo>
                <a:lnTo>
                  <a:pt x="2229327" y="489880"/>
                </a:lnTo>
                <a:lnTo>
                  <a:pt x="2229251" y="543746"/>
                </a:lnTo>
                <a:lnTo>
                  <a:pt x="2229377" y="687318"/>
                </a:lnTo>
                <a:lnTo>
                  <a:pt x="2229152" y="736325"/>
                </a:lnTo>
                <a:lnTo>
                  <a:pt x="2228596" y="785113"/>
                </a:lnTo>
                <a:lnTo>
                  <a:pt x="2275815" y="785113"/>
                </a:lnTo>
                <a:lnTo>
                  <a:pt x="2277130" y="748562"/>
                </a:lnTo>
                <a:lnTo>
                  <a:pt x="2279336" y="698319"/>
                </a:lnTo>
                <a:lnTo>
                  <a:pt x="2281816" y="647883"/>
                </a:lnTo>
                <a:lnTo>
                  <a:pt x="2287063" y="546584"/>
                </a:lnTo>
                <a:lnTo>
                  <a:pt x="2289562" y="495795"/>
                </a:lnTo>
                <a:lnTo>
                  <a:pt x="2291799" y="444964"/>
                </a:lnTo>
                <a:lnTo>
                  <a:pt x="2293641" y="394127"/>
                </a:lnTo>
                <a:lnTo>
                  <a:pt x="2294955" y="343323"/>
                </a:lnTo>
                <a:lnTo>
                  <a:pt x="2295604" y="292589"/>
                </a:lnTo>
                <a:lnTo>
                  <a:pt x="2295457" y="241961"/>
                </a:lnTo>
                <a:lnTo>
                  <a:pt x="2294379" y="191479"/>
                </a:lnTo>
                <a:lnTo>
                  <a:pt x="2292237" y="141179"/>
                </a:lnTo>
                <a:lnTo>
                  <a:pt x="2288895" y="91098"/>
                </a:lnTo>
                <a:lnTo>
                  <a:pt x="2284853" y="48005"/>
                </a:lnTo>
                <a:close/>
              </a:path>
              <a:path extrusionOk="0" h="839470" w="2296160">
                <a:moveTo>
                  <a:pt x="1173918" y="72389"/>
                </a:moveTo>
                <a:lnTo>
                  <a:pt x="39497" y="72389"/>
                </a:lnTo>
                <a:lnTo>
                  <a:pt x="92172" y="77539"/>
                </a:lnTo>
                <a:lnTo>
                  <a:pt x="145335" y="80819"/>
                </a:lnTo>
                <a:lnTo>
                  <a:pt x="198856" y="82551"/>
                </a:lnTo>
                <a:lnTo>
                  <a:pt x="252603" y="83058"/>
                </a:lnTo>
                <a:lnTo>
                  <a:pt x="300890" y="82736"/>
                </a:lnTo>
                <a:lnTo>
                  <a:pt x="493050" y="78912"/>
                </a:lnTo>
                <a:lnTo>
                  <a:pt x="1173918" y="72389"/>
                </a:lnTo>
                <a:close/>
              </a:path>
              <a:path extrusionOk="0" h="839470" w="2296160">
                <a:moveTo>
                  <a:pt x="277749" y="28321"/>
                </a:moveTo>
                <a:lnTo>
                  <a:pt x="228339" y="28653"/>
                </a:lnTo>
                <a:lnTo>
                  <a:pt x="179077" y="29820"/>
                </a:lnTo>
                <a:lnTo>
                  <a:pt x="130045" y="32079"/>
                </a:lnTo>
                <a:lnTo>
                  <a:pt x="81331" y="35684"/>
                </a:lnTo>
                <a:lnTo>
                  <a:pt x="33019" y="40894"/>
                </a:lnTo>
                <a:lnTo>
                  <a:pt x="2284126" y="40894"/>
                </a:lnTo>
                <a:lnTo>
                  <a:pt x="2283967" y="40259"/>
                </a:lnTo>
                <a:lnTo>
                  <a:pt x="2283587" y="39242"/>
                </a:lnTo>
                <a:lnTo>
                  <a:pt x="2283206" y="38353"/>
                </a:lnTo>
                <a:lnTo>
                  <a:pt x="2286477" y="30479"/>
                </a:lnTo>
                <a:lnTo>
                  <a:pt x="505078" y="30479"/>
                </a:lnTo>
                <a:lnTo>
                  <a:pt x="277749" y="28321"/>
                </a:lnTo>
                <a:close/>
              </a:path>
              <a:path extrusionOk="0" h="839470" w="2296160">
                <a:moveTo>
                  <a:pt x="2066036" y="0"/>
                </a:moveTo>
                <a:lnTo>
                  <a:pt x="2016068" y="156"/>
                </a:lnTo>
                <a:lnTo>
                  <a:pt x="1866006" y="2262"/>
                </a:lnTo>
                <a:lnTo>
                  <a:pt x="1215443" y="22014"/>
                </a:lnTo>
                <a:lnTo>
                  <a:pt x="505078" y="30479"/>
                </a:lnTo>
                <a:lnTo>
                  <a:pt x="2286477" y="30479"/>
                </a:lnTo>
                <a:lnTo>
                  <a:pt x="2287673" y="27602"/>
                </a:lnTo>
                <a:lnTo>
                  <a:pt x="2166223" y="698"/>
                </a:lnTo>
                <a:lnTo>
                  <a:pt x="206603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g2d302776071_0_5"/>
          <p:cNvSpPr/>
          <p:nvPr/>
        </p:nvSpPr>
        <p:spPr>
          <a:xfrm>
            <a:off x="5509675" y="2552725"/>
            <a:ext cx="3546119" cy="3168396"/>
          </a:xfrm>
          <a:custGeom>
            <a:rect b="b" l="l" r="r" t="t"/>
            <a:pathLst>
              <a:path extrusionOk="0" h="1676400" w="2636520">
                <a:moveTo>
                  <a:pt x="2596292" y="1651000"/>
                </a:moveTo>
                <a:lnTo>
                  <a:pt x="61880" y="1651000"/>
                </a:lnTo>
                <a:lnTo>
                  <a:pt x="63531" y="1663700"/>
                </a:lnTo>
                <a:lnTo>
                  <a:pt x="69246" y="1676400"/>
                </a:lnTo>
                <a:lnTo>
                  <a:pt x="2489127" y="1676400"/>
                </a:lnTo>
                <a:lnTo>
                  <a:pt x="2596292" y="1651000"/>
                </a:lnTo>
                <a:close/>
              </a:path>
              <a:path extrusionOk="0" h="1676400" w="2636520">
                <a:moveTo>
                  <a:pt x="1987147" y="139700"/>
                </a:moveTo>
                <a:lnTo>
                  <a:pt x="19589" y="139700"/>
                </a:lnTo>
                <a:lnTo>
                  <a:pt x="16375" y="190500"/>
                </a:lnTo>
                <a:lnTo>
                  <a:pt x="13455" y="241300"/>
                </a:lnTo>
                <a:lnTo>
                  <a:pt x="10829" y="292100"/>
                </a:lnTo>
                <a:lnTo>
                  <a:pt x="8493" y="342900"/>
                </a:lnTo>
                <a:lnTo>
                  <a:pt x="6445" y="393700"/>
                </a:lnTo>
                <a:lnTo>
                  <a:pt x="4682" y="444500"/>
                </a:lnTo>
                <a:lnTo>
                  <a:pt x="3201" y="495300"/>
                </a:lnTo>
                <a:lnTo>
                  <a:pt x="2001" y="546100"/>
                </a:lnTo>
                <a:lnTo>
                  <a:pt x="1077" y="596900"/>
                </a:lnTo>
                <a:lnTo>
                  <a:pt x="429" y="647700"/>
                </a:lnTo>
                <a:lnTo>
                  <a:pt x="52" y="711200"/>
                </a:lnTo>
                <a:lnTo>
                  <a:pt x="26" y="787400"/>
                </a:lnTo>
                <a:lnTo>
                  <a:pt x="106" y="812800"/>
                </a:lnTo>
                <a:lnTo>
                  <a:pt x="530" y="863600"/>
                </a:lnTo>
                <a:lnTo>
                  <a:pt x="1217" y="914400"/>
                </a:lnTo>
                <a:lnTo>
                  <a:pt x="2162" y="965200"/>
                </a:lnTo>
                <a:lnTo>
                  <a:pt x="3364" y="1016000"/>
                </a:lnTo>
                <a:lnTo>
                  <a:pt x="4820" y="1066800"/>
                </a:lnTo>
                <a:lnTo>
                  <a:pt x="6528" y="1117600"/>
                </a:lnTo>
                <a:lnTo>
                  <a:pt x="8484" y="1168400"/>
                </a:lnTo>
                <a:lnTo>
                  <a:pt x="10687" y="1219200"/>
                </a:lnTo>
                <a:lnTo>
                  <a:pt x="13133" y="1270000"/>
                </a:lnTo>
                <a:lnTo>
                  <a:pt x="15821" y="1320800"/>
                </a:lnTo>
                <a:lnTo>
                  <a:pt x="18746" y="1371600"/>
                </a:lnTo>
                <a:lnTo>
                  <a:pt x="21908" y="1422400"/>
                </a:lnTo>
                <a:lnTo>
                  <a:pt x="25303" y="1473200"/>
                </a:lnTo>
                <a:lnTo>
                  <a:pt x="28928" y="1524000"/>
                </a:lnTo>
                <a:lnTo>
                  <a:pt x="32782" y="1574800"/>
                </a:lnTo>
                <a:lnTo>
                  <a:pt x="36861" y="1625600"/>
                </a:lnTo>
                <a:lnTo>
                  <a:pt x="44513" y="1651000"/>
                </a:lnTo>
                <a:lnTo>
                  <a:pt x="2603603" y="1651000"/>
                </a:lnTo>
                <a:lnTo>
                  <a:pt x="2608579" y="1638300"/>
                </a:lnTo>
                <a:lnTo>
                  <a:pt x="2611223" y="1625600"/>
                </a:lnTo>
                <a:lnTo>
                  <a:pt x="2611532" y="1612900"/>
                </a:lnTo>
                <a:lnTo>
                  <a:pt x="84613" y="1612900"/>
                </a:lnTo>
                <a:lnTo>
                  <a:pt x="82847" y="1511300"/>
                </a:lnTo>
                <a:lnTo>
                  <a:pt x="81008" y="1409700"/>
                </a:lnTo>
                <a:lnTo>
                  <a:pt x="79079" y="1308100"/>
                </a:lnTo>
                <a:lnTo>
                  <a:pt x="78076" y="1257300"/>
                </a:lnTo>
                <a:lnTo>
                  <a:pt x="77045" y="1206500"/>
                </a:lnTo>
                <a:lnTo>
                  <a:pt x="75983" y="1155700"/>
                </a:lnTo>
                <a:lnTo>
                  <a:pt x="74889" y="1104900"/>
                </a:lnTo>
                <a:lnTo>
                  <a:pt x="73761" y="1054100"/>
                </a:lnTo>
                <a:lnTo>
                  <a:pt x="72597" y="1003300"/>
                </a:lnTo>
                <a:lnTo>
                  <a:pt x="71395" y="952500"/>
                </a:lnTo>
                <a:lnTo>
                  <a:pt x="70153" y="901700"/>
                </a:lnTo>
                <a:lnTo>
                  <a:pt x="68869" y="850900"/>
                </a:lnTo>
                <a:lnTo>
                  <a:pt x="67540" y="812800"/>
                </a:lnTo>
                <a:lnTo>
                  <a:pt x="66166" y="762000"/>
                </a:lnTo>
                <a:lnTo>
                  <a:pt x="64744" y="711200"/>
                </a:lnTo>
                <a:lnTo>
                  <a:pt x="63271" y="660400"/>
                </a:lnTo>
                <a:lnTo>
                  <a:pt x="61747" y="609600"/>
                </a:lnTo>
                <a:lnTo>
                  <a:pt x="60169" y="558800"/>
                </a:lnTo>
                <a:lnTo>
                  <a:pt x="58536" y="508000"/>
                </a:lnTo>
                <a:lnTo>
                  <a:pt x="56844" y="457200"/>
                </a:lnTo>
                <a:lnTo>
                  <a:pt x="55093" y="406400"/>
                </a:lnTo>
                <a:lnTo>
                  <a:pt x="53279" y="355600"/>
                </a:lnTo>
                <a:lnTo>
                  <a:pt x="51403" y="304800"/>
                </a:lnTo>
                <a:lnTo>
                  <a:pt x="49460" y="254000"/>
                </a:lnTo>
                <a:lnTo>
                  <a:pt x="47450" y="203200"/>
                </a:lnTo>
                <a:lnTo>
                  <a:pt x="45370" y="152400"/>
                </a:lnTo>
                <a:lnTo>
                  <a:pt x="1936607" y="152400"/>
                </a:lnTo>
                <a:lnTo>
                  <a:pt x="1987147" y="139700"/>
                </a:lnTo>
                <a:close/>
              </a:path>
              <a:path extrusionOk="0" h="1676400" w="2636520">
                <a:moveTo>
                  <a:pt x="2623812" y="101600"/>
                </a:moveTo>
                <a:lnTo>
                  <a:pt x="2590831" y="101600"/>
                </a:lnTo>
                <a:lnTo>
                  <a:pt x="2586670" y="152400"/>
                </a:lnTo>
                <a:lnTo>
                  <a:pt x="2582898" y="203200"/>
                </a:lnTo>
                <a:lnTo>
                  <a:pt x="2579496" y="254000"/>
                </a:lnTo>
                <a:lnTo>
                  <a:pt x="2576445" y="304800"/>
                </a:lnTo>
                <a:lnTo>
                  <a:pt x="2573726" y="355600"/>
                </a:lnTo>
                <a:lnTo>
                  <a:pt x="2571321" y="406400"/>
                </a:lnTo>
                <a:lnTo>
                  <a:pt x="2569211" y="457200"/>
                </a:lnTo>
                <a:lnTo>
                  <a:pt x="2567377" y="508000"/>
                </a:lnTo>
                <a:lnTo>
                  <a:pt x="2565799" y="558800"/>
                </a:lnTo>
                <a:lnTo>
                  <a:pt x="2564460" y="609600"/>
                </a:lnTo>
                <a:lnTo>
                  <a:pt x="2563340" y="660400"/>
                </a:lnTo>
                <a:lnTo>
                  <a:pt x="2562420" y="711200"/>
                </a:lnTo>
                <a:lnTo>
                  <a:pt x="2561682" y="762000"/>
                </a:lnTo>
                <a:lnTo>
                  <a:pt x="2561107" y="812800"/>
                </a:lnTo>
                <a:lnTo>
                  <a:pt x="2560676" y="863600"/>
                </a:lnTo>
                <a:lnTo>
                  <a:pt x="2560370" y="914400"/>
                </a:lnTo>
                <a:lnTo>
                  <a:pt x="2560171" y="965200"/>
                </a:lnTo>
                <a:lnTo>
                  <a:pt x="2560071" y="1409700"/>
                </a:lnTo>
                <a:lnTo>
                  <a:pt x="2559876" y="1473200"/>
                </a:lnTo>
                <a:lnTo>
                  <a:pt x="2559602" y="1524000"/>
                </a:lnTo>
                <a:lnTo>
                  <a:pt x="2559208" y="1574800"/>
                </a:lnTo>
                <a:lnTo>
                  <a:pt x="1517852" y="1574800"/>
                </a:lnTo>
                <a:lnTo>
                  <a:pt x="1465504" y="1587500"/>
                </a:lnTo>
                <a:lnTo>
                  <a:pt x="901163" y="1587500"/>
                </a:lnTo>
                <a:lnTo>
                  <a:pt x="850097" y="1600200"/>
                </a:lnTo>
                <a:lnTo>
                  <a:pt x="492673" y="1600200"/>
                </a:lnTo>
                <a:lnTo>
                  <a:pt x="441616" y="1612900"/>
                </a:lnTo>
                <a:lnTo>
                  <a:pt x="2612294" y="1612900"/>
                </a:lnTo>
                <a:lnTo>
                  <a:pt x="2613056" y="1600200"/>
                </a:lnTo>
                <a:lnTo>
                  <a:pt x="2614008" y="1549400"/>
                </a:lnTo>
                <a:lnTo>
                  <a:pt x="2615096" y="1498600"/>
                </a:lnTo>
                <a:lnTo>
                  <a:pt x="2616303" y="1447800"/>
                </a:lnTo>
                <a:lnTo>
                  <a:pt x="2617609" y="1397000"/>
                </a:lnTo>
                <a:lnTo>
                  <a:pt x="2618994" y="1346200"/>
                </a:lnTo>
                <a:lnTo>
                  <a:pt x="2620440" y="1295400"/>
                </a:lnTo>
                <a:lnTo>
                  <a:pt x="2626438" y="1092200"/>
                </a:lnTo>
                <a:lnTo>
                  <a:pt x="2627896" y="1041400"/>
                </a:lnTo>
                <a:lnTo>
                  <a:pt x="2629298" y="990600"/>
                </a:lnTo>
                <a:lnTo>
                  <a:pt x="2630626" y="939800"/>
                </a:lnTo>
                <a:lnTo>
                  <a:pt x="2631859" y="889000"/>
                </a:lnTo>
                <a:lnTo>
                  <a:pt x="2632979" y="838200"/>
                </a:lnTo>
                <a:lnTo>
                  <a:pt x="2633967" y="787400"/>
                </a:lnTo>
                <a:lnTo>
                  <a:pt x="2634803" y="736600"/>
                </a:lnTo>
                <a:lnTo>
                  <a:pt x="2635468" y="685800"/>
                </a:lnTo>
                <a:lnTo>
                  <a:pt x="2635943" y="647700"/>
                </a:lnTo>
                <a:lnTo>
                  <a:pt x="2636142" y="609600"/>
                </a:lnTo>
                <a:lnTo>
                  <a:pt x="2636244" y="546100"/>
                </a:lnTo>
                <a:lnTo>
                  <a:pt x="2636032" y="495300"/>
                </a:lnTo>
                <a:lnTo>
                  <a:pt x="2635553" y="444500"/>
                </a:lnTo>
                <a:lnTo>
                  <a:pt x="2634786" y="393700"/>
                </a:lnTo>
                <a:lnTo>
                  <a:pt x="2633714" y="342900"/>
                </a:lnTo>
                <a:lnTo>
                  <a:pt x="2632317" y="292100"/>
                </a:lnTo>
                <a:lnTo>
                  <a:pt x="2630575" y="241300"/>
                </a:lnTo>
                <a:lnTo>
                  <a:pt x="2628469" y="190500"/>
                </a:lnTo>
                <a:lnTo>
                  <a:pt x="2625980" y="139700"/>
                </a:lnTo>
                <a:lnTo>
                  <a:pt x="2623812" y="101600"/>
                </a:lnTo>
                <a:close/>
              </a:path>
              <a:path extrusionOk="0" h="1676400" w="2636520">
                <a:moveTo>
                  <a:pt x="2510426" y="1562100"/>
                </a:moveTo>
                <a:lnTo>
                  <a:pt x="2147866" y="1562100"/>
                </a:lnTo>
                <a:lnTo>
                  <a:pt x="2094634" y="1574800"/>
                </a:lnTo>
                <a:lnTo>
                  <a:pt x="2559208" y="1574800"/>
                </a:lnTo>
                <a:lnTo>
                  <a:pt x="2510426" y="1562100"/>
                </a:lnTo>
                <a:close/>
              </a:path>
              <a:path extrusionOk="0" h="1676400" w="2636520">
                <a:moveTo>
                  <a:pt x="385068" y="165100"/>
                </a:moveTo>
                <a:lnTo>
                  <a:pt x="191437" y="165100"/>
                </a:lnTo>
                <a:lnTo>
                  <a:pt x="240637" y="177800"/>
                </a:lnTo>
                <a:lnTo>
                  <a:pt x="337516" y="177800"/>
                </a:lnTo>
                <a:lnTo>
                  <a:pt x="385068" y="165100"/>
                </a:lnTo>
                <a:close/>
              </a:path>
              <a:path extrusionOk="0" h="1676400" w="2636520">
                <a:moveTo>
                  <a:pt x="1027229" y="152400"/>
                </a:moveTo>
                <a:lnTo>
                  <a:pt x="45370" y="152400"/>
                </a:lnTo>
                <a:lnTo>
                  <a:pt x="93730" y="165100"/>
                </a:lnTo>
                <a:lnTo>
                  <a:pt x="976405" y="165100"/>
                </a:lnTo>
                <a:lnTo>
                  <a:pt x="1027229" y="152400"/>
                </a:lnTo>
                <a:close/>
              </a:path>
              <a:path extrusionOk="0" h="1676400" w="2636520">
                <a:moveTo>
                  <a:pt x="2623089" y="88900"/>
                </a:moveTo>
                <a:lnTo>
                  <a:pt x="10953" y="88900"/>
                </a:lnTo>
                <a:lnTo>
                  <a:pt x="2738" y="101600"/>
                </a:lnTo>
                <a:lnTo>
                  <a:pt x="0" y="114300"/>
                </a:lnTo>
                <a:lnTo>
                  <a:pt x="2738" y="139700"/>
                </a:lnTo>
                <a:lnTo>
                  <a:pt x="2239534" y="139700"/>
                </a:lnTo>
                <a:lnTo>
                  <a:pt x="2289904" y="127000"/>
                </a:lnTo>
                <a:lnTo>
                  <a:pt x="2390484" y="127000"/>
                </a:lnTo>
                <a:lnTo>
                  <a:pt x="2440682" y="114300"/>
                </a:lnTo>
                <a:lnTo>
                  <a:pt x="2540862" y="114300"/>
                </a:lnTo>
                <a:lnTo>
                  <a:pt x="2590831" y="101600"/>
                </a:lnTo>
                <a:lnTo>
                  <a:pt x="2623812" y="101600"/>
                </a:lnTo>
                <a:lnTo>
                  <a:pt x="2623089" y="88900"/>
                </a:lnTo>
                <a:close/>
              </a:path>
              <a:path extrusionOk="0" h="1676400" w="2636520">
                <a:moveTo>
                  <a:pt x="2602642" y="12700"/>
                </a:moveTo>
                <a:lnTo>
                  <a:pt x="1975596" y="12700"/>
                </a:lnTo>
                <a:lnTo>
                  <a:pt x="1925928" y="25400"/>
                </a:lnTo>
                <a:lnTo>
                  <a:pt x="1826593" y="25400"/>
                </a:lnTo>
                <a:lnTo>
                  <a:pt x="1677640" y="38100"/>
                </a:lnTo>
                <a:lnTo>
                  <a:pt x="1528823" y="38100"/>
                </a:lnTo>
                <a:lnTo>
                  <a:pt x="1479262" y="50800"/>
                </a:lnTo>
                <a:lnTo>
                  <a:pt x="1179695" y="50800"/>
                </a:lnTo>
                <a:lnTo>
                  <a:pt x="1128874" y="63500"/>
                </a:lnTo>
                <a:lnTo>
                  <a:pt x="177450" y="63500"/>
                </a:lnTo>
                <a:lnTo>
                  <a:pt x="130639" y="76200"/>
                </a:lnTo>
                <a:lnTo>
                  <a:pt x="84096" y="76200"/>
                </a:lnTo>
                <a:lnTo>
                  <a:pt x="37877" y="88900"/>
                </a:lnTo>
                <a:lnTo>
                  <a:pt x="2622073" y="88900"/>
                </a:lnTo>
                <a:lnTo>
                  <a:pt x="2627217" y="63500"/>
                </a:lnTo>
                <a:lnTo>
                  <a:pt x="2625788" y="38100"/>
                </a:lnTo>
                <a:lnTo>
                  <a:pt x="2617644" y="25400"/>
                </a:lnTo>
                <a:lnTo>
                  <a:pt x="2602642" y="12700"/>
                </a:lnTo>
                <a:close/>
              </a:path>
              <a:path extrusionOk="0" h="1676400" w="2636520">
                <a:moveTo>
                  <a:pt x="2372518" y="0"/>
                </a:moveTo>
                <a:lnTo>
                  <a:pt x="2322974" y="12700"/>
                </a:lnTo>
                <a:lnTo>
                  <a:pt x="2418604" y="12700"/>
                </a:lnTo>
                <a:lnTo>
                  <a:pt x="237251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g2d302776071_0_5"/>
          <p:cNvSpPr/>
          <p:nvPr/>
        </p:nvSpPr>
        <p:spPr>
          <a:xfrm>
            <a:off x="912137" y="2160601"/>
            <a:ext cx="685800" cy="665479"/>
          </a:xfrm>
          <a:custGeom>
            <a:rect b="b" l="l" r="r" t="t"/>
            <a:pathLst>
              <a:path extrusionOk="0" h="665479" w="685800">
                <a:moveTo>
                  <a:pt x="530707" y="538479"/>
                </a:moveTo>
                <a:lnTo>
                  <a:pt x="504815" y="552450"/>
                </a:lnTo>
                <a:lnTo>
                  <a:pt x="481590" y="566419"/>
                </a:lnTo>
                <a:lnTo>
                  <a:pt x="434949" y="591819"/>
                </a:lnTo>
                <a:lnTo>
                  <a:pt x="391769" y="617219"/>
                </a:lnTo>
                <a:lnTo>
                  <a:pt x="371957" y="650239"/>
                </a:lnTo>
                <a:lnTo>
                  <a:pt x="372338" y="656589"/>
                </a:lnTo>
                <a:lnTo>
                  <a:pt x="377418" y="661669"/>
                </a:lnTo>
                <a:lnTo>
                  <a:pt x="378434" y="661669"/>
                </a:lnTo>
                <a:lnTo>
                  <a:pt x="379577" y="662939"/>
                </a:lnTo>
                <a:lnTo>
                  <a:pt x="380974" y="662939"/>
                </a:lnTo>
                <a:lnTo>
                  <a:pt x="395660" y="665479"/>
                </a:lnTo>
                <a:lnTo>
                  <a:pt x="410454" y="664209"/>
                </a:lnTo>
                <a:lnTo>
                  <a:pt x="425462" y="659129"/>
                </a:lnTo>
                <a:lnTo>
                  <a:pt x="440791" y="652779"/>
                </a:lnTo>
                <a:lnTo>
                  <a:pt x="461454" y="645159"/>
                </a:lnTo>
                <a:lnTo>
                  <a:pt x="468477" y="641349"/>
                </a:lnTo>
                <a:lnTo>
                  <a:pt x="497231" y="629919"/>
                </a:lnTo>
                <a:lnTo>
                  <a:pt x="506831" y="624839"/>
                </a:lnTo>
                <a:lnTo>
                  <a:pt x="527723" y="614679"/>
                </a:lnTo>
                <a:lnTo>
                  <a:pt x="538228" y="608329"/>
                </a:lnTo>
                <a:lnTo>
                  <a:pt x="548995" y="604519"/>
                </a:lnTo>
                <a:lnTo>
                  <a:pt x="566283" y="598169"/>
                </a:lnTo>
                <a:lnTo>
                  <a:pt x="583380" y="590549"/>
                </a:lnTo>
                <a:lnTo>
                  <a:pt x="600144" y="581659"/>
                </a:lnTo>
                <a:lnTo>
                  <a:pt x="616432" y="571500"/>
                </a:lnTo>
                <a:lnTo>
                  <a:pt x="645150" y="554989"/>
                </a:lnTo>
                <a:lnTo>
                  <a:pt x="659420" y="546100"/>
                </a:lnTo>
                <a:lnTo>
                  <a:pt x="668033" y="539750"/>
                </a:lnTo>
                <a:lnTo>
                  <a:pt x="535025" y="539750"/>
                </a:lnTo>
                <a:lnTo>
                  <a:pt x="530707" y="538479"/>
                </a:lnTo>
                <a:close/>
              </a:path>
              <a:path extrusionOk="0" h="665479" w="685800">
                <a:moveTo>
                  <a:pt x="681922" y="524509"/>
                </a:moveTo>
                <a:lnTo>
                  <a:pt x="526516" y="524509"/>
                </a:lnTo>
                <a:lnTo>
                  <a:pt x="529437" y="527050"/>
                </a:lnTo>
                <a:lnTo>
                  <a:pt x="529945" y="527050"/>
                </a:lnTo>
                <a:lnTo>
                  <a:pt x="530072" y="528319"/>
                </a:lnTo>
                <a:lnTo>
                  <a:pt x="530707" y="528319"/>
                </a:lnTo>
                <a:lnTo>
                  <a:pt x="531850" y="529589"/>
                </a:lnTo>
                <a:lnTo>
                  <a:pt x="533628" y="529589"/>
                </a:lnTo>
                <a:lnTo>
                  <a:pt x="534898" y="530859"/>
                </a:lnTo>
                <a:lnTo>
                  <a:pt x="535787" y="532129"/>
                </a:lnTo>
                <a:lnTo>
                  <a:pt x="536422" y="532129"/>
                </a:lnTo>
                <a:lnTo>
                  <a:pt x="536041" y="534669"/>
                </a:lnTo>
                <a:lnTo>
                  <a:pt x="535025" y="539750"/>
                </a:lnTo>
                <a:lnTo>
                  <a:pt x="668033" y="539750"/>
                </a:lnTo>
                <a:lnTo>
                  <a:pt x="673201" y="535939"/>
                </a:lnTo>
                <a:lnTo>
                  <a:pt x="680646" y="527050"/>
                </a:lnTo>
                <a:lnTo>
                  <a:pt x="681922" y="524509"/>
                </a:lnTo>
                <a:close/>
              </a:path>
              <a:path extrusionOk="0" h="665479" w="685800">
                <a:moveTo>
                  <a:pt x="683197" y="521969"/>
                </a:moveTo>
                <a:lnTo>
                  <a:pt x="494258" y="521969"/>
                </a:lnTo>
                <a:lnTo>
                  <a:pt x="498322" y="524509"/>
                </a:lnTo>
                <a:lnTo>
                  <a:pt x="500227" y="527050"/>
                </a:lnTo>
                <a:lnTo>
                  <a:pt x="500481" y="527050"/>
                </a:lnTo>
                <a:lnTo>
                  <a:pt x="504418" y="530859"/>
                </a:lnTo>
                <a:lnTo>
                  <a:pt x="511403" y="529589"/>
                </a:lnTo>
                <a:lnTo>
                  <a:pt x="517626" y="528319"/>
                </a:lnTo>
                <a:lnTo>
                  <a:pt x="521690" y="527050"/>
                </a:lnTo>
                <a:lnTo>
                  <a:pt x="526516" y="524509"/>
                </a:lnTo>
                <a:lnTo>
                  <a:pt x="681922" y="524509"/>
                </a:lnTo>
                <a:lnTo>
                  <a:pt x="683197" y="521969"/>
                </a:lnTo>
                <a:close/>
              </a:path>
              <a:path extrusionOk="0" h="665479" w="685800">
                <a:moveTo>
                  <a:pt x="684504" y="501650"/>
                </a:moveTo>
                <a:lnTo>
                  <a:pt x="416534" y="501650"/>
                </a:lnTo>
                <a:lnTo>
                  <a:pt x="421106" y="504189"/>
                </a:lnTo>
                <a:lnTo>
                  <a:pt x="431145" y="509269"/>
                </a:lnTo>
                <a:lnTo>
                  <a:pt x="441505" y="513079"/>
                </a:lnTo>
                <a:lnTo>
                  <a:pt x="452271" y="516889"/>
                </a:lnTo>
                <a:lnTo>
                  <a:pt x="463524" y="519429"/>
                </a:lnTo>
                <a:lnTo>
                  <a:pt x="470763" y="519429"/>
                </a:lnTo>
                <a:lnTo>
                  <a:pt x="476478" y="523239"/>
                </a:lnTo>
                <a:lnTo>
                  <a:pt x="483971" y="521969"/>
                </a:lnTo>
                <a:lnTo>
                  <a:pt x="683197" y="521969"/>
                </a:lnTo>
                <a:lnTo>
                  <a:pt x="684472" y="519429"/>
                </a:lnTo>
                <a:lnTo>
                  <a:pt x="685488" y="511809"/>
                </a:lnTo>
                <a:lnTo>
                  <a:pt x="684504" y="501650"/>
                </a:lnTo>
                <a:close/>
              </a:path>
              <a:path extrusionOk="0" h="665479" w="685800">
                <a:moveTo>
                  <a:pt x="679769" y="487679"/>
                </a:moveTo>
                <a:lnTo>
                  <a:pt x="365353" y="487679"/>
                </a:lnTo>
                <a:lnTo>
                  <a:pt x="368020" y="488950"/>
                </a:lnTo>
                <a:lnTo>
                  <a:pt x="377672" y="492759"/>
                </a:lnTo>
                <a:lnTo>
                  <a:pt x="397881" y="499109"/>
                </a:lnTo>
                <a:lnTo>
                  <a:pt x="407390" y="502919"/>
                </a:lnTo>
                <a:lnTo>
                  <a:pt x="412216" y="505459"/>
                </a:lnTo>
                <a:lnTo>
                  <a:pt x="416534" y="501650"/>
                </a:lnTo>
                <a:lnTo>
                  <a:pt x="684504" y="501650"/>
                </a:lnTo>
                <a:lnTo>
                  <a:pt x="679769" y="487679"/>
                </a:lnTo>
                <a:close/>
              </a:path>
              <a:path extrusionOk="0" h="665479" w="685800">
                <a:moveTo>
                  <a:pt x="270302" y="356869"/>
                </a:moveTo>
                <a:lnTo>
                  <a:pt x="174332" y="356869"/>
                </a:lnTo>
                <a:lnTo>
                  <a:pt x="176834" y="358139"/>
                </a:lnTo>
                <a:lnTo>
                  <a:pt x="178117" y="359409"/>
                </a:lnTo>
                <a:lnTo>
                  <a:pt x="178777" y="361950"/>
                </a:lnTo>
                <a:lnTo>
                  <a:pt x="178549" y="369569"/>
                </a:lnTo>
                <a:lnTo>
                  <a:pt x="180301" y="370839"/>
                </a:lnTo>
                <a:lnTo>
                  <a:pt x="182791" y="373379"/>
                </a:lnTo>
                <a:lnTo>
                  <a:pt x="185635" y="375919"/>
                </a:lnTo>
                <a:lnTo>
                  <a:pt x="189445" y="377189"/>
                </a:lnTo>
                <a:lnTo>
                  <a:pt x="192481" y="379729"/>
                </a:lnTo>
                <a:lnTo>
                  <a:pt x="193611" y="381000"/>
                </a:lnTo>
                <a:lnTo>
                  <a:pt x="194614" y="382269"/>
                </a:lnTo>
                <a:lnTo>
                  <a:pt x="200127" y="388619"/>
                </a:lnTo>
                <a:lnTo>
                  <a:pt x="205035" y="393700"/>
                </a:lnTo>
                <a:lnTo>
                  <a:pt x="210161" y="400050"/>
                </a:lnTo>
                <a:lnTo>
                  <a:pt x="215493" y="403859"/>
                </a:lnTo>
                <a:lnTo>
                  <a:pt x="218414" y="406400"/>
                </a:lnTo>
                <a:lnTo>
                  <a:pt x="221462" y="408939"/>
                </a:lnTo>
                <a:lnTo>
                  <a:pt x="231158" y="414019"/>
                </a:lnTo>
                <a:lnTo>
                  <a:pt x="237686" y="419100"/>
                </a:lnTo>
                <a:lnTo>
                  <a:pt x="243977" y="422909"/>
                </a:lnTo>
                <a:lnTo>
                  <a:pt x="249910" y="426719"/>
                </a:lnTo>
                <a:lnTo>
                  <a:pt x="252323" y="429259"/>
                </a:lnTo>
                <a:lnTo>
                  <a:pt x="254482" y="430529"/>
                </a:lnTo>
                <a:lnTo>
                  <a:pt x="257530" y="434339"/>
                </a:lnTo>
                <a:lnTo>
                  <a:pt x="258419" y="435609"/>
                </a:lnTo>
                <a:lnTo>
                  <a:pt x="259435" y="435609"/>
                </a:lnTo>
                <a:lnTo>
                  <a:pt x="267500" y="440689"/>
                </a:lnTo>
                <a:lnTo>
                  <a:pt x="284438" y="449579"/>
                </a:lnTo>
                <a:lnTo>
                  <a:pt x="292074" y="454659"/>
                </a:lnTo>
                <a:lnTo>
                  <a:pt x="292836" y="454659"/>
                </a:lnTo>
                <a:lnTo>
                  <a:pt x="292836" y="455929"/>
                </a:lnTo>
                <a:lnTo>
                  <a:pt x="302230" y="461009"/>
                </a:lnTo>
                <a:lnTo>
                  <a:pt x="322447" y="468629"/>
                </a:lnTo>
                <a:lnTo>
                  <a:pt x="331698" y="472439"/>
                </a:lnTo>
                <a:lnTo>
                  <a:pt x="338302" y="477519"/>
                </a:lnTo>
                <a:lnTo>
                  <a:pt x="346811" y="478789"/>
                </a:lnTo>
                <a:lnTo>
                  <a:pt x="352780" y="483869"/>
                </a:lnTo>
                <a:lnTo>
                  <a:pt x="354431" y="485139"/>
                </a:lnTo>
                <a:lnTo>
                  <a:pt x="355828" y="486409"/>
                </a:lnTo>
                <a:lnTo>
                  <a:pt x="356971" y="488950"/>
                </a:lnTo>
                <a:lnTo>
                  <a:pt x="357352" y="488950"/>
                </a:lnTo>
                <a:lnTo>
                  <a:pt x="358114" y="490219"/>
                </a:lnTo>
                <a:lnTo>
                  <a:pt x="361543" y="492759"/>
                </a:lnTo>
                <a:lnTo>
                  <a:pt x="365353" y="487679"/>
                </a:lnTo>
                <a:lnTo>
                  <a:pt x="679769" y="487679"/>
                </a:lnTo>
                <a:lnTo>
                  <a:pt x="672344" y="474979"/>
                </a:lnTo>
                <a:lnTo>
                  <a:pt x="545058" y="474979"/>
                </a:lnTo>
                <a:lnTo>
                  <a:pt x="542899" y="473709"/>
                </a:lnTo>
                <a:lnTo>
                  <a:pt x="542518" y="471169"/>
                </a:lnTo>
                <a:lnTo>
                  <a:pt x="541375" y="469900"/>
                </a:lnTo>
                <a:lnTo>
                  <a:pt x="523091" y="469900"/>
                </a:lnTo>
                <a:lnTo>
                  <a:pt x="518483" y="468629"/>
                </a:lnTo>
                <a:lnTo>
                  <a:pt x="513923" y="464819"/>
                </a:lnTo>
                <a:lnTo>
                  <a:pt x="508482" y="463550"/>
                </a:lnTo>
                <a:lnTo>
                  <a:pt x="488803" y="459739"/>
                </a:lnTo>
                <a:lnTo>
                  <a:pt x="470207" y="454659"/>
                </a:lnTo>
                <a:lnTo>
                  <a:pt x="451636" y="448309"/>
                </a:lnTo>
                <a:lnTo>
                  <a:pt x="432028" y="444500"/>
                </a:lnTo>
                <a:lnTo>
                  <a:pt x="424916" y="443229"/>
                </a:lnTo>
                <a:lnTo>
                  <a:pt x="417423" y="438150"/>
                </a:lnTo>
                <a:lnTo>
                  <a:pt x="410057" y="434339"/>
                </a:lnTo>
                <a:lnTo>
                  <a:pt x="401532" y="430529"/>
                </a:lnTo>
                <a:lnTo>
                  <a:pt x="383911" y="422909"/>
                </a:lnTo>
                <a:lnTo>
                  <a:pt x="375386" y="419100"/>
                </a:lnTo>
                <a:lnTo>
                  <a:pt x="294233" y="373379"/>
                </a:lnTo>
                <a:lnTo>
                  <a:pt x="285938" y="368300"/>
                </a:lnTo>
                <a:lnTo>
                  <a:pt x="277977" y="363219"/>
                </a:lnTo>
                <a:lnTo>
                  <a:pt x="270302" y="356869"/>
                </a:lnTo>
                <a:close/>
              </a:path>
              <a:path extrusionOk="0" h="665479" w="685800">
                <a:moveTo>
                  <a:pt x="513054" y="306069"/>
                </a:moveTo>
                <a:lnTo>
                  <a:pt x="476986" y="331469"/>
                </a:lnTo>
                <a:lnTo>
                  <a:pt x="474571" y="340359"/>
                </a:lnTo>
                <a:lnTo>
                  <a:pt x="474811" y="347979"/>
                </a:lnTo>
                <a:lnTo>
                  <a:pt x="491655" y="383539"/>
                </a:lnTo>
                <a:lnTo>
                  <a:pt x="499735" y="391159"/>
                </a:lnTo>
                <a:lnTo>
                  <a:pt x="506958" y="400050"/>
                </a:lnTo>
                <a:lnTo>
                  <a:pt x="517299" y="415289"/>
                </a:lnTo>
                <a:lnTo>
                  <a:pt x="528246" y="430529"/>
                </a:lnTo>
                <a:lnTo>
                  <a:pt x="539409" y="444500"/>
                </a:lnTo>
                <a:lnTo>
                  <a:pt x="552678" y="462279"/>
                </a:lnTo>
                <a:lnTo>
                  <a:pt x="553313" y="467359"/>
                </a:lnTo>
                <a:lnTo>
                  <a:pt x="548995" y="471169"/>
                </a:lnTo>
                <a:lnTo>
                  <a:pt x="546455" y="474979"/>
                </a:lnTo>
                <a:lnTo>
                  <a:pt x="672344" y="474979"/>
                </a:lnTo>
                <a:lnTo>
                  <a:pt x="664109" y="463550"/>
                </a:lnTo>
                <a:lnTo>
                  <a:pt x="656945" y="450850"/>
                </a:lnTo>
                <a:lnTo>
                  <a:pt x="655929" y="449579"/>
                </a:lnTo>
                <a:lnTo>
                  <a:pt x="654659" y="448309"/>
                </a:lnTo>
                <a:lnTo>
                  <a:pt x="653008" y="447039"/>
                </a:lnTo>
                <a:lnTo>
                  <a:pt x="649325" y="443229"/>
                </a:lnTo>
                <a:lnTo>
                  <a:pt x="644245" y="441959"/>
                </a:lnTo>
                <a:lnTo>
                  <a:pt x="640308" y="438150"/>
                </a:lnTo>
                <a:lnTo>
                  <a:pt x="638784" y="436879"/>
                </a:lnTo>
                <a:lnTo>
                  <a:pt x="637387" y="435609"/>
                </a:lnTo>
                <a:lnTo>
                  <a:pt x="636371" y="434339"/>
                </a:lnTo>
                <a:lnTo>
                  <a:pt x="624211" y="417829"/>
                </a:lnTo>
                <a:lnTo>
                  <a:pt x="610431" y="402589"/>
                </a:lnTo>
                <a:lnTo>
                  <a:pt x="596223" y="388619"/>
                </a:lnTo>
                <a:lnTo>
                  <a:pt x="582777" y="373379"/>
                </a:lnTo>
                <a:lnTo>
                  <a:pt x="574530" y="364489"/>
                </a:lnTo>
                <a:lnTo>
                  <a:pt x="565473" y="355600"/>
                </a:lnTo>
                <a:lnTo>
                  <a:pt x="546455" y="337819"/>
                </a:lnTo>
                <a:lnTo>
                  <a:pt x="542518" y="334009"/>
                </a:lnTo>
                <a:lnTo>
                  <a:pt x="540232" y="330200"/>
                </a:lnTo>
                <a:lnTo>
                  <a:pt x="535914" y="323850"/>
                </a:lnTo>
                <a:lnTo>
                  <a:pt x="534898" y="321309"/>
                </a:lnTo>
                <a:lnTo>
                  <a:pt x="522960" y="321309"/>
                </a:lnTo>
                <a:lnTo>
                  <a:pt x="521944" y="320039"/>
                </a:lnTo>
                <a:lnTo>
                  <a:pt x="521436" y="320039"/>
                </a:lnTo>
                <a:lnTo>
                  <a:pt x="521182" y="318769"/>
                </a:lnTo>
                <a:lnTo>
                  <a:pt x="520928" y="313689"/>
                </a:lnTo>
                <a:lnTo>
                  <a:pt x="519658" y="311150"/>
                </a:lnTo>
                <a:lnTo>
                  <a:pt x="517753" y="309879"/>
                </a:lnTo>
                <a:lnTo>
                  <a:pt x="513054" y="306069"/>
                </a:lnTo>
                <a:close/>
              </a:path>
              <a:path extrusionOk="0" h="665479" w="685800">
                <a:moveTo>
                  <a:pt x="535406" y="464819"/>
                </a:moveTo>
                <a:lnTo>
                  <a:pt x="528675" y="468629"/>
                </a:lnTo>
                <a:lnTo>
                  <a:pt x="523091" y="469900"/>
                </a:lnTo>
                <a:lnTo>
                  <a:pt x="540867" y="469900"/>
                </a:lnTo>
                <a:lnTo>
                  <a:pt x="537057" y="468629"/>
                </a:lnTo>
                <a:lnTo>
                  <a:pt x="535406" y="464819"/>
                </a:lnTo>
                <a:close/>
              </a:path>
              <a:path extrusionOk="0" h="665479" w="685800">
                <a:moveTo>
                  <a:pt x="48894" y="0"/>
                </a:moveTo>
                <a:lnTo>
                  <a:pt x="38311" y="0"/>
                </a:lnTo>
                <a:lnTo>
                  <a:pt x="27911" y="3809"/>
                </a:lnTo>
                <a:lnTo>
                  <a:pt x="1352" y="44450"/>
                </a:lnTo>
                <a:lnTo>
                  <a:pt x="0" y="58419"/>
                </a:lnTo>
                <a:lnTo>
                  <a:pt x="1563" y="74929"/>
                </a:lnTo>
                <a:lnTo>
                  <a:pt x="13182" y="116839"/>
                </a:lnTo>
                <a:lnTo>
                  <a:pt x="20535" y="123189"/>
                </a:lnTo>
                <a:lnTo>
                  <a:pt x="19481" y="125729"/>
                </a:lnTo>
                <a:lnTo>
                  <a:pt x="18097" y="130809"/>
                </a:lnTo>
                <a:lnTo>
                  <a:pt x="19481" y="133350"/>
                </a:lnTo>
                <a:lnTo>
                  <a:pt x="21704" y="135889"/>
                </a:lnTo>
                <a:lnTo>
                  <a:pt x="23710" y="137159"/>
                </a:lnTo>
                <a:lnTo>
                  <a:pt x="26415" y="138429"/>
                </a:lnTo>
                <a:lnTo>
                  <a:pt x="30289" y="140969"/>
                </a:lnTo>
                <a:lnTo>
                  <a:pt x="31546" y="143509"/>
                </a:lnTo>
                <a:lnTo>
                  <a:pt x="31013" y="147319"/>
                </a:lnTo>
                <a:lnTo>
                  <a:pt x="31424" y="154939"/>
                </a:lnTo>
                <a:lnTo>
                  <a:pt x="34436" y="162559"/>
                </a:lnTo>
                <a:lnTo>
                  <a:pt x="38457" y="168909"/>
                </a:lnTo>
                <a:lnTo>
                  <a:pt x="41897" y="175259"/>
                </a:lnTo>
                <a:lnTo>
                  <a:pt x="43510" y="180339"/>
                </a:lnTo>
                <a:lnTo>
                  <a:pt x="48806" y="184150"/>
                </a:lnTo>
                <a:lnTo>
                  <a:pt x="53263" y="190500"/>
                </a:lnTo>
                <a:lnTo>
                  <a:pt x="55600" y="193039"/>
                </a:lnTo>
                <a:lnTo>
                  <a:pt x="55041" y="195579"/>
                </a:lnTo>
                <a:lnTo>
                  <a:pt x="55142" y="205739"/>
                </a:lnTo>
                <a:lnTo>
                  <a:pt x="58980" y="212089"/>
                </a:lnTo>
                <a:lnTo>
                  <a:pt x="64401" y="217169"/>
                </a:lnTo>
                <a:lnTo>
                  <a:pt x="69253" y="222250"/>
                </a:lnTo>
                <a:lnTo>
                  <a:pt x="71996" y="227329"/>
                </a:lnTo>
                <a:lnTo>
                  <a:pt x="76022" y="232409"/>
                </a:lnTo>
                <a:lnTo>
                  <a:pt x="76352" y="236219"/>
                </a:lnTo>
                <a:lnTo>
                  <a:pt x="80348" y="248919"/>
                </a:lnTo>
                <a:lnTo>
                  <a:pt x="87693" y="259079"/>
                </a:lnTo>
                <a:lnTo>
                  <a:pt x="95990" y="267969"/>
                </a:lnTo>
                <a:lnTo>
                  <a:pt x="102844" y="279400"/>
                </a:lnTo>
                <a:lnTo>
                  <a:pt x="130937" y="309879"/>
                </a:lnTo>
                <a:lnTo>
                  <a:pt x="133007" y="309879"/>
                </a:lnTo>
                <a:lnTo>
                  <a:pt x="133858" y="311150"/>
                </a:lnTo>
                <a:lnTo>
                  <a:pt x="137414" y="313689"/>
                </a:lnTo>
                <a:lnTo>
                  <a:pt x="139128" y="320039"/>
                </a:lnTo>
                <a:lnTo>
                  <a:pt x="145465" y="331469"/>
                </a:lnTo>
                <a:lnTo>
                  <a:pt x="149250" y="337819"/>
                </a:lnTo>
                <a:lnTo>
                  <a:pt x="157606" y="344169"/>
                </a:lnTo>
                <a:lnTo>
                  <a:pt x="160820" y="346709"/>
                </a:lnTo>
                <a:lnTo>
                  <a:pt x="164719" y="347979"/>
                </a:lnTo>
                <a:lnTo>
                  <a:pt x="166725" y="347979"/>
                </a:lnTo>
                <a:lnTo>
                  <a:pt x="167398" y="349250"/>
                </a:lnTo>
                <a:lnTo>
                  <a:pt x="170141" y="350519"/>
                </a:lnTo>
                <a:lnTo>
                  <a:pt x="169176" y="355600"/>
                </a:lnTo>
                <a:lnTo>
                  <a:pt x="163703" y="361950"/>
                </a:lnTo>
                <a:lnTo>
                  <a:pt x="169494" y="359409"/>
                </a:lnTo>
                <a:lnTo>
                  <a:pt x="174332" y="356869"/>
                </a:lnTo>
                <a:lnTo>
                  <a:pt x="270302" y="356869"/>
                </a:lnTo>
                <a:lnTo>
                  <a:pt x="262864" y="350519"/>
                </a:lnTo>
                <a:lnTo>
                  <a:pt x="253129" y="342900"/>
                </a:lnTo>
                <a:lnTo>
                  <a:pt x="243655" y="334009"/>
                </a:lnTo>
                <a:lnTo>
                  <a:pt x="234325" y="326389"/>
                </a:lnTo>
                <a:lnTo>
                  <a:pt x="192478" y="284479"/>
                </a:lnTo>
                <a:lnTo>
                  <a:pt x="163728" y="247650"/>
                </a:lnTo>
                <a:lnTo>
                  <a:pt x="152403" y="229869"/>
                </a:lnTo>
                <a:lnTo>
                  <a:pt x="141501" y="213359"/>
                </a:lnTo>
                <a:lnTo>
                  <a:pt x="121323" y="176529"/>
                </a:lnTo>
                <a:lnTo>
                  <a:pt x="101611" y="129539"/>
                </a:lnTo>
                <a:lnTo>
                  <a:pt x="89769" y="86359"/>
                </a:lnTo>
                <a:lnTo>
                  <a:pt x="78297" y="31750"/>
                </a:lnTo>
                <a:lnTo>
                  <a:pt x="75044" y="16509"/>
                </a:lnTo>
                <a:lnTo>
                  <a:pt x="74587" y="13969"/>
                </a:lnTo>
                <a:lnTo>
                  <a:pt x="73596" y="12700"/>
                </a:lnTo>
                <a:lnTo>
                  <a:pt x="72313" y="11429"/>
                </a:lnTo>
                <a:lnTo>
                  <a:pt x="68935" y="8889"/>
                </a:lnTo>
                <a:lnTo>
                  <a:pt x="63436" y="8889"/>
                </a:lnTo>
                <a:lnTo>
                  <a:pt x="58737" y="5079"/>
                </a:lnTo>
                <a:lnTo>
                  <a:pt x="57937" y="3809"/>
                </a:lnTo>
                <a:lnTo>
                  <a:pt x="57277" y="2539"/>
                </a:lnTo>
                <a:lnTo>
                  <a:pt x="57035" y="2539"/>
                </a:lnTo>
                <a:lnTo>
                  <a:pt x="56680" y="1269"/>
                </a:lnTo>
                <a:lnTo>
                  <a:pt x="56273" y="1269"/>
                </a:lnTo>
                <a:lnTo>
                  <a:pt x="48894" y="0"/>
                </a:lnTo>
                <a:close/>
              </a:path>
              <a:path extrusionOk="0" h="665479" w="685800">
                <a:moveTo>
                  <a:pt x="531596" y="318769"/>
                </a:moveTo>
                <a:lnTo>
                  <a:pt x="529564" y="318769"/>
                </a:lnTo>
                <a:lnTo>
                  <a:pt x="526135" y="320039"/>
                </a:lnTo>
                <a:lnTo>
                  <a:pt x="524611" y="321309"/>
                </a:lnTo>
                <a:lnTo>
                  <a:pt x="534898" y="321309"/>
                </a:lnTo>
                <a:lnTo>
                  <a:pt x="533120" y="320039"/>
                </a:lnTo>
                <a:lnTo>
                  <a:pt x="531596" y="318769"/>
                </a:lnTo>
                <a:close/>
              </a:path>
            </a:pathLst>
          </a:custGeom>
          <a:solidFill>
            <a:srgbClr val="E6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 name="Google Shape;208;g2d302776071_0_5"/>
          <p:cNvSpPr/>
          <p:nvPr/>
        </p:nvSpPr>
        <p:spPr>
          <a:xfrm rot="1262251">
            <a:off x="1249104" y="3613976"/>
            <a:ext cx="577901" cy="1648899"/>
          </a:xfrm>
          <a:custGeom>
            <a:rect b="b" l="l" r="r" t="t"/>
            <a:pathLst>
              <a:path extrusionOk="0" h="728979" w="691514">
                <a:moveTo>
                  <a:pt x="527558" y="609600"/>
                </a:moveTo>
                <a:lnTo>
                  <a:pt x="524637" y="610869"/>
                </a:lnTo>
                <a:lnTo>
                  <a:pt x="424307" y="656590"/>
                </a:lnTo>
                <a:lnTo>
                  <a:pt x="412628" y="661669"/>
                </a:lnTo>
                <a:lnTo>
                  <a:pt x="389320" y="673100"/>
                </a:lnTo>
                <a:lnTo>
                  <a:pt x="377571" y="678180"/>
                </a:lnTo>
                <a:lnTo>
                  <a:pt x="370474" y="681990"/>
                </a:lnTo>
                <a:lnTo>
                  <a:pt x="363569" y="688340"/>
                </a:lnTo>
                <a:lnTo>
                  <a:pt x="358140" y="695960"/>
                </a:lnTo>
                <a:lnTo>
                  <a:pt x="355473" y="704850"/>
                </a:lnTo>
                <a:lnTo>
                  <a:pt x="354965" y="709930"/>
                </a:lnTo>
                <a:lnTo>
                  <a:pt x="354965" y="717550"/>
                </a:lnTo>
                <a:lnTo>
                  <a:pt x="360045" y="722630"/>
                </a:lnTo>
                <a:lnTo>
                  <a:pt x="361061" y="723900"/>
                </a:lnTo>
                <a:lnTo>
                  <a:pt x="362204" y="723900"/>
                </a:lnTo>
                <a:lnTo>
                  <a:pt x="363728" y="725169"/>
                </a:lnTo>
                <a:lnTo>
                  <a:pt x="378894" y="728980"/>
                </a:lnTo>
                <a:lnTo>
                  <a:pt x="394477" y="728980"/>
                </a:lnTo>
                <a:lnTo>
                  <a:pt x="410465" y="725169"/>
                </a:lnTo>
                <a:lnTo>
                  <a:pt x="426847" y="720090"/>
                </a:lnTo>
                <a:lnTo>
                  <a:pt x="434113" y="717550"/>
                </a:lnTo>
                <a:lnTo>
                  <a:pt x="448885" y="715010"/>
                </a:lnTo>
                <a:lnTo>
                  <a:pt x="456438" y="711200"/>
                </a:lnTo>
                <a:lnTo>
                  <a:pt x="466562" y="707390"/>
                </a:lnTo>
                <a:lnTo>
                  <a:pt x="476853" y="704850"/>
                </a:lnTo>
                <a:lnTo>
                  <a:pt x="487191" y="701040"/>
                </a:lnTo>
                <a:lnTo>
                  <a:pt x="497459" y="698500"/>
                </a:lnTo>
                <a:lnTo>
                  <a:pt x="519985" y="688340"/>
                </a:lnTo>
                <a:lnTo>
                  <a:pt x="542798" y="680719"/>
                </a:lnTo>
                <a:lnTo>
                  <a:pt x="579628" y="669290"/>
                </a:lnTo>
                <a:lnTo>
                  <a:pt x="615315" y="654050"/>
                </a:lnTo>
                <a:lnTo>
                  <a:pt x="661731" y="631190"/>
                </a:lnTo>
                <a:lnTo>
                  <a:pt x="686227" y="612140"/>
                </a:lnTo>
                <a:lnTo>
                  <a:pt x="532003" y="612140"/>
                </a:lnTo>
                <a:lnTo>
                  <a:pt x="527558" y="609600"/>
                </a:lnTo>
                <a:close/>
              </a:path>
              <a:path extrusionOk="0" h="728979" w="691514">
                <a:moveTo>
                  <a:pt x="690872" y="595630"/>
                </a:moveTo>
                <a:lnTo>
                  <a:pt x="523875" y="595630"/>
                </a:lnTo>
                <a:lnTo>
                  <a:pt x="527050" y="598169"/>
                </a:lnTo>
                <a:lnTo>
                  <a:pt x="527304" y="599440"/>
                </a:lnTo>
                <a:lnTo>
                  <a:pt x="528066" y="599440"/>
                </a:lnTo>
                <a:lnTo>
                  <a:pt x="529209" y="600710"/>
                </a:lnTo>
                <a:lnTo>
                  <a:pt x="531114" y="601980"/>
                </a:lnTo>
                <a:lnTo>
                  <a:pt x="532257" y="603250"/>
                </a:lnTo>
                <a:lnTo>
                  <a:pt x="533273" y="603250"/>
                </a:lnTo>
                <a:lnTo>
                  <a:pt x="533781" y="604519"/>
                </a:lnTo>
                <a:lnTo>
                  <a:pt x="533273" y="607060"/>
                </a:lnTo>
                <a:lnTo>
                  <a:pt x="532003" y="612140"/>
                </a:lnTo>
                <a:lnTo>
                  <a:pt x="686227" y="612140"/>
                </a:lnTo>
                <a:lnTo>
                  <a:pt x="689435" y="605790"/>
                </a:lnTo>
                <a:lnTo>
                  <a:pt x="690997" y="598169"/>
                </a:lnTo>
                <a:lnTo>
                  <a:pt x="690872" y="595630"/>
                </a:lnTo>
                <a:close/>
              </a:path>
              <a:path extrusionOk="0" h="728979" w="691514">
                <a:moveTo>
                  <a:pt x="690499" y="588010"/>
                </a:moveTo>
                <a:lnTo>
                  <a:pt x="485394" y="588010"/>
                </a:lnTo>
                <a:lnTo>
                  <a:pt x="490347" y="589280"/>
                </a:lnTo>
                <a:lnTo>
                  <a:pt x="494919" y="593090"/>
                </a:lnTo>
                <a:lnTo>
                  <a:pt x="495300" y="594360"/>
                </a:lnTo>
                <a:lnTo>
                  <a:pt x="500507" y="599440"/>
                </a:lnTo>
                <a:lnTo>
                  <a:pt x="507746" y="599440"/>
                </a:lnTo>
                <a:lnTo>
                  <a:pt x="514477" y="598169"/>
                </a:lnTo>
                <a:lnTo>
                  <a:pt x="518795" y="598169"/>
                </a:lnTo>
                <a:lnTo>
                  <a:pt x="523875" y="595630"/>
                </a:lnTo>
                <a:lnTo>
                  <a:pt x="690872" y="595630"/>
                </a:lnTo>
                <a:lnTo>
                  <a:pt x="690499" y="588010"/>
                </a:lnTo>
                <a:close/>
              </a:path>
              <a:path extrusionOk="0" h="728979" w="691514">
                <a:moveTo>
                  <a:pt x="680060" y="560069"/>
                </a:moveTo>
                <a:lnTo>
                  <a:pt x="410210" y="560069"/>
                </a:lnTo>
                <a:lnTo>
                  <a:pt x="414782" y="563880"/>
                </a:lnTo>
                <a:lnTo>
                  <a:pt x="458343" y="582930"/>
                </a:lnTo>
                <a:lnTo>
                  <a:pt x="465836" y="584200"/>
                </a:lnTo>
                <a:lnTo>
                  <a:pt x="471678" y="589280"/>
                </a:lnTo>
                <a:lnTo>
                  <a:pt x="479552" y="589280"/>
                </a:lnTo>
                <a:lnTo>
                  <a:pt x="485394" y="588010"/>
                </a:lnTo>
                <a:lnTo>
                  <a:pt x="690499" y="588010"/>
                </a:lnTo>
                <a:lnTo>
                  <a:pt x="686415" y="571500"/>
                </a:lnTo>
                <a:lnTo>
                  <a:pt x="680060" y="560069"/>
                </a:lnTo>
                <a:close/>
              </a:path>
              <a:path extrusionOk="0" h="728979" w="691514">
                <a:moveTo>
                  <a:pt x="543814" y="541019"/>
                </a:moveTo>
                <a:lnTo>
                  <a:pt x="357505" y="541019"/>
                </a:lnTo>
                <a:lnTo>
                  <a:pt x="360172" y="542290"/>
                </a:lnTo>
                <a:lnTo>
                  <a:pt x="370000" y="547369"/>
                </a:lnTo>
                <a:lnTo>
                  <a:pt x="380412" y="551180"/>
                </a:lnTo>
                <a:lnTo>
                  <a:pt x="390800" y="556260"/>
                </a:lnTo>
                <a:lnTo>
                  <a:pt x="405384" y="563880"/>
                </a:lnTo>
                <a:lnTo>
                  <a:pt x="410210" y="560069"/>
                </a:lnTo>
                <a:lnTo>
                  <a:pt x="680060" y="560069"/>
                </a:lnTo>
                <a:lnTo>
                  <a:pt x="679354" y="558800"/>
                </a:lnTo>
                <a:lnTo>
                  <a:pt x="671389" y="546100"/>
                </a:lnTo>
                <a:lnTo>
                  <a:pt x="546100" y="546100"/>
                </a:lnTo>
                <a:lnTo>
                  <a:pt x="545211" y="544830"/>
                </a:lnTo>
                <a:lnTo>
                  <a:pt x="543941" y="543560"/>
                </a:lnTo>
                <a:lnTo>
                  <a:pt x="543814" y="541019"/>
                </a:lnTo>
                <a:close/>
              </a:path>
              <a:path extrusionOk="0" h="728979" w="691514">
                <a:moveTo>
                  <a:pt x="254420" y="384810"/>
                </a:moveTo>
                <a:lnTo>
                  <a:pt x="165100" y="384810"/>
                </a:lnTo>
                <a:lnTo>
                  <a:pt x="168910" y="388619"/>
                </a:lnTo>
                <a:lnTo>
                  <a:pt x="169545" y="391160"/>
                </a:lnTo>
                <a:lnTo>
                  <a:pt x="179705" y="408940"/>
                </a:lnTo>
                <a:lnTo>
                  <a:pt x="182753" y="411480"/>
                </a:lnTo>
                <a:lnTo>
                  <a:pt x="184912" y="414019"/>
                </a:lnTo>
                <a:lnTo>
                  <a:pt x="185674" y="415290"/>
                </a:lnTo>
                <a:lnTo>
                  <a:pt x="190216" y="421640"/>
                </a:lnTo>
                <a:lnTo>
                  <a:pt x="195056" y="427990"/>
                </a:lnTo>
                <a:lnTo>
                  <a:pt x="200157" y="433069"/>
                </a:lnTo>
                <a:lnTo>
                  <a:pt x="205486" y="438150"/>
                </a:lnTo>
                <a:lnTo>
                  <a:pt x="208407" y="441960"/>
                </a:lnTo>
                <a:lnTo>
                  <a:pt x="211455" y="444500"/>
                </a:lnTo>
                <a:lnTo>
                  <a:pt x="214630" y="445769"/>
                </a:lnTo>
                <a:lnTo>
                  <a:pt x="221297" y="450850"/>
                </a:lnTo>
                <a:lnTo>
                  <a:pt x="246761" y="473710"/>
                </a:lnTo>
                <a:lnTo>
                  <a:pt x="247650" y="473710"/>
                </a:lnTo>
                <a:lnTo>
                  <a:pt x="249682" y="476250"/>
                </a:lnTo>
                <a:lnTo>
                  <a:pt x="257752" y="482600"/>
                </a:lnTo>
                <a:lnTo>
                  <a:pt x="274988" y="492760"/>
                </a:lnTo>
                <a:lnTo>
                  <a:pt x="282702" y="499110"/>
                </a:lnTo>
                <a:lnTo>
                  <a:pt x="283210" y="499110"/>
                </a:lnTo>
                <a:lnTo>
                  <a:pt x="283337" y="500380"/>
                </a:lnTo>
                <a:lnTo>
                  <a:pt x="283464" y="500380"/>
                </a:lnTo>
                <a:lnTo>
                  <a:pt x="292959" y="506730"/>
                </a:lnTo>
                <a:lnTo>
                  <a:pt x="313664" y="516890"/>
                </a:lnTo>
                <a:lnTo>
                  <a:pt x="323088" y="521969"/>
                </a:lnTo>
                <a:lnTo>
                  <a:pt x="328388" y="525780"/>
                </a:lnTo>
                <a:lnTo>
                  <a:pt x="334057" y="528319"/>
                </a:lnTo>
                <a:lnTo>
                  <a:pt x="339607" y="532130"/>
                </a:lnTo>
                <a:lnTo>
                  <a:pt x="349377" y="542290"/>
                </a:lnTo>
                <a:lnTo>
                  <a:pt x="353187" y="546100"/>
                </a:lnTo>
                <a:lnTo>
                  <a:pt x="357505" y="541019"/>
                </a:lnTo>
                <a:lnTo>
                  <a:pt x="543814" y="541019"/>
                </a:lnTo>
                <a:lnTo>
                  <a:pt x="542544" y="539750"/>
                </a:lnTo>
                <a:lnTo>
                  <a:pt x="542163" y="539750"/>
                </a:lnTo>
                <a:lnTo>
                  <a:pt x="538226" y="538480"/>
                </a:lnTo>
                <a:lnTo>
                  <a:pt x="523440" y="538480"/>
                </a:lnTo>
                <a:lnTo>
                  <a:pt x="518747" y="535940"/>
                </a:lnTo>
                <a:lnTo>
                  <a:pt x="514173" y="532130"/>
                </a:lnTo>
                <a:lnTo>
                  <a:pt x="508635" y="529590"/>
                </a:lnTo>
                <a:lnTo>
                  <a:pt x="488239" y="524510"/>
                </a:lnTo>
                <a:lnTo>
                  <a:pt x="450020" y="509269"/>
                </a:lnTo>
                <a:lnTo>
                  <a:pt x="429768" y="502919"/>
                </a:lnTo>
                <a:lnTo>
                  <a:pt x="418544" y="497840"/>
                </a:lnTo>
                <a:lnTo>
                  <a:pt x="412962" y="492760"/>
                </a:lnTo>
                <a:lnTo>
                  <a:pt x="407416" y="488950"/>
                </a:lnTo>
                <a:lnTo>
                  <a:pt x="398629" y="483869"/>
                </a:lnTo>
                <a:lnTo>
                  <a:pt x="389604" y="480060"/>
                </a:lnTo>
                <a:lnTo>
                  <a:pt x="380626" y="474980"/>
                </a:lnTo>
                <a:lnTo>
                  <a:pt x="289560" y="414019"/>
                </a:lnTo>
                <a:lnTo>
                  <a:pt x="258064" y="388619"/>
                </a:lnTo>
                <a:lnTo>
                  <a:pt x="254420" y="384810"/>
                </a:lnTo>
                <a:close/>
              </a:path>
              <a:path extrusionOk="0" h="728979" w="691514">
                <a:moveTo>
                  <a:pt x="522478" y="365760"/>
                </a:moveTo>
                <a:lnTo>
                  <a:pt x="513334" y="369569"/>
                </a:lnTo>
                <a:lnTo>
                  <a:pt x="507238" y="370840"/>
                </a:lnTo>
                <a:lnTo>
                  <a:pt x="500522" y="373380"/>
                </a:lnTo>
                <a:lnTo>
                  <a:pt x="480028" y="406400"/>
                </a:lnTo>
                <a:lnTo>
                  <a:pt x="481484" y="415290"/>
                </a:lnTo>
                <a:lnTo>
                  <a:pt x="483489" y="424180"/>
                </a:lnTo>
                <a:lnTo>
                  <a:pt x="488378" y="435610"/>
                </a:lnTo>
                <a:lnTo>
                  <a:pt x="495649" y="445769"/>
                </a:lnTo>
                <a:lnTo>
                  <a:pt x="503634" y="454660"/>
                </a:lnTo>
                <a:lnTo>
                  <a:pt x="510667" y="464819"/>
                </a:lnTo>
                <a:lnTo>
                  <a:pt x="520592" y="481330"/>
                </a:lnTo>
                <a:lnTo>
                  <a:pt x="531209" y="497840"/>
                </a:lnTo>
                <a:lnTo>
                  <a:pt x="542063" y="513080"/>
                </a:lnTo>
                <a:lnTo>
                  <a:pt x="554863" y="533400"/>
                </a:lnTo>
                <a:lnTo>
                  <a:pt x="555371" y="538480"/>
                </a:lnTo>
                <a:lnTo>
                  <a:pt x="550545" y="542290"/>
                </a:lnTo>
                <a:lnTo>
                  <a:pt x="547624" y="546100"/>
                </a:lnTo>
                <a:lnTo>
                  <a:pt x="671389" y="546100"/>
                </a:lnTo>
                <a:lnTo>
                  <a:pt x="664591" y="532130"/>
                </a:lnTo>
                <a:lnTo>
                  <a:pt x="663702" y="530860"/>
                </a:lnTo>
                <a:lnTo>
                  <a:pt x="662305" y="528319"/>
                </a:lnTo>
                <a:lnTo>
                  <a:pt x="660781" y="527050"/>
                </a:lnTo>
                <a:lnTo>
                  <a:pt x="657098" y="523240"/>
                </a:lnTo>
                <a:lnTo>
                  <a:pt x="651891" y="520700"/>
                </a:lnTo>
                <a:lnTo>
                  <a:pt x="647954" y="516890"/>
                </a:lnTo>
                <a:lnTo>
                  <a:pt x="646430" y="515619"/>
                </a:lnTo>
                <a:lnTo>
                  <a:pt x="645033" y="514350"/>
                </a:lnTo>
                <a:lnTo>
                  <a:pt x="644017" y="511810"/>
                </a:lnTo>
                <a:lnTo>
                  <a:pt x="632285" y="494030"/>
                </a:lnTo>
                <a:lnTo>
                  <a:pt x="618744" y="477519"/>
                </a:lnTo>
                <a:lnTo>
                  <a:pt x="604726" y="461010"/>
                </a:lnTo>
                <a:lnTo>
                  <a:pt x="583412" y="433069"/>
                </a:lnTo>
                <a:lnTo>
                  <a:pt x="574436" y="422910"/>
                </a:lnTo>
                <a:lnTo>
                  <a:pt x="565009" y="412750"/>
                </a:lnTo>
                <a:lnTo>
                  <a:pt x="555498" y="403860"/>
                </a:lnTo>
                <a:lnTo>
                  <a:pt x="551688" y="400050"/>
                </a:lnTo>
                <a:lnTo>
                  <a:pt x="549529" y="394969"/>
                </a:lnTo>
                <a:lnTo>
                  <a:pt x="546735" y="389890"/>
                </a:lnTo>
                <a:lnTo>
                  <a:pt x="545338" y="388619"/>
                </a:lnTo>
                <a:lnTo>
                  <a:pt x="544449" y="384810"/>
                </a:lnTo>
                <a:lnTo>
                  <a:pt x="542671" y="383540"/>
                </a:lnTo>
                <a:lnTo>
                  <a:pt x="531876" y="383540"/>
                </a:lnTo>
                <a:lnTo>
                  <a:pt x="530479" y="382269"/>
                </a:lnTo>
                <a:lnTo>
                  <a:pt x="530225" y="381000"/>
                </a:lnTo>
                <a:lnTo>
                  <a:pt x="530225" y="375919"/>
                </a:lnTo>
                <a:lnTo>
                  <a:pt x="529082" y="372110"/>
                </a:lnTo>
                <a:lnTo>
                  <a:pt x="522478" y="365760"/>
                </a:lnTo>
                <a:close/>
              </a:path>
              <a:path extrusionOk="0" h="728979" w="691514">
                <a:moveTo>
                  <a:pt x="536702" y="533400"/>
                </a:moveTo>
                <a:lnTo>
                  <a:pt x="529336" y="537210"/>
                </a:lnTo>
                <a:lnTo>
                  <a:pt x="523440" y="538480"/>
                </a:lnTo>
                <a:lnTo>
                  <a:pt x="538226" y="538480"/>
                </a:lnTo>
                <a:lnTo>
                  <a:pt x="536702" y="533400"/>
                </a:lnTo>
                <a:close/>
              </a:path>
              <a:path extrusionOk="0" h="728979" w="691514">
                <a:moveTo>
                  <a:pt x="54484" y="0"/>
                </a:moveTo>
                <a:lnTo>
                  <a:pt x="43354" y="0"/>
                </a:lnTo>
                <a:lnTo>
                  <a:pt x="32295" y="2539"/>
                </a:lnTo>
                <a:lnTo>
                  <a:pt x="2210" y="41910"/>
                </a:lnTo>
                <a:lnTo>
                  <a:pt x="0" y="57150"/>
                </a:lnTo>
                <a:lnTo>
                  <a:pt x="698" y="73660"/>
                </a:lnTo>
                <a:lnTo>
                  <a:pt x="10414" y="119380"/>
                </a:lnTo>
                <a:lnTo>
                  <a:pt x="17780" y="125730"/>
                </a:lnTo>
                <a:lnTo>
                  <a:pt x="16383" y="129539"/>
                </a:lnTo>
                <a:lnTo>
                  <a:pt x="14732" y="134620"/>
                </a:lnTo>
                <a:lnTo>
                  <a:pt x="16002" y="137160"/>
                </a:lnTo>
                <a:lnTo>
                  <a:pt x="20193" y="140970"/>
                </a:lnTo>
                <a:lnTo>
                  <a:pt x="22987" y="142239"/>
                </a:lnTo>
                <a:lnTo>
                  <a:pt x="26924" y="146050"/>
                </a:lnTo>
                <a:lnTo>
                  <a:pt x="28067" y="148589"/>
                </a:lnTo>
                <a:lnTo>
                  <a:pt x="27305" y="152400"/>
                </a:lnTo>
                <a:lnTo>
                  <a:pt x="27261" y="161289"/>
                </a:lnTo>
                <a:lnTo>
                  <a:pt x="30003" y="168910"/>
                </a:lnTo>
                <a:lnTo>
                  <a:pt x="33841" y="175260"/>
                </a:lnTo>
                <a:lnTo>
                  <a:pt x="37084" y="182880"/>
                </a:lnTo>
                <a:lnTo>
                  <a:pt x="38481" y="187960"/>
                </a:lnTo>
                <a:lnTo>
                  <a:pt x="43815" y="191770"/>
                </a:lnTo>
                <a:lnTo>
                  <a:pt x="46609" y="198120"/>
                </a:lnTo>
                <a:lnTo>
                  <a:pt x="48006" y="200660"/>
                </a:lnTo>
                <a:lnTo>
                  <a:pt x="50292" y="203200"/>
                </a:lnTo>
                <a:lnTo>
                  <a:pt x="49657" y="205739"/>
                </a:lnTo>
                <a:lnTo>
                  <a:pt x="49168" y="215900"/>
                </a:lnTo>
                <a:lnTo>
                  <a:pt x="52800" y="222250"/>
                </a:lnTo>
                <a:lnTo>
                  <a:pt x="58193" y="228600"/>
                </a:lnTo>
                <a:lnTo>
                  <a:pt x="62992" y="234950"/>
                </a:lnTo>
                <a:lnTo>
                  <a:pt x="65532" y="240030"/>
                </a:lnTo>
                <a:lnTo>
                  <a:pt x="69469" y="246380"/>
                </a:lnTo>
                <a:lnTo>
                  <a:pt x="69596" y="250189"/>
                </a:lnTo>
                <a:lnTo>
                  <a:pt x="72991" y="264160"/>
                </a:lnTo>
                <a:lnTo>
                  <a:pt x="80089" y="275589"/>
                </a:lnTo>
                <a:lnTo>
                  <a:pt x="88259" y="285750"/>
                </a:lnTo>
                <a:lnTo>
                  <a:pt x="94869" y="297180"/>
                </a:lnTo>
                <a:lnTo>
                  <a:pt x="117348" y="330200"/>
                </a:lnTo>
                <a:lnTo>
                  <a:pt x="122428" y="331469"/>
                </a:lnTo>
                <a:lnTo>
                  <a:pt x="123571" y="332740"/>
                </a:lnTo>
                <a:lnTo>
                  <a:pt x="124587" y="332740"/>
                </a:lnTo>
                <a:lnTo>
                  <a:pt x="125476" y="334010"/>
                </a:lnTo>
                <a:lnTo>
                  <a:pt x="129032" y="336550"/>
                </a:lnTo>
                <a:lnTo>
                  <a:pt x="148336" y="370840"/>
                </a:lnTo>
                <a:lnTo>
                  <a:pt x="155575" y="374650"/>
                </a:lnTo>
                <a:lnTo>
                  <a:pt x="156718" y="374650"/>
                </a:lnTo>
                <a:lnTo>
                  <a:pt x="157607" y="375919"/>
                </a:lnTo>
                <a:lnTo>
                  <a:pt x="158369" y="375919"/>
                </a:lnTo>
                <a:lnTo>
                  <a:pt x="161036" y="378460"/>
                </a:lnTo>
                <a:lnTo>
                  <a:pt x="159893" y="383540"/>
                </a:lnTo>
                <a:lnTo>
                  <a:pt x="153797" y="388619"/>
                </a:lnTo>
                <a:lnTo>
                  <a:pt x="159893" y="387350"/>
                </a:lnTo>
                <a:lnTo>
                  <a:pt x="165100" y="384810"/>
                </a:lnTo>
                <a:lnTo>
                  <a:pt x="254420" y="384810"/>
                </a:lnTo>
                <a:lnTo>
                  <a:pt x="248348" y="378460"/>
                </a:lnTo>
                <a:lnTo>
                  <a:pt x="238918" y="369569"/>
                </a:lnTo>
                <a:lnTo>
                  <a:pt x="220345" y="349250"/>
                </a:lnTo>
                <a:lnTo>
                  <a:pt x="203888" y="331469"/>
                </a:lnTo>
                <a:lnTo>
                  <a:pt x="173785" y="292100"/>
                </a:lnTo>
                <a:lnTo>
                  <a:pt x="149536" y="251460"/>
                </a:lnTo>
                <a:lnTo>
                  <a:pt x="120015" y="193039"/>
                </a:lnTo>
                <a:lnTo>
                  <a:pt x="102173" y="140970"/>
                </a:lnTo>
                <a:lnTo>
                  <a:pt x="94027" y="104139"/>
                </a:lnTo>
                <a:lnTo>
                  <a:pt x="92271" y="95250"/>
                </a:lnTo>
                <a:lnTo>
                  <a:pt x="90551" y="85089"/>
                </a:lnTo>
                <a:lnTo>
                  <a:pt x="88007" y="69850"/>
                </a:lnTo>
                <a:lnTo>
                  <a:pt x="83442" y="36830"/>
                </a:lnTo>
                <a:lnTo>
                  <a:pt x="80899" y="20320"/>
                </a:lnTo>
                <a:lnTo>
                  <a:pt x="69215" y="11430"/>
                </a:lnTo>
                <a:lnTo>
                  <a:pt x="65405" y="7620"/>
                </a:lnTo>
                <a:lnTo>
                  <a:pt x="64516" y="7620"/>
                </a:lnTo>
                <a:lnTo>
                  <a:pt x="63754" y="6350"/>
                </a:lnTo>
                <a:lnTo>
                  <a:pt x="62865" y="3810"/>
                </a:lnTo>
                <a:lnTo>
                  <a:pt x="62103" y="3810"/>
                </a:lnTo>
                <a:lnTo>
                  <a:pt x="54484" y="0"/>
                </a:lnTo>
                <a:close/>
              </a:path>
              <a:path extrusionOk="0" h="728979" w="691514">
                <a:moveTo>
                  <a:pt x="538988" y="381000"/>
                </a:moveTo>
                <a:lnTo>
                  <a:pt x="533654" y="383540"/>
                </a:lnTo>
                <a:lnTo>
                  <a:pt x="542671" y="383540"/>
                </a:lnTo>
                <a:lnTo>
                  <a:pt x="541147" y="382269"/>
                </a:lnTo>
                <a:lnTo>
                  <a:pt x="538988" y="381000"/>
                </a:lnTo>
                <a:close/>
              </a:path>
            </a:pathLst>
          </a:custGeom>
          <a:solidFill>
            <a:srgbClr val="E6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g2d302776071_0_5"/>
          <p:cNvSpPr txBox="1"/>
          <p:nvPr/>
        </p:nvSpPr>
        <p:spPr>
          <a:xfrm>
            <a:off x="1997264" y="1252603"/>
            <a:ext cx="17679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Introduction</a:t>
            </a:r>
            <a:endParaRPr b="0" i="0" sz="2400" u="none" cap="none" strike="noStrike">
              <a:solidFill>
                <a:srgbClr val="000000"/>
              </a:solidFill>
              <a:latin typeface="Arial"/>
              <a:ea typeface="Arial"/>
              <a:cs typeface="Arial"/>
              <a:sym typeface="Arial"/>
            </a:endParaRPr>
          </a:p>
        </p:txBody>
      </p:sp>
      <p:sp>
        <p:nvSpPr>
          <p:cNvPr id="210" name="Google Shape;210;g2d302776071_0_5"/>
          <p:cNvSpPr txBox="1"/>
          <p:nvPr/>
        </p:nvSpPr>
        <p:spPr>
          <a:xfrm>
            <a:off x="2522911" y="3109280"/>
            <a:ext cx="15234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Main Body</a:t>
            </a:r>
            <a:endParaRPr b="0" i="0" sz="2400" u="none" cap="none" strike="noStrike">
              <a:solidFill>
                <a:srgbClr val="000000"/>
              </a:solidFill>
              <a:latin typeface="Arial"/>
              <a:ea typeface="Arial"/>
              <a:cs typeface="Arial"/>
              <a:sym typeface="Arial"/>
            </a:endParaRPr>
          </a:p>
        </p:txBody>
      </p:sp>
      <p:sp>
        <p:nvSpPr>
          <p:cNvPr id="211" name="Google Shape;211;g2d302776071_0_5"/>
          <p:cNvSpPr/>
          <p:nvPr/>
        </p:nvSpPr>
        <p:spPr>
          <a:xfrm>
            <a:off x="4689511" y="3162997"/>
            <a:ext cx="686435" cy="257175"/>
          </a:xfrm>
          <a:custGeom>
            <a:rect b="b" l="l" r="r" t="t"/>
            <a:pathLst>
              <a:path extrusionOk="0" h="257175" w="686435">
                <a:moveTo>
                  <a:pt x="171450" y="99764"/>
                </a:moveTo>
                <a:lnTo>
                  <a:pt x="0" y="99764"/>
                </a:lnTo>
                <a:lnTo>
                  <a:pt x="0" y="156914"/>
                </a:lnTo>
                <a:lnTo>
                  <a:pt x="171450" y="156914"/>
                </a:lnTo>
                <a:lnTo>
                  <a:pt x="171450" y="99764"/>
                </a:lnTo>
                <a:close/>
              </a:path>
              <a:path extrusionOk="0" h="257175" w="686435">
                <a:moveTo>
                  <a:pt x="400050" y="99764"/>
                </a:moveTo>
                <a:lnTo>
                  <a:pt x="228600" y="99764"/>
                </a:lnTo>
                <a:lnTo>
                  <a:pt x="228600" y="156914"/>
                </a:lnTo>
                <a:lnTo>
                  <a:pt x="400050" y="156914"/>
                </a:lnTo>
                <a:lnTo>
                  <a:pt x="400050" y="99764"/>
                </a:lnTo>
                <a:close/>
              </a:path>
              <a:path extrusionOk="0" h="257175" w="686435">
                <a:moveTo>
                  <a:pt x="572543" y="128339"/>
                </a:moveTo>
                <a:lnTo>
                  <a:pt x="443357" y="203650"/>
                </a:lnTo>
                <a:lnTo>
                  <a:pt x="434909" y="211226"/>
                </a:lnTo>
                <a:lnTo>
                  <a:pt x="430164" y="221112"/>
                </a:lnTo>
                <a:lnTo>
                  <a:pt x="429444" y="232046"/>
                </a:lnTo>
                <a:lnTo>
                  <a:pt x="433070" y="242766"/>
                </a:lnTo>
                <a:lnTo>
                  <a:pt x="440646" y="251213"/>
                </a:lnTo>
                <a:lnTo>
                  <a:pt x="450532" y="255958"/>
                </a:lnTo>
                <a:lnTo>
                  <a:pt x="461466" y="256678"/>
                </a:lnTo>
                <a:lnTo>
                  <a:pt x="472186" y="253053"/>
                </a:lnTo>
                <a:lnTo>
                  <a:pt x="636953" y="156914"/>
                </a:lnTo>
                <a:lnTo>
                  <a:pt x="628650" y="156914"/>
                </a:lnTo>
                <a:lnTo>
                  <a:pt x="628650" y="152977"/>
                </a:lnTo>
                <a:lnTo>
                  <a:pt x="614807" y="152977"/>
                </a:lnTo>
                <a:lnTo>
                  <a:pt x="572543" y="128339"/>
                </a:lnTo>
                <a:close/>
              </a:path>
              <a:path extrusionOk="0" h="257175" w="686435">
                <a:moveTo>
                  <a:pt x="523526" y="99764"/>
                </a:moveTo>
                <a:lnTo>
                  <a:pt x="457200" y="99764"/>
                </a:lnTo>
                <a:lnTo>
                  <a:pt x="457200" y="156914"/>
                </a:lnTo>
                <a:lnTo>
                  <a:pt x="523526" y="156914"/>
                </a:lnTo>
                <a:lnTo>
                  <a:pt x="572543" y="128339"/>
                </a:lnTo>
                <a:lnTo>
                  <a:pt x="523526" y="99764"/>
                </a:lnTo>
                <a:close/>
              </a:path>
              <a:path extrusionOk="0" h="257175" w="686435">
                <a:moveTo>
                  <a:pt x="636953" y="99764"/>
                </a:moveTo>
                <a:lnTo>
                  <a:pt x="628650" y="99764"/>
                </a:lnTo>
                <a:lnTo>
                  <a:pt x="628650" y="156914"/>
                </a:lnTo>
                <a:lnTo>
                  <a:pt x="636953" y="156914"/>
                </a:lnTo>
                <a:lnTo>
                  <a:pt x="685926" y="128339"/>
                </a:lnTo>
                <a:lnTo>
                  <a:pt x="636953" y="99764"/>
                </a:lnTo>
                <a:close/>
              </a:path>
              <a:path extrusionOk="0" h="257175" w="686435">
                <a:moveTo>
                  <a:pt x="614807" y="103701"/>
                </a:moveTo>
                <a:lnTo>
                  <a:pt x="572543" y="128339"/>
                </a:lnTo>
                <a:lnTo>
                  <a:pt x="614807" y="152977"/>
                </a:lnTo>
                <a:lnTo>
                  <a:pt x="614807" y="103701"/>
                </a:lnTo>
                <a:close/>
              </a:path>
              <a:path extrusionOk="0" h="257175" w="686435">
                <a:moveTo>
                  <a:pt x="628650" y="103701"/>
                </a:moveTo>
                <a:lnTo>
                  <a:pt x="614807" y="103701"/>
                </a:lnTo>
                <a:lnTo>
                  <a:pt x="614807" y="152977"/>
                </a:lnTo>
                <a:lnTo>
                  <a:pt x="628650" y="152977"/>
                </a:lnTo>
                <a:lnTo>
                  <a:pt x="628650" y="103701"/>
                </a:lnTo>
                <a:close/>
              </a:path>
              <a:path extrusionOk="0" h="257175" w="686435">
                <a:moveTo>
                  <a:pt x="461466" y="0"/>
                </a:moveTo>
                <a:lnTo>
                  <a:pt x="450532" y="720"/>
                </a:lnTo>
                <a:lnTo>
                  <a:pt x="440646" y="5464"/>
                </a:lnTo>
                <a:lnTo>
                  <a:pt x="433070" y="13912"/>
                </a:lnTo>
                <a:lnTo>
                  <a:pt x="429444" y="24632"/>
                </a:lnTo>
                <a:lnTo>
                  <a:pt x="430164" y="35565"/>
                </a:lnTo>
                <a:lnTo>
                  <a:pt x="434909" y="45452"/>
                </a:lnTo>
                <a:lnTo>
                  <a:pt x="443357" y="53028"/>
                </a:lnTo>
                <a:lnTo>
                  <a:pt x="572543" y="128339"/>
                </a:lnTo>
                <a:lnTo>
                  <a:pt x="614807" y="103701"/>
                </a:lnTo>
                <a:lnTo>
                  <a:pt x="628650" y="103701"/>
                </a:lnTo>
                <a:lnTo>
                  <a:pt x="628650" y="99764"/>
                </a:lnTo>
                <a:lnTo>
                  <a:pt x="636953" y="99764"/>
                </a:lnTo>
                <a:lnTo>
                  <a:pt x="472186" y="3625"/>
                </a:lnTo>
                <a:lnTo>
                  <a:pt x="461466" y="0"/>
                </a:lnTo>
                <a:close/>
              </a:path>
            </a:pathLst>
          </a:custGeom>
          <a:solidFill>
            <a:srgbClr val="E27B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g2d302776071_0_5"/>
          <p:cNvSpPr txBox="1"/>
          <p:nvPr/>
        </p:nvSpPr>
        <p:spPr>
          <a:xfrm>
            <a:off x="5762780" y="2908702"/>
            <a:ext cx="16929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Arial"/>
                <a:ea typeface="Arial"/>
                <a:cs typeface="Arial"/>
                <a:sym typeface="Arial"/>
              </a:rPr>
              <a:t>-</a:t>
            </a:r>
            <a:r>
              <a:rPr b="1" i="1" lang="en-US" sz="2000" u="none" cap="none" strike="noStrike">
                <a:solidFill>
                  <a:srgbClr val="000000"/>
                </a:solidFill>
                <a:latin typeface="Arial"/>
                <a:ea typeface="Arial"/>
                <a:cs typeface="Arial"/>
                <a:sym typeface="Arial"/>
              </a:rPr>
              <a:t>Paragraph 2:</a:t>
            </a:r>
            <a:endParaRPr b="1" i="0" sz="2000" u="none" cap="none" strike="noStrike">
              <a:solidFill>
                <a:srgbClr val="000000"/>
              </a:solidFill>
              <a:latin typeface="Arial"/>
              <a:ea typeface="Arial"/>
              <a:cs typeface="Arial"/>
              <a:sym typeface="Arial"/>
            </a:endParaRPr>
          </a:p>
        </p:txBody>
      </p:sp>
      <p:sp>
        <p:nvSpPr>
          <p:cNvPr id="213" name="Google Shape;213;g2d302776071_0_5"/>
          <p:cNvSpPr txBox="1"/>
          <p:nvPr/>
        </p:nvSpPr>
        <p:spPr>
          <a:xfrm>
            <a:off x="5699950" y="3220952"/>
            <a:ext cx="3165600" cy="1475700"/>
          </a:xfrm>
          <a:prstGeom prst="rect">
            <a:avLst/>
          </a:prstGeom>
          <a:noFill/>
          <a:ln>
            <a:noFill/>
          </a:ln>
        </p:spPr>
        <p:txBody>
          <a:bodyPr anchorCtr="0" anchor="t" bIns="0" lIns="0" spcFirstLastPara="1" rIns="0" wrap="square" tIns="13325">
            <a:spAutoFit/>
          </a:bodyPr>
          <a:lstStyle/>
          <a:p>
            <a:pPr indent="0" lvl="0" marL="133985" marR="0" rtl="0" algn="l">
              <a:lnSpc>
                <a:spcPct val="100000"/>
              </a:lnSpc>
              <a:spcBef>
                <a:spcPts val="0"/>
              </a:spcBef>
              <a:spcAft>
                <a:spcPts val="0"/>
              </a:spcAft>
              <a:buClr>
                <a:srgbClr val="000000"/>
              </a:buClr>
              <a:buSzPts val="2000"/>
              <a:buFont typeface="Arial"/>
              <a:buNone/>
            </a:pPr>
            <a:r>
              <a:rPr b="1" lang="en-US" sz="1500">
                <a:solidFill>
                  <a:schemeClr val="dk1"/>
                </a:solidFill>
                <a:highlight>
                  <a:srgbClr val="00FF00"/>
                </a:highlight>
                <a:latin typeface="Times New Roman"/>
                <a:ea typeface="Times New Roman"/>
                <a:cs typeface="Times New Roman"/>
                <a:sym typeface="Times New Roman"/>
              </a:rPr>
              <a:t>Describe what other visitors are likely to experience (sensory details). Highlight what makes the place special, and try to share something unique and new.</a:t>
            </a:r>
            <a:endParaRPr b="1" sz="1500">
              <a:solidFill>
                <a:schemeClr val="dk1"/>
              </a:solidFill>
              <a:highlight>
                <a:srgbClr val="00FF00"/>
              </a:highlight>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Arial"/>
                <a:ea typeface="Arial"/>
                <a:cs typeface="Arial"/>
                <a:sym typeface="Arial"/>
              </a:rPr>
              <a:t>-</a:t>
            </a:r>
            <a:r>
              <a:rPr b="1" i="1" lang="en-US" sz="2000" u="none" cap="none" strike="noStrike">
                <a:solidFill>
                  <a:srgbClr val="000000"/>
                </a:solidFill>
                <a:latin typeface="Arial"/>
                <a:ea typeface="Arial"/>
                <a:cs typeface="Arial"/>
                <a:sym typeface="Arial"/>
              </a:rPr>
              <a:t>Paragraph 3:</a:t>
            </a:r>
            <a:endParaRPr b="1" i="0" sz="2000" u="none" cap="none" strike="noStrike">
              <a:solidFill>
                <a:srgbClr val="000000"/>
              </a:solidFill>
              <a:latin typeface="Arial"/>
              <a:ea typeface="Arial"/>
              <a:cs typeface="Arial"/>
              <a:sym typeface="Arial"/>
            </a:endParaRPr>
          </a:p>
        </p:txBody>
      </p:sp>
      <p:sp>
        <p:nvSpPr>
          <p:cNvPr id="214" name="Google Shape;214;g2d302776071_0_5"/>
          <p:cNvSpPr txBox="1"/>
          <p:nvPr/>
        </p:nvSpPr>
        <p:spPr>
          <a:xfrm>
            <a:off x="3737158" y="4797610"/>
            <a:ext cx="5106300" cy="659400"/>
          </a:xfrm>
          <a:prstGeom prst="rect">
            <a:avLst/>
          </a:prstGeom>
          <a:noFill/>
          <a:ln>
            <a:noFill/>
          </a:ln>
        </p:spPr>
        <p:txBody>
          <a:bodyPr anchorCtr="0" anchor="t" bIns="0" lIns="0" spcFirstLastPara="1" rIns="0" wrap="square" tIns="12700">
            <a:spAutoFit/>
          </a:bodyPr>
          <a:lstStyle/>
          <a:p>
            <a:pPr indent="0" lvl="0" marL="2070100" marR="0" rtl="0" algn="l">
              <a:lnSpc>
                <a:spcPct val="100000"/>
              </a:lnSpc>
              <a:spcBef>
                <a:spcPts val="0"/>
              </a:spcBef>
              <a:spcAft>
                <a:spcPts val="0"/>
              </a:spcAft>
              <a:buClr>
                <a:srgbClr val="000000"/>
              </a:buClr>
              <a:buSzPts val="2000"/>
              <a:buFont typeface="Arial"/>
              <a:buNone/>
            </a:pPr>
            <a:r>
              <a:rPr b="1" lang="en-US">
                <a:solidFill>
                  <a:schemeClr val="dk1"/>
                </a:solidFill>
                <a:highlight>
                  <a:srgbClr val="FFFF00"/>
                </a:highlight>
                <a:latin typeface="Times New Roman"/>
                <a:ea typeface="Times New Roman"/>
                <a:cs typeface="Times New Roman"/>
                <a:sym typeface="Times New Roman"/>
              </a:rPr>
              <a:t>General comment (In this context it is about the menu varieties and the service) </a:t>
            </a:r>
            <a:endParaRPr b="0" i="0" sz="2000" u="none" cap="none" strike="noStrike">
              <a:solidFill>
                <a:srgbClr val="000000"/>
              </a:solidFill>
              <a:highlight>
                <a:srgbClr val="FFFF00"/>
              </a:highlight>
              <a:latin typeface="Arial"/>
              <a:ea typeface="Arial"/>
              <a:cs typeface="Arial"/>
              <a:sym typeface="Arial"/>
            </a:endParaRPr>
          </a:p>
        </p:txBody>
      </p:sp>
      <p:sp>
        <p:nvSpPr>
          <p:cNvPr id="215" name="Google Shape;215;g2d302776071_0_5"/>
          <p:cNvSpPr/>
          <p:nvPr/>
        </p:nvSpPr>
        <p:spPr>
          <a:xfrm>
            <a:off x="5509678" y="785761"/>
            <a:ext cx="3124276" cy="1835658"/>
          </a:xfrm>
          <a:custGeom>
            <a:rect b="b" l="l" r="r" t="t"/>
            <a:pathLst>
              <a:path extrusionOk="0" h="1676400" w="2636520">
                <a:moveTo>
                  <a:pt x="2596292" y="1651000"/>
                </a:moveTo>
                <a:lnTo>
                  <a:pt x="61880" y="1651000"/>
                </a:lnTo>
                <a:lnTo>
                  <a:pt x="63531" y="1663700"/>
                </a:lnTo>
                <a:lnTo>
                  <a:pt x="69246" y="1676400"/>
                </a:lnTo>
                <a:lnTo>
                  <a:pt x="2489127" y="1676400"/>
                </a:lnTo>
                <a:lnTo>
                  <a:pt x="2596292" y="1651000"/>
                </a:lnTo>
                <a:close/>
              </a:path>
              <a:path extrusionOk="0" h="1676400" w="2636520">
                <a:moveTo>
                  <a:pt x="1987147" y="139700"/>
                </a:moveTo>
                <a:lnTo>
                  <a:pt x="19589" y="139700"/>
                </a:lnTo>
                <a:lnTo>
                  <a:pt x="16375" y="190500"/>
                </a:lnTo>
                <a:lnTo>
                  <a:pt x="13455" y="241300"/>
                </a:lnTo>
                <a:lnTo>
                  <a:pt x="10829" y="292100"/>
                </a:lnTo>
                <a:lnTo>
                  <a:pt x="8493" y="342900"/>
                </a:lnTo>
                <a:lnTo>
                  <a:pt x="6445" y="393700"/>
                </a:lnTo>
                <a:lnTo>
                  <a:pt x="4682" y="444500"/>
                </a:lnTo>
                <a:lnTo>
                  <a:pt x="3201" y="495300"/>
                </a:lnTo>
                <a:lnTo>
                  <a:pt x="2001" y="546100"/>
                </a:lnTo>
                <a:lnTo>
                  <a:pt x="1077" y="596900"/>
                </a:lnTo>
                <a:lnTo>
                  <a:pt x="429" y="647700"/>
                </a:lnTo>
                <a:lnTo>
                  <a:pt x="52" y="711200"/>
                </a:lnTo>
                <a:lnTo>
                  <a:pt x="26" y="787400"/>
                </a:lnTo>
                <a:lnTo>
                  <a:pt x="106" y="812800"/>
                </a:lnTo>
                <a:lnTo>
                  <a:pt x="530" y="863600"/>
                </a:lnTo>
                <a:lnTo>
                  <a:pt x="1217" y="914400"/>
                </a:lnTo>
                <a:lnTo>
                  <a:pt x="2162" y="965200"/>
                </a:lnTo>
                <a:lnTo>
                  <a:pt x="3364" y="1016000"/>
                </a:lnTo>
                <a:lnTo>
                  <a:pt x="4820" y="1066800"/>
                </a:lnTo>
                <a:lnTo>
                  <a:pt x="6528" y="1117600"/>
                </a:lnTo>
                <a:lnTo>
                  <a:pt x="8484" y="1168400"/>
                </a:lnTo>
                <a:lnTo>
                  <a:pt x="10687" y="1219200"/>
                </a:lnTo>
                <a:lnTo>
                  <a:pt x="13133" y="1270000"/>
                </a:lnTo>
                <a:lnTo>
                  <a:pt x="15821" y="1320800"/>
                </a:lnTo>
                <a:lnTo>
                  <a:pt x="18746" y="1371600"/>
                </a:lnTo>
                <a:lnTo>
                  <a:pt x="21908" y="1422400"/>
                </a:lnTo>
                <a:lnTo>
                  <a:pt x="25303" y="1473200"/>
                </a:lnTo>
                <a:lnTo>
                  <a:pt x="28928" y="1524000"/>
                </a:lnTo>
                <a:lnTo>
                  <a:pt x="32782" y="1574800"/>
                </a:lnTo>
                <a:lnTo>
                  <a:pt x="36861" y="1625600"/>
                </a:lnTo>
                <a:lnTo>
                  <a:pt x="44513" y="1651000"/>
                </a:lnTo>
                <a:lnTo>
                  <a:pt x="2603603" y="1651000"/>
                </a:lnTo>
                <a:lnTo>
                  <a:pt x="2608579" y="1638300"/>
                </a:lnTo>
                <a:lnTo>
                  <a:pt x="2611223" y="1625600"/>
                </a:lnTo>
                <a:lnTo>
                  <a:pt x="2611532" y="1612900"/>
                </a:lnTo>
                <a:lnTo>
                  <a:pt x="84613" y="1612900"/>
                </a:lnTo>
                <a:lnTo>
                  <a:pt x="82847" y="1511300"/>
                </a:lnTo>
                <a:lnTo>
                  <a:pt x="81008" y="1409700"/>
                </a:lnTo>
                <a:lnTo>
                  <a:pt x="79079" y="1308100"/>
                </a:lnTo>
                <a:lnTo>
                  <a:pt x="78076" y="1257300"/>
                </a:lnTo>
                <a:lnTo>
                  <a:pt x="77045" y="1206500"/>
                </a:lnTo>
                <a:lnTo>
                  <a:pt x="75983" y="1155700"/>
                </a:lnTo>
                <a:lnTo>
                  <a:pt x="74889" y="1104900"/>
                </a:lnTo>
                <a:lnTo>
                  <a:pt x="73761" y="1054100"/>
                </a:lnTo>
                <a:lnTo>
                  <a:pt x="72597" y="1003300"/>
                </a:lnTo>
                <a:lnTo>
                  <a:pt x="71395" y="952500"/>
                </a:lnTo>
                <a:lnTo>
                  <a:pt x="70153" y="901700"/>
                </a:lnTo>
                <a:lnTo>
                  <a:pt x="68869" y="850900"/>
                </a:lnTo>
                <a:lnTo>
                  <a:pt x="67540" y="812800"/>
                </a:lnTo>
                <a:lnTo>
                  <a:pt x="66166" y="762000"/>
                </a:lnTo>
                <a:lnTo>
                  <a:pt x="64744" y="711200"/>
                </a:lnTo>
                <a:lnTo>
                  <a:pt x="63271" y="660400"/>
                </a:lnTo>
                <a:lnTo>
                  <a:pt x="61747" y="609600"/>
                </a:lnTo>
                <a:lnTo>
                  <a:pt x="60169" y="558800"/>
                </a:lnTo>
                <a:lnTo>
                  <a:pt x="58536" y="508000"/>
                </a:lnTo>
                <a:lnTo>
                  <a:pt x="56844" y="457200"/>
                </a:lnTo>
                <a:lnTo>
                  <a:pt x="55093" y="406400"/>
                </a:lnTo>
                <a:lnTo>
                  <a:pt x="53279" y="355600"/>
                </a:lnTo>
                <a:lnTo>
                  <a:pt x="51403" y="304800"/>
                </a:lnTo>
                <a:lnTo>
                  <a:pt x="49460" y="254000"/>
                </a:lnTo>
                <a:lnTo>
                  <a:pt x="47450" y="203200"/>
                </a:lnTo>
                <a:lnTo>
                  <a:pt x="45370" y="152400"/>
                </a:lnTo>
                <a:lnTo>
                  <a:pt x="1936607" y="152400"/>
                </a:lnTo>
                <a:lnTo>
                  <a:pt x="1987147" y="139700"/>
                </a:lnTo>
                <a:close/>
              </a:path>
              <a:path extrusionOk="0" h="1676400" w="2636520">
                <a:moveTo>
                  <a:pt x="2623812" y="101600"/>
                </a:moveTo>
                <a:lnTo>
                  <a:pt x="2590831" y="101600"/>
                </a:lnTo>
                <a:lnTo>
                  <a:pt x="2586670" y="152400"/>
                </a:lnTo>
                <a:lnTo>
                  <a:pt x="2582898" y="203200"/>
                </a:lnTo>
                <a:lnTo>
                  <a:pt x="2579496" y="254000"/>
                </a:lnTo>
                <a:lnTo>
                  <a:pt x="2576445" y="304800"/>
                </a:lnTo>
                <a:lnTo>
                  <a:pt x="2573726" y="355600"/>
                </a:lnTo>
                <a:lnTo>
                  <a:pt x="2571321" y="406400"/>
                </a:lnTo>
                <a:lnTo>
                  <a:pt x="2569211" y="457200"/>
                </a:lnTo>
                <a:lnTo>
                  <a:pt x="2567377" y="508000"/>
                </a:lnTo>
                <a:lnTo>
                  <a:pt x="2565799" y="558800"/>
                </a:lnTo>
                <a:lnTo>
                  <a:pt x="2564460" y="609600"/>
                </a:lnTo>
                <a:lnTo>
                  <a:pt x="2563340" y="660400"/>
                </a:lnTo>
                <a:lnTo>
                  <a:pt x="2562420" y="711200"/>
                </a:lnTo>
                <a:lnTo>
                  <a:pt x="2561682" y="762000"/>
                </a:lnTo>
                <a:lnTo>
                  <a:pt x="2561107" y="812800"/>
                </a:lnTo>
                <a:lnTo>
                  <a:pt x="2560676" y="863600"/>
                </a:lnTo>
                <a:lnTo>
                  <a:pt x="2560370" y="914400"/>
                </a:lnTo>
                <a:lnTo>
                  <a:pt x="2560171" y="965200"/>
                </a:lnTo>
                <a:lnTo>
                  <a:pt x="2560071" y="1409700"/>
                </a:lnTo>
                <a:lnTo>
                  <a:pt x="2559876" y="1473200"/>
                </a:lnTo>
                <a:lnTo>
                  <a:pt x="2559602" y="1524000"/>
                </a:lnTo>
                <a:lnTo>
                  <a:pt x="2559208" y="1574800"/>
                </a:lnTo>
                <a:lnTo>
                  <a:pt x="1517852" y="1574800"/>
                </a:lnTo>
                <a:lnTo>
                  <a:pt x="1465504" y="1587500"/>
                </a:lnTo>
                <a:lnTo>
                  <a:pt x="901163" y="1587500"/>
                </a:lnTo>
                <a:lnTo>
                  <a:pt x="850097" y="1600200"/>
                </a:lnTo>
                <a:lnTo>
                  <a:pt x="492673" y="1600200"/>
                </a:lnTo>
                <a:lnTo>
                  <a:pt x="441616" y="1612900"/>
                </a:lnTo>
                <a:lnTo>
                  <a:pt x="2612294" y="1612900"/>
                </a:lnTo>
                <a:lnTo>
                  <a:pt x="2613056" y="1600200"/>
                </a:lnTo>
                <a:lnTo>
                  <a:pt x="2614008" y="1549400"/>
                </a:lnTo>
                <a:lnTo>
                  <a:pt x="2615096" y="1498600"/>
                </a:lnTo>
                <a:lnTo>
                  <a:pt x="2616303" y="1447800"/>
                </a:lnTo>
                <a:lnTo>
                  <a:pt x="2617609" y="1397000"/>
                </a:lnTo>
                <a:lnTo>
                  <a:pt x="2618994" y="1346200"/>
                </a:lnTo>
                <a:lnTo>
                  <a:pt x="2620440" y="1295400"/>
                </a:lnTo>
                <a:lnTo>
                  <a:pt x="2626438" y="1092200"/>
                </a:lnTo>
                <a:lnTo>
                  <a:pt x="2627896" y="1041400"/>
                </a:lnTo>
                <a:lnTo>
                  <a:pt x="2629298" y="990600"/>
                </a:lnTo>
                <a:lnTo>
                  <a:pt x="2630626" y="939800"/>
                </a:lnTo>
                <a:lnTo>
                  <a:pt x="2631859" y="889000"/>
                </a:lnTo>
                <a:lnTo>
                  <a:pt x="2632979" y="838200"/>
                </a:lnTo>
                <a:lnTo>
                  <a:pt x="2633967" y="787400"/>
                </a:lnTo>
                <a:lnTo>
                  <a:pt x="2634803" y="736600"/>
                </a:lnTo>
                <a:lnTo>
                  <a:pt x="2635468" y="685800"/>
                </a:lnTo>
                <a:lnTo>
                  <a:pt x="2635943" y="647700"/>
                </a:lnTo>
                <a:lnTo>
                  <a:pt x="2636142" y="609600"/>
                </a:lnTo>
                <a:lnTo>
                  <a:pt x="2636244" y="546100"/>
                </a:lnTo>
                <a:lnTo>
                  <a:pt x="2636032" y="495300"/>
                </a:lnTo>
                <a:lnTo>
                  <a:pt x="2635553" y="444500"/>
                </a:lnTo>
                <a:lnTo>
                  <a:pt x="2634786" y="393700"/>
                </a:lnTo>
                <a:lnTo>
                  <a:pt x="2633714" y="342900"/>
                </a:lnTo>
                <a:lnTo>
                  <a:pt x="2632317" y="292100"/>
                </a:lnTo>
                <a:lnTo>
                  <a:pt x="2630575" y="241300"/>
                </a:lnTo>
                <a:lnTo>
                  <a:pt x="2628469" y="190500"/>
                </a:lnTo>
                <a:lnTo>
                  <a:pt x="2625980" y="139700"/>
                </a:lnTo>
                <a:lnTo>
                  <a:pt x="2623812" y="101600"/>
                </a:lnTo>
                <a:close/>
              </a:path>
              <a:path extrusionOk="0" h="1676400" w="2636520">
                <a:moveTo>
                  <a:pt x="2510426" y="1562100"/>
                </a:moveTo>
                <a:lnTo>
                  <a:pt x="2147866" y="1562100"/>
                </a:lnTo>
                <a:lnTo>
                  <a:pt x="2094634" y="1574800"/>
                </a:lnTo>
                <a:lnTo>
                  <a:pt x="2559208" y="1574800"/>
                </a:lnTo>
                <a:lnTo>
                  <a:pt x="2510426" y="1562100"/>
                </a:lnTo>
                <a:close/>
              </a:path>
              <a:path extrusionOk="0" h="1676400" w="2636520">
                <a:moveTo>
                  <a:pt x="385068" y="165100"/>
                </a:moveTo>
                <a:lnTo>
                  <a:pt x="191437" y="165100"/>
                </a:lnTo>
                <a:lnTo>
                  <a:pt x="240637" y="177800"/>
                </a:lnTo>
                <a:lnTo>
                  <a:pt x="337516" y="177800"/>
                </a:lnTo>
                <a:lnTo>
                  <a:pt x="385068" y="165100"/>
                </a:lnTo>
                <a:close/>
              </a:path>
              <a:path extrusionOk="0" h="1676400" w="2636520">
                <a:moveTo>
                  <a:pt x="1027229" y="152400"/>
                </a:moveTo>
                <a:lnTo>
                  <a:pt x="45370" y="152400"/>
                </a:lnTo>
                <a:lnTo>
                  <a:pt x="93730" y="165100"/>
                </a:lnTo>
                <a:lnTo>
                  <a:pt x="976405" y="165100"/>
                </a:lnTo>
                <a:lnTo>
                  <a:pt x="1027229" y="152400"/>
                </a:lnTo>
                <a:close/>
              </a:path>
              <a:path extrusionOk="0" h="1676400" w="2636520">
                <a:moveTo>
                  <a:pt x="2623089" y="88900"/>
                </a:moveTo>
                <a:lnTo>
                  <a:pt x="10953" y="88900"/>
                </a:lnTo>
                <a:lnTo>
                  <a:pt x="2738" y="101600"/>
                </a:lnTo>
                <a:lnTo>
                  <a:pt x="0" y="114300"/>
                </a:lnTo>
                <a:lnTo>
                  <a:pt x="2738" y="139700"/>
                </a:lnTo>
                <a:lnTo>
                  <a:pt x="2239534" y="139700"/>
                </a:lnTo>
                <a:lnTo>
                  <a:pt x="2289904" y="127000"/>
                </a:lnTo>
                <a:lnTo>
                  <a:pt x="2390484" y="127000"/>
                </a:lnTo>
                <a:lnTo>
                  <a:pt x="2440682" y="114300"/>
                </a:lnTo>
                <a:lnTo>
                  <a:pt x="2540862" y="114300"/>
                </a:lnTo>
                <a:lnTo>
                  <a:pt x="2590831" y="101600"/>
                </a:lnTo>
                <a:lnTo>
                  <a:pt x="2623812" y="101600"/>
                </a:lnTo>
                <a:lnTo>
                  <a:pt x="2623089" y="88900"/>
                </a:lnTo>
                <a:close/>
              </a:path>
              <a:path extrusionOk="0" h="1676400" w="2636520">
                <a:moveTo>
                  <a:pt x="2602642" y="12700"/>
                </a:moveTo>
                <a:lnTo>
                  <a:pt x="1975596" y="12700"/>
                </a:lnTo>
                <a:lnTo>
                  <a:pt x="1925928" y="25400"/>
                </a:lnTo>
                <a:lnTo>
                  <a:pt x="1826593" y="25400"/>
                </a:lnTo>
                <a:lnTo>
                  <a:pt x="1677640" y="38100"/>
                </a:lnTo>
                <a:lnTo>
                  <a:pt x="1528823" y="38100"/>
                </a:lnTo>
                <a:lnTo>
                  <a:pt x="1479262" y="50800"/>
                </a:lnTo>
                <a:lnTo>
                  <a:pt x="1179695" y="50800"/>
                </a:lnTo>
                <a:lnTo>
                  <a:pt x="1128874" y="63500"/>
                </a:lnTo>
                <a:lnTo>
                  <a:pt x="177450" y="63500"/>
                </a:lnTo>
                <a:lnTo>
                  <a:pt x="130639" y="76200"/>
                </a:lnTo>
                <a:lnTo>
                  <a:pt x="84096" y="76200"/>
                </a:lnTo>
                <a:lnTo>
                  <a:pt x="37877" y="88900"/>
                </a:lnTo>
                <a:lnTo>
                  <a:pt x="2622073" y="88900"/>
                </a:lnTo>
                <a:lnTo>
                  <a:pt x="2627217" y="63500"/>
                </a:lnTo>
                <a:lnTo>
                  <a:pt x="2625788" y="38100"/>
                </a:lnTo>
                <a:lnTo>
                  <a:pt x="2617644" y="25400"/>
                </a:lnTo>
                <a:lnTo>
                  <a:pt x="2602642" y="12700"/>
                </a:lnTo>
                <a:close/>
              </a:path>
              <a:path extrusionOk="0" h="1676400" w="2636520">
                <a:moveTo>
                  <a:pt x="2372518" y="0"/>
                </a:moveTo>
                <a:lnTo>
                  <a:pt x="2322974" y="12700"/>
                </a:lnTo>
                <a:lnTo>
                  <a:pt x="2418604" y="12700"/>
                </a:lnTo>
                <a:lnTo>
                  <a:pt x="237251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 name="Google Shape;216;g2d302776071_0_5"/>
          <p:cNvSpPr txBox="1"/>
          <p:nvPr/>
        </p:nvSpPr>
        <p:spPr>
          <a:xfrm>
            <a:off x="5703848" y="1229122"/>
            <a:ext cx="26361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highlight>
                  <a:srgbClr val="00FFFF"/>
                </a:highlight>
                <a:latin typeface="Times New Roman"/>
                <a:ea typeface="Times New Roman"/>
                <a:cs typeface="Times New Roman"/>
                <a:sym typeface="Times New Roman"/>
              </a:rPr>
              <a:t>Background information: </a:t>
            </a:r>
            <a:endParaRPr b="1" i="1" sz="1600">
              <a:highlight>
                <a:srgbClr val="00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1" lang="en-US" sz="1600" u="none" cap="none" strike="noStrike">
                <a:solidFill>
                  <a:srgbClr val="000000"/>
                </a:solidFill>
                <a:highlight>
                  <a:srgbClr val="00FFFF"/>
                </a:highlight>
                <a:latin typeface="Times New Roman"/>
                <a:ea typeface="Times New Roman"/>
                <a:cs typeface="Times New Roman"/>
                <a:sym typeface="Times New Roman"/>
              </a:rPr>
              <a:t>1- </a:t>
            </a:r>
            <a:r>
              <a:rPr b="1" i="1" lang="en-US" sz="1600">
                <a:highlight>
                  <a:srgbClr val="00FFFF"/>
                </a:highlight>
                <a:latin typeface="Times New Roman"/>
                <a:ea typeface="Times New Roman"/>
                <a:cs typeface="Times New Roman"/>
                <a:sym typeface="Times New Roman"/>
              </a:rPr>
              <a:t>Name of the place. </a:t>
            </a:r>
            <a:endParaRPr b="1" i="1" sz="1600">
              <a:highlight>
                <a:srgbClr val="00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1" lang="en-US" sz="1600" u="none" cap="none" strike="noStrike">
                <a:solidFill>
                  <a:srgbClr val="000000"/>
                </a:solidFill>
                <a:highlight>
                  <a:srgbClr val="00FFFF"/>
                </a:highlight>
                <a:latin typeface="Times New Roman"/>
                <a:ea typeface="Times New Roman"/>
                <a:cs typeface="Times New Roman"/>
                <a:sym typeface="Times New Roman"/>
              </a:rPr>
              <a:t>2- Type of </a:t>
            </a:r>
            <a:r>
              <a:rPr b="1" i="1" lang="en-US" sz="1600">
                <a:highlight>
                  <a:srgbClr val="00FFFF"/>
                </a:highlight>
                <a:latin typeface="Times New Roman"/>
                <a:ea typeface="Times New Roman"/>
                <a:cs typeface="Times New Roman"/>
                <a:sym typeface="Times New Roman"/>
              </a:rPr>
              <a:t>place</a:t>
            </a:r>
            <a:r>
              <a:rPr b="1" i="1" lang="en-US" sz="1600" u="none" cap="none" strike="noStrike">
                <a:solidFill>
                  <a:srgbClr val="000000"/>
                </a:solidFill>
                <a:highlight>
                  <a:srgbClr val="00FFFF"/>
                </a:highlight>
                <a:latin typeface="Times New Roman"/>
                <a:ea typeface="Times New Roman"/>
                <a:cs typeface="Times New Roman"/>
                <a:sym typeface="Times New Roman"/>
              </a:rPr>
              <a:t>. </a:t>
            </a:r>
            <a:endParaRPr b="1" i="1" sz="1600" u="none" cap="none" strike="noStrike">
              <a:solidFill>
                <a:srgbClr val="000000"/>
              </a:solidFill>
              <a:highlight>
                <a:srgbClr val="00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1" lang="en-US" sz="1600">
                <a:highlight>
                  <a:srgbClr val="00FFFF"/>
                </a:highlight>
                <a:latin typeface="Times New Roman"/>
                <a:ea typeface="Times New Roman"/>
                <a:cs typeface="Times New Roman"/>
                <a:sym typeface="Times New Roman"/>
              </a:rPr>
              <a:t>3- </a:t>
            </a:r>
            <a:r>
              <a:rPr b="1" i="1" lang="en-US" sz="1600">
                <a:solidFill>
                  <a:schemeClr val="dk1"/>
                </a:solidFill>
                <a:highlight>
                  <a:srgbClr val="00FFFF"/>
                </a:highlight>
                <a:latin typeface="Times New Roman"/>
                <a:ea typeface="Times New Roman"/>
                <a:cs typeface="Times New Roman"/>
                <a:sym typeface="Times New Roman"/>
              </a:rPr>
              <a:t>Setting: (Where it is located + When did it open)</a:t>
            </a:r>
            <a:endParaRPr b="1" i="1" sz="1600">
              <a:highlight>
                <a:srgbClr val="00FFFF"/>
              </a:highlight>
              <a:latin typeface="Times New Roman"/>
              <a:ea typeface="Times New Roman"/>
              <a:cs typeface="Times New Roman"/>
              <a:sym typeface="Times New Roman"/>
            </a:endParaRPr>
          </a:p>
        </p:txBody>
      </p:sp>
      <p:sp>
        <p:nvSpPr>
          <p:cNvPr id="217" name="Google Shape;217;g2d302776071_0_5"/>
          <p:cNvSpPr txBox="1"/>
          <p:nvPr/>
        </p:nvSpPr>
        <p:spPr>
          <a:xfrm>
            <a:off x="5705814" y="980266"/>
            <a:ext cx="16929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Arial"/>
                <a:ea typeface="Arial"/>
                <a:cs typeface="Arial"/>
                <a:sym typeface="Arial"/>
              </a:rPr>
              <a:t>-</a:t>
            </a:r>
            <a:r>
              <a:rPr b="1" i="1" lang="en-US" sz="2000" u="none" cap="none" strike="noStrike">
                <a:solidFill>
                  <a:srgbClr val="000000"/>
                </a:solidFill>
                <a:latin typeface="Arial"/>
                <a:ea typeface="Arial"/>
                <a:cs typeface="Arial"/>
                <a:sym typeface="Arial"/>
              </a:rPr>
              <a:t>Paragraph 1:</a:t>
            </a:r>
            <a:endParaRPr b="1" i="0" sz="2000" u="none" cap="none" strike="noStrike">
              <a:solidFill>
                <a:srgbClr val="000000"/>
              </a:solidFill>
              <a:latin typeface="Arial"/>
              <a:ea typeface="Arial"/>
              <a:cs typeface="Arial"/>
              <a:sym typeface="Arial"/>
            </a:endParaRPr>
          </a:p>
        </p:txBody>
      </p:sp>
      <p:sp>
        <p:nvSpPr>
          <p:cNvPr id="218" name="Google Shape;218;g2d302776071_0_5"/>
          <p:cNvSpPr txBox="1"/>
          <p:nvPr/>
        </p:nvSpPr>
        <p:spPr>
          <a:xfrm>
            <a:off x="2348258" y="6076859"/>
            <a:ext cx="1856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400" u="none" cap="none" strike="noStrike">
                <a:solidFill>
                  <a:srgbClr val="000000"/>
                </a:solidFill>
                <a:latin typeface="Arial"/>
                <a:ea typeface="Arial"/>
                <a:cs typeface="Arial"/>
                <a:sym typeface="Arial"/>
              </a:rPr>
              <a:t>Conclusion</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9" name="Google Shape;219;g2d302776071_0_5"/>
          <p:cNvSpPr/>
          <p:nvPr/>
        </p:nvSpPr>
        <p:spPr>
          <a:xfrm>
            <a:off x="5184573" y="5865550"/>
            <a:ext cx="3546119" cy="1026795"/>
          </a:xfrm>
          <a:custGeom>
            <a:rect b="b" l="l" r="r" t="t"/>
            <a:pathLst>
              <a:path extrusionOk="0" h="1676400" w="2636520">
                <a:moveTo>
                  <a:pt x="2596292" y="1651000"/>
                </a:moveTo>
                <a:lnTo>
                  <a:pt x="61880" y="1651000"/>
                </a:lnTo>
                <a:lnTo>
                  <a:pt x="63531" y="1663700"/>
                </a:lnTo>
                <a:lnTo>
                  <a:pt x="69246" y="1676400"/>
                </a:lnTo>
                <a:lnTo>
                  <a:pt x="2489127" y="1676400"/>
                </a:lnTo>
                <a:lnTo>
                  <a:pt x="2596292" y="1651000"/>
                </a:lnTo>
                <a:close/>
              </a:path>
              <a:path extrusionOk="0" h="1676400" w="2636520">
                <a:moveTo>
                  <a:pt x="1987147" y="139700"/>
                </a:moveTo>
                <a:lnTo>
                  <a:pt x="19589" y="139700"/>
                </a:lnTo>
                <a:lnTo>
                  <a:pt x="16375" y="190500"/>
                </a:lnTo>
                <a:lnTo>
                  <a:pt x="13455" y="241300"/>
                </a:lnTo>
                <a:lnTo>
                  <a:pt x="10829" y="292100"/>
                </a:lnTo>
                <a:lnTo>
                  <a:pt x="8493" y="342900"/>
                </a:lnTo>
                <a:lnTo>
                  <a:pt x="6445" y="393700"/>
                </a:lnTo>
                <a:lnTo>
                  <a:pt x="4682" y="444500"/>
                </a:lnTo>
                <a:lnTo>
                  <a:pt x="3201" y="495300"/>
                </a:lnTo>
                <a:lnTo>
                  <a:pt x="2001" y="546100"/>
                </a:lnTo>
                <a:lnTo>
                  <a:pt x="1077" y="596900"/>
                </a:lnTo>
                <a:lnTo>
                  <a:pt x="429" y="647700"/>
                </a:lnTo>
                <a:lnTo>
                  <a:pt x="52" y="711200"/>
                </a:lnTo>
                <a:lnTo>
                  <a:pt x="26" y="787400"/>
                </a:lnTo>
                <a:lnTo>
                  <a:pt x="106" y="812800"/>
                </a:lnTo>
                <a:lnTo>
                  <a:pt x="530" y="863600"/>
                </a:lnTo>
                <a:lnTo>
                  <a:pt x="1217" y="914400"/>
                </a:lnTo>
                <a:lnTo>
                  <a:pt x="2162" y="965200"/>
                </a:lnTo>
                <a:lnTo>
                  <a:pt x="3364" y="1016000"/>
                </a:lnTo>
                <a:lnTo>
                  <a:pt x="4820" y="1066800"/>
                </a:lnTo>
                <a:lnTo>
                  <a:pt x="6528" y="1117600"/>
                </a:lnTo>
                <a:lnTo>
                  <a:pt x="8484" y="1168400"/>
                </a:lnTo>
                <a:lnTo>
                  <a:pt x="10687" y="1219200"/>
                </a:lnTo>
                <a:lnTo>
                  <a:pt x="13133" y="1270000"/>
                </a:lnTo>
                <a:lnTo>
                  <a:pt x="15821" y="1320800"/>
                </a:lnTo>
                <a:lnTo>
                  <a:pt x="18746" y="1371600"/>
                </a:lnTo>
                <a:lnTo>
                  <a:pt x="21908" y="1422400"/>
                </a:lnTo>
                <a:lnTo>
                  <a:pt x="25303" y="1473200"/>
                </a:lnTo>
                <a:lnTo>
                  <a:pt x="28928" y="1524000"/>
                </a:lnTo>
                <a:lnTo>
                  <a:pt x="32782" y="1574800"/>
                </a:lnTo>
                <a:lnTo>
                  <a:pt x="36861" y="1625600"/>
                </a:lnTo>
                <a:lnTo>
                  <a:pt x="44513" y="1651000"/>
                </a:lnTo>
                <a:lnTo>
                  <a:pt x="2603603" y="1651000"/>
                </a:lnTo>
                <a:lnTo>
                  <a:pt x="2608579" y="1638300"/>
                </a:lnTo>
                <a:lnTo>
                  <a:pt x="2611223" y="1625600"/>
                </a:lnTo>
                <a:lnTo>
                  <a:pt x="2611532" y="1612900"/>
                </a:lnTo>
                <a:lnTo>
                  <a:pt x="84613" y="1612900"/>
                </a:lnTo>
                <a:lnTo>
                  <a:pt x="82847" y="1511300"/>
                </a:lnTo>
                <a:lnTo>
                  <a:pt x="81008" y="1409700"/>
                </a:lnTo>
                <a:lnTo>
                  <a:pt x="79079" y="1308100"/>
                </a:lnTo>
                <a:lnTo>
                  <a:pt x="78076" y="1257300"/>
                </a:lnTo>
                <a:lnTo>
                  <a:pt x="77045" y="1206500"/>
                </a:lnTo>
                <a:lnTo>
                  <a:pt x="75983" y="1155700"/>
                </a:lnTo>
                <a:lnTo>
                  <a:pt x="74889" y="1104900"/>
                </a:lnTo>
                <a:lnTo>
                  <a:pt x="73761" y="1054100"/>
                </a:lnTo>
                <a:lnTo>
                  <a:pt x="72597" y="1003300"/>
                </a:lnTo>
                <a:lnTo>
                  <a:pt x="71395" y="952500"/>
                </a:lnTo>
                <a:lnTo>
                  <a:pt x="70153" y="901700"/>
                </a:lnTo>
                <a:lnTo>
                  <a:pt x="68869" y="850900"/>
                </a:lnTo>
                <a:lnTo>
                  <a:pt x="67540" y="812800"/>
                </a:lnTo>
                <a:lnTo>
                  <a:pt x="66166" y="762000"/>
                </a:lnTo>
                <a:lnTo>
                  <a:pt x="64744" y="711200"/>
                </a:lnTo>
                <a:lnTo>
                  <a:pt x="63271" y="660400"/>
                </a:lnTo>
                <a:lnTo>
                  <a:pt x="61747" y="609600"/>
                </a:lnTo>
                <a:lnTo>
                  <a:pt x="60169" y="558800"/>
                </a:lnTo>
                <a:lnTo>
                  <a:pt x="58536" y="508000"/>
                </a:lnTo>
                <a:lnTo>
                  <a:pt x="56844" y="457200"/>
                </a:lnTo>
                <a:lnTo>
                  <a:pt x="55093" y="406400"/>
                </a:lnTo>
                <a:lnTo>
                  <a:pt x="53279" y="355600"/>
                </a:lnTo>
                <a:lnTo>
                  <a:pt x="51403" y="304800"/>
                </a:lnTo>
                <a:lnTo>
                  <a:pt x="49460" y="254000"/>
                </a:lnTo>
                <a:lnTo>
                  <a:pt x="47450" y="203200"/>
                </a:lnTo>
                <a:lnTo>
                  <a:pt x="45370" y="152400"/>
                </a:lnTo>
                <a:lnTo>
                  <a:pt x="1936607" y="152400"/>
                </a:lnTo>
                <a:lnTo>
                  <a:pt x="1987147" y="139700"/>
                </a:lnTo>
                <a:close/>
              </a:path>
              <a:path extrusionOk="0" h="1676400" w="2636520">
                <a:moveTo>
                  <a:pt x="2623812" y="101600"/>
                </a:moveTo>
                <a:lnTo>
                  <a:pt x="2590831" y="101600"/>
                </a:lnTo>
                <a:lnTo>
                  <a:pt x="2586670" y="152400"/>
                </a:lnTo>
                <a:lnTo>
                  <a:pt x="2582898" y="203200"/>
                </a:lnTo>
                <a:lnTo>
                  <a:pt x="2579496" y="254000"/>
                </a:lnTo>
                <a:lnTo>
                  <a:pt x="2576445" y="304800"/>
                </a:lnTo>
                <a:lnTo>
                  <a:pt x="2573726" y="355600"/>
                </a:lnTo>
                <a:lnTo>
                  <a:pt x="2571321" y="406400"/>
                </a:lnTo>
                <a:lnTo>
                  <a:pt x="2569211" y="457200"/>
                </a:lnTo>
                <a:lnTo>
                  <a:pt x="2567377" y="508000"/>
                </a:lnTo>
                <a:lnTo>
                  <a:pt x="2565799" y="558800"/>
                </a:lnTo>
                <a:lnTo>
                  <a:pt x="2564460" y="609600"/>
                </a:lnTo>
                <a:lnTo>
                  <a:pt x="2563340" y="660400"/>
                </a:lnTo>
                <a:lnTo>
                  <a:pt x="2562420" y="711200"/>
                </a:lnTo>
                <a:lnTo>
                  <a:pt x="2561682" y="762000"/>
                </a:lnTo>
                <a:lnTo>
                  <a:pt x="2561107" y="812800"/>
                </a:lnTo>
                <a:lnTo>
                  <a:pt x="2560676" y="863600"/>
                </a:lnTo>
                <a:lnTo>
                  <a:pt x="2560370" y="914400"/>
                </a:lnTo>
                <a:lnTo>
                  <a:pt x="2560171" y="965200"/>
                </a:lnTo>
                <a:lnTo>
                  <a:pt x="2560071" y="1409700"/>
                </a:lnTo>
                <a:lnTo>
                  <a:pt x="2559876" y="1473200"/>
                </a:lnTo>
                <a:lnTo>
                  <a:pt x="2559602" y="1524000"/>
                </a:lnTo>
                <a:lnTo>
                  <a:pt x="2559208" y="1574800"/>
                </a:lnTo>
                <a:lnTo>
                  <a:pt x="1517852" y="1574800"/>
                </a:lnTo>
                <a:lnTo>
                  <a:pt x="1465504" y="1587500"/>
                </a:lnTo>
                <a:lnTo>
                  <a:pt x="901163" y="1587500"/>
                </a:lnTo>
                <a:lnTo>
                  <a:pt x="850097" y="1600200"/>
                </a:lnTo>
                <a:lnTo>
                  <a:pt x="492673" y="1600200"/>
                </a:lnTo>
                <a:lnTo>
                  <a:pt x="441616" y="1612900"/>
                </a:lnTo>
                <a:lnTo>
                  <a:pt x="2612294" y="1612900"/>
                </a:lnTo>
                <a:lnTo>
                  <a:pt x="2613056" y="1600200"/>
                </a:lnTo>
                <a:lnTo>
                  <a:pt x="2614008" y="1549400"/>
                </a:lnTo>
                <a:lnTo>
                  <a:pt x="2615096" y="1498600"/>
                </a:lnTo>
                <a:lnTo>
                  <a:pt x="2616303" y="1447800"/>
                </a:lnTo>
                <a:lnTo>
                  <a:pt x="2617609" y="1397000"/>
                </a:lnTo>
                <a:lnTo>
                  <a:pt x="2618994" y="1346200"/>
                </a:lnTo>
                <a:lnTo>
                  <a:pt x="2620440" y="1295400"/>
                </a:lnTo>
                <a:lnTo>
                  <a:pt x="2626438" y="1092200"/>
                </a:lnTo>
                <a:lnTo>
                  <a:pt x="2627896" y="1041400"/>
                </a:lnTo>
                <a:lnTo>
                  <a:pt x="2629298" y="990600"/>
                </a:lnTo>
                <a:lnTo>
                  <a:pt x="2630626" y="939800"/>
                </a:lnTo>
                <a:lnTo>
                  <a:pt x="2631859" y="889000"/>
                </a:lnTo>
                <a:lnTo>
                  <a:pt x="2632979" y="838200"/>
                </a:lnTo>
                <a:lnTo>
                  <a:pt x="2633967" y="787400"/>
                </a:lnTo>
                <a:lnTo>
                  <a:pt x="2634803" y="736600"/>
                </a:lnTo>
                <a:lnTo>
                  <a:pt x="2635468" y="685800"/>
                </a:lnTo>
                <a:lnTo>
                  <a:pt x="2635943" y="647700"/>
                </a:lnTo>
                <a:lnTo>
                  <a:pt x="2636142" y="609600"/>
                </a:lnTo>
                <a:lnTo>
                  <a:pt x="2636244" y="546100"/>
                </a:lnTo>
                <a:lnTo>
                  <a:pt x="2636032" y="495300"/>
                </a:lnTo>
                <a:lnTo>
                  <a:pt x="2635553" y="444500"/>
                </a:lnTo>
                <a:lnTo>
                  <a:pt x="2634786" y="393700"/>
                </a:lnTo>
                <a:lnTo>
                  <a:pt x="2633714" y="342900"/>
                </a:lnTo>
                <a:lnTo>
                  <a:pt x="2632317" y="292100"/>
                </a:lnTo>
                <a:lnTo>
                  <a:pt x="2630575" y="241300"/>
                </a:lnTo>
                <a:lnTo>
                  <a:pt x="2628469" y="190500"/>
                </a:lnTo>
                <a:lnTo>
                  <a:pt x="2625980" y="139700"/>
                </a:lnTo>
                <a:lnTo>
                  <a:pt x="2623812" y="101600"/>
                </a:lnTo>
                <a:close/>
              </a:path>
              <a:path extrusionOk="0" h="1676400" w="2636520">
                <a:moveTo>
                  <a:pt x="2510426" y="1562100"/>
                </a:moveTo>
                <a:lnTo>
                  <a:pt x="2147866" y="1562100"/>
                </a:lnTo>
                <a:lnTo>
                  <a:pt x="2094634" y="1574800"/>
                </a:lnTo>
                <a:lnTo>
                  <a:pt x="2559208" y="1574800"/>
                </a:lnTo>
                <a:lnTo>
                  <a:pt x="2510426" y="1562100"/>
                </a:lnTo>
                <a:close/>
              </a:path>
              <a:path extrusionOk="0" h="1676400" w="2636520">
                <a:moveTo>
                  <a:pt x="385068" y="165100"/>
                </a:moveTo>
                <a:lnTo>
                  <a:pt x="191437" y="165100"/>
                </a:lnTo>
                <a:lnTo>
                  <a:pt x="240637" y="177800"/>
                </a:lnTo>
                <a:lnTo>
                  <a:pt x="337516" y="177800"/>
                </a:lnTo>
                <a:lnTo>
                  <a:pt x="385068" y="165100"/>
                </a:lnTo>
                <a:close/>
              </a:path>
              <a:path extrusionOk="0" h="1676400" w="2636520">
                <a:moveTo>
                  <a:pt x="1027229" y="152400"/>
                </a:moveTo>
                <a:lnTo>
                  <a:pt x="45370" y="152400"/>
                </a:lnTo>
                <a:lnTo>
                  <a:pt x="93730" y="165100"/>
                </a:lnTo>
                <a:lnTo>
                  <a:pt x="976405" y="165100"/>
                </a:lnTo>
                <a:lnTo>
                  <a:pt x="1027229" y="152400"/>
                </a:lnTo>
                <a:close/>
              </a:path>
              <a:path extrusionOk="0" h="1676400" w="2636520">
                <a:moveTo>
                  <a:pt x="2623089" y="88900"/>
                </a:moveTo>
                <a:lnTo>
                  <a:pt x="10953" y="88900"/>
                </a:lnTo>
                <a:lnTo>
                  <a:pt x="2738" y="101600"/>
                </a:lnTo>
                <a:lnTo>
                  <a:pt x="0" y="114300"/>
                </a:lnTo>
                <a:lnTo>
                  <a:pt x="2738" y="139700"/>
                </a:lnTo>
                <a:lnTo>
                  <a:pt x="2239534" y="139700"/>
                </a:lnTo>
                <a:lnTo>
                  <a:pt x="2289904" y="127000"/>
                </a:lnTo>
                <a:lnTo>
                  <a:pt x="2390484" y="127000"/>
                </a:lnTo>
                <a:lnTo>
                  <a:pt x="2440682" y="114300"/>
                </a:lnTo>
                <a:lnTo>
                  <a:pt x="2540862" y="114300"/>
                </a:lnTo>
                <a:lnTo>
                  <a:pt x="2590831" y="101600"/>
                </a:lnTo>
                <a:lnTo>
                  <a:pt x="2623812" y="101600"/>
                </a:lnTo>
                <a:lnTo>
                  <a:pt x="2623089" y="88900"/>
                </a:lnTo>
                <a:close/>
              </a:path>
              <a:path extrusionOk="0" h="1676400" w="2636520">
                <a:moveTo>
                  <a:pt x="2602642" y="12700"/>
                </a:moveTo>
                <a:lnTo>
                  <a:pt x="1975596" y="12700"/>
                </a:lnTo>
                <a:lnTo>
                  <a:pt x="1925928" y="25400"/>
                </a:lnTo>
                <a:lnTo>
                  <a:pt x="1826593" y="25400"/>
                </a:lnTo>
                <a:lnTo>
                  <a:pt x="1677640" y="38100"/>
                </a:lnTo>
                <a:lnTo>
                  <a:pt x="1528823" y="38100"/>
                </a:lnTo>
                <a:lnTo>
                  <a:pt x="1479262" y="50800"/>
                </a:lnTo>
                <a:lnTo>
                  <a:pt x="1179695" y="50800"/>
                </a:lnTo>
                <a:lnTo>
                  <a:pt x="1128874" y="63500"/>
                </a:lnTo>
                <a:lnTo>
                  <a:pt x="177450" y="63500"/>
                </a:lnTo>
                <a:lnTo>
                  <a:pt x="130639" y="76200"/>
                </a:lnTo>
                <a:lnTo>
                  <a:pt x="84096" y="76200"/>
                </a:lnTo>
                <a:lnTo>
                  <a:pt x="37877" y="88900"/>
                </a:lnTo>
                <a:lnTo>
                  <a:pt x="2622073" y="88900"/>
                </a:lnTo>
                <a:lnTo>
                  <a:pt x="2627217" y="63500"/>
                </a:lnTo>
                <a:lnTo>
                  <a:pt x="2625788" y="38100"/>
                </a:lnTo>
                <a:lnTo>
                  <a:pt x="2617644" y="25400"/>
                </a:lnTo>
                <a:lnTo>
                  <a:pt x="2602642" y="12700"/>
                </a:lnTo>
                <a:close/>
              </a:path>
              <a:path extrusionOk="0" h="1676400" w="2636520">
                <a:moveTo>
                  <a:pt x="2372518" y="0"/>
                </a:moveTo>
                <a:lnTo>
                  <a:pt x="2322974" y="12700"/>
                </a:lnTo>
                <a:lnTo>
                  <a:pt x="2418604" y="12700"/>
                </a:lnTo>
                <a:lnTo>
                  <a:pt x="237251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g2d302776071_0_5"/>
          <p:cNvSpPr/>
          <p:nvPr/>
        </p:nvSpPr>
        <p:spPr>
          <a:xfrm>
            <a:off x="4705336" y="1409193"/>
            <a:ext cx="686435" cy="257175"/>
          </a:xfrm>
          <a:custGeom>
            <a:rect b="b" l="l" r="r" t="t"/>
            <a:pathLst>
              <a:path extrusionOk="0" h="257175" w="686435">
                <a:moveTo>
                  <a:pt x="171450" y="99764"/>
                </a:moveTo>
                <a:lnTo>
                  <a:pt x="0" y="99764"/>
                </a:lnTo>
                <a:lnTo>
                  <a:pt x="0" y="156914"/>
                </a:lnTo>
                <a:lnTo>
                  <a:pt x="171450" y="156914"/>
                </a:lnTo>
                <a:lnTo>
                  <a:pt x="171450" y="99764"/>
                </a:lnTo>
                <a:close/>
              </a:path>
              <a:path extrusionOk="0" h="257175" w="686435">
                <a:moveTo>
                  <a:pt x="400050" y="99764"/>
                </a:moveTo>
                <a:lnTo>
                  <a:pt x="228600" y="99764"/>
                </a:lnTo>
                <a:lnTo>
                  <a:pt x="228600" y="156914"/>
                </a:lnTo>
                <a:lnTo>
                  <a:pt x="400050" y="156914"/>
                </a:lnTo>
                <a:lnTo>
                  <a:pt x="400050" y="99764"/>
                </a:lnTo>
                <a:close/>
              </a:path>
              <a:path extrusionOk="0" h="257175" w="686435">
                <a:moveTo>
                  <a:pt x="572543" y="128339"/>
                </a:moveTo>
                <a:lnTo>
                  <a:pt x="443357" y="203650"/>
                </a:lnTo>
                <a:lnTo>
                  <a:pt x="434909" y="211226"/>
                </a:lnTo>
                <a:lnTo>
                  <a:pt x="430164" y="221112"/>
                </a:lnTo>
                <a:lnTo>
                  <a:pt x="429444" y="232046"/>
                </a:lnTo>
                <a:lnTo>
                  <a:pt x="433070" y="242766"/>
                </a:lnTo>
                <a:lnTo>
                  <a:pt x="440646" y="251213"/>
                </a:lnTo>
                <a:lnTo>
                  <a:pt x="450532" y="255958"/>
                </a:lnTo>
                <a:lnTo>
                  <a:pt x="461466" y="256678"/>
                </a:lnTo>
                <a:lnTo>
                  <a:pt x="472186" y="253053"/>
                </a:lnTo>
                <a:lnTo>
                  <a:pt x="636953" y="156914"/>
                </a:lnTo>
                <a:lnTo>
                  <a:pt x="628650" y="156914"/>
                </a:lnTo>
                <a:lnTo>
                  <a:pt x="628650" y="152977"/>
                </a:lnTo>
                <a:lnTo>
                  <a:pt x="614807" y="152977"/>
                </a:lnTo>
                <a:lnTo>
                  <a:pt x="572543" y="128339"/>
                </a:lnTo>
                <a:close/>
              </a:path>
              <a:path extrusionOk="0" h="257175" w="686435">
                <a:moveTo>
                  <a:pt x="523526" y="99764"/>
                </a:moveTo>
                <a:lnTo>
                  <a:pt x="457200" y="99764"/>
                </a:lnTo>
                <a:lnTo>
                  <a:pt x="457200" y="156914"/>
                </a:lnTo>
                <a:lnTo>
                  <a:pt x="523526" y="156914"/>
                </a:lnTo>
                <a:lnTo>
                  <a:pt x="572543" y="128339"/>
                </a:lnTo>
                <a:lnTo>
                  <a:pt x="523526" y="99764"/>
                </a:lnTo>
                <a:close/>
              </a:path>
              <a:path extrusionOk="0" h="257175" w="686435">
                <a:moveTo>
                  <a:pt x="636953" y="99764"/>
                </a:moveTo>
                <a:lnTo>
                  <a:pt x="628650" y="99764"/>
                </a:lnTo>
                <a:lnTo>
                  <a:pt x="628650" y="156914"/>
                </a:lnTo>
                <a:lnTo>
                  <a:pt x="636953" y="156914"/>
                </a:lnTo>
                <a:lnTo>
                  <a:pt x="685926" y="128339"/>
                </a:lnTo>
                <a:lnTo>
                  <a:pt x="636953" y="99764"/>
                </a:lnTo>
                <a:close/>
              </a:path>
              <a:path extrusionOk="0" h="257175" w="686435">
                <a:moveTo>
                  <a:pt x="614807" y="103701"/>
                </a:moveTo>
                <a:lnTo>
                  <a:pt x="572543" y="128339"/>
                </a:lnTo>
                <a:lnTo>
                  <a:pt x="614807" y="152977"/>
                </a:lnTo>
                <a:lnTo>
                  <a:pt x="614807" y="103701"/>
                </a:lnTo>
                <a:close/>
              </a:path>
              <a:path extrusionOk="0" h="257175" w="686435">
                <a:moveTo>
                  <a:pt x="628650" y="103701"/>
                </a:moveTo>
                <a:lnTo>
                  <a:pt x="614807" y="103701"/>
                </a:lnTo>
                <a:lnTo>
                  <a:pt x="614807" y="152977"/>
                </a:lnTo>
                <a:lnTo>
                  <a:pt x="628650" y="152977"/>
                </a:lnTo>
                <a:lnTo>
                  <a:pt x="628650" y="103701"/>
                </a:lnTo>
                <a:close/>
              </a:path>
              <a:path extrusionOk="0" h="257175" w="686435">
                <a:moveTo>
                  <a:pt x="461466" y="0"/>
                </a:moveTo>
                <a:lnTo>
                  <a:pt x="450532" y="720"/>
                </a:lnTo>
                <a:lnTo>
                  <a:pt x="440646" y="5464"/>
                </a:lnTo>
                <a:lnTo>
                  <a:pt x="433070" y="13912"/>
                </a:lnTo>
                <a:lnTo>
                  <a:pt x="429444" y="24632"/>
                </a:lnTo>
                <a:lnTo>
                  <a:pt x="430164" y="35565"/>
                </a:lnTo>
                <a:lnTo>
                  <a:pt x="434909" y="45452"/>
                </a:lnTo>
                <a:lnTo>
                  <a:pt x="443357" y="53028"/>
                </a:lnTo>
                <a:lnTo>
                  <a:pt x="572543" y="128339"/>
                </a:lnTo>
                <a:lnTo>
                  <a:pt x="614807" y="103701"/>
                </a:lnTo>
                <a:lnTo>
                  <a:pt x="628650" y="103701"/>
                </a:lnTo>
                <a:lnTo>
                  <a:pt x="628650" y="99764"/>
                </a:lnTo>
                <a:lnTo>
                  <a:pt x="636953" y="99764"/>
                </a:lnTo>
                <a:lnTo>
                  <a:pt x="472186" y="3625"/>
                </a:lnTo>
                <a:lnTo>
                  <a:pt x="461466" y="0"/>
                </a:lnTo>
                <a:close/>
              </a:path>
            </a:pathLst>
          </a:custGeom>
          <a:solidFill>
            <a:srgbClr val="E27B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 name="Google Shape;221;g2d302776071_0_5"/>
          <p:cNvSpPr/>
          <p:nvPr/>
        </p:nvSpPr>
        <p:spPr>
          <a:xfrm>
            <a:off x="4472433" y="6250359"/>
            <a:ext cx="686435" cy="257175"/>
          </a:xfrm>
          <a:custGeom>
            <a:rect b="b" l="l" r="r" t="t"/>
            <a:pathLst>
              <a:path extrusionOk="0" h="257175" w="686435">
                <a:moveTo>
                  <a:pt x="171450" y="99764"/>
                </a:moveTo>
                <a:lnTo>
                  <a:pt x="0" y="99764"/>
                </a:lnTo>
                <a:lnTo>
                  <a:pt x="0" y="156914"/>
                </a:lnTo>
                <a:lnTo>
                  <a:pt x="171450" y="156914"/>
                </a:lnTo>
                <a:lnTo>
                  <a:pt x="171450" y="99764"/>
                </a:lnTo>
                <a:close/>
              </a:path>
              <a:path extrusionOk="0" h="257175" w="686435">
                <a:moveTo>
                  <a:pt x="400050" y="99764"/>
                </a:moveTo>
                <a:lnTo>
                  <a:pt x="228600" y="99764"/>
                </a:lnTo>
                <a:lnTo>
                  <a:pt x="228600" y="156914"/>
                </a:lnTo>
                <a:lnTo>
                  <a:pt x="400050" y="156914"/>
                </a:lnTo>
                <a:lnTo>
                  <a:pt x="400050" y="99764"/>
                </a:lnTo>
                <a:close/>
              </a:path>
              <a:path extrusionOk="0" h="257175" w="686435">
                <a:moveTo>
                  <a:pt x="572543" y="128339"/>
                </a:moveTo>
                <a:lnTo>
                  <a:pt x="443357" y="203650"/>
                </a:lnTo>
                <a:lnTo>
                  <a:pt x="434909" y="211226"/>
                </a:lnTo>
                <a:lnTo>
                  <a:pt x="430164" y="221112"/>
                </a:lnTo>
                <a:lnTo>
                  <a:pt x="429444" y="232046"/>
                </a:lnTo>
                <a:lnTo>
                  <a:pt x="433070" y="242766"/>
                </a:lnTo>
                <a:lnTo>
                  <a:pt x="440646" y="251213"/>
                </a:lnTo>
                <a:lnTo>
                  <a:pt x="450532" y="255958"/>
                </a:lnTo>
                <a:lnTo>
                  <a:pt x="461466" y="256678"/>
                </a:lnTo>
                <a:lnTo>
                  <a:pt x="472186" y="253053"/>
                </a:lnTo>
                <a:lnTo>
                  <a:pt x="636953" y="156914"/>
                </a:lnTo>
                <a:lnTo>
                  <a:pt x="628650" y="156914"/>
                </a:lnTo>
                <a:lnTo>
                  <a:pt x="628650" y="152977"/>
                </a:lnTo>
                <a:lnTo>
                  <a:pt x="614807" y="152977"/>
                </a:lnTo>
                <a:lnTo>
                  <a:pt x="572543" y="128339"/>
                </a:lnTo>
                <a:close/>
              </a:path>
              <a:path extrusionOk="0" h="257175" w="686435">
                <a:moveTo>
                  <a:pt x="523526" y="99764"/>
                </a:moveTo>
                <a:lnTo>
                  <a:pt x="457200" y="99764"/>
                </a:lnTo>
                <a:lnTo>
                  <a:pt x="457200" y="156914"/>
                </a:lnTo>
                <a:lnTo>
                  <a:pt x="523526" y="156914"/>
                </a:lnTo>
                <a:lnTo>
                  <a:pt x="572543" y="128339"/>
                </a:lnTo>
                <a:lnTo>
                  <a:pt x="523526" y="99764"/>
                </a:lnTo>
                <a:close/>
              </a:path>
              <a:path extrusionOk="0" h="257175" w="686435">
                <a:moveTo>
                  <a:pt x="636953" y="99764"/>
                </a:moveTo>
                <a:lnTo>
                  <a:pt x="628650" y="99764"/>
                </a:lnTo>
                <a:lnTo>
                  <a:pt x="628650" y="156914"/>
                </a:lnTo>
                <a:lnTo>
                  <a:pt x="636953" y="156914"/>
                </a:lnTo>
                <a:lnTo>
                  <a:pt x="685926" y="128339"/>
                </a:lnTo>
                <a:lnTo>
                  <a:pt x="636953" y="99764"/>
                </a:lnTo>
                <a:close/>
              </a:path>
              <a:path extrusionOk="0" h="257175" w="686435">
                <a:moveTo>
                  <a:pt x="614807" y="103701"/>
                </a:moveTo>
                <a:lnTo>
                  <a:pt x="572543" y="128339"/>
                </a:lnTo>
                <a:lnTo>
                  <a:pt x="614807" y="152977"/>
                </a:lnTo>
                <a:lnTo>
                  <a:pt x="614807" y="103701"/>
                </a:lnTo>
                <a:close/>
              </a:path>
              <a:path extrusionOk="0" h="257175" w="686435">
                <a:moveTo>
                  <a:pt x="628650" y="103701"/>
                </a:moveTo>
                <a:lnTo>
                  <a:pt x="614807" y="103701"/>
                </a:lnTo>
                <a:lnTo>
                  <a:pt x="614807" y="152977"/>
                </a:lnTo>
                <a:lnTo>
                  <a:pt x="628650" y="152977"/>
                </a:lnTo>
                <a:lnTo>
                  <a:pt x="628650" y="103701"/>
                </a:lnTo>
                <a:close/>
              </a:path>
              <a:path extrusionOk="0" h="257175" w="686435">
                <a:moveTo>
                  <a:pt x="461466" y="0"/>
                </a:moveTo>
                <a:lnTo>
                  <a:pt x="450532" y="720"/>
                </a:lnTo>
                <a:lnTo>
                  <a:pt x="440646" y="5464"/>
                </a:lnTo>
                <a:lnTo>
                  <a:pt x="433070" y="13912"/>
                </a:lnTo>
                <a:lnTo>
                  <a:pt x="429444" y="24632"/>
                </a:lnTo>
                <a:lnTo>
                  <a:pt x="430164" y="35565"/>
                </a:lnTo>
                <a:lnTo>
                  <a:pt x="434909" y="45452"/>
                </a:lnTo>
                <a:lnTo>
                  <a:pt x="443357" y="53028"/>
                </a:lnTo>
                <a:lnTo>
                  <a:pt x="572543" y="128339"/>
                </a:lnTo>
                <a:lnTo>
                  <a:pt x="614807" y="103701"/>
                </a:lnTo>
                <a:lnTo>
                  <a:pt x="628650" y="103701"/>
                </a:lnTo>
                <a:lnTo>
                  <a:pt x="628650" y="99764"/>
                </a:lnTo>
                <a:lnTo>
                  <a:pt x="636953" y="99764"/>
                </a:lnTo>
                <a:lnTo>
                  <a:pt x="472186" y="3625"/>
                </a:lnTo>
                <a:lnTo>
                  <a:pt x="461466" y="0"/>
                </a:lnTo>
                <a:close/>
              </a:path>
            </a:pathLst>
          </a:custGeom>
          <a:solidFill>
            <a:srgbClr val="E27B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 name="Google Shape;222;g2d302776071_0_5"/>
          <p:cNvSpPr txBox="1"/>
          <p:nvPr/>
        </p:nvSpPr>
        <p:spPr>
          <a:xfrm>
            <a:off x="5352124" y="6323525"/>
            <a:ext cx="3378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000" u="none" cap="none" strike="noStrike">
                <a:solidFill>
                  <a:srgbClr val="000000"/>
                </a:solidFill>
                <a:highlight>
                  <a:srgbClr val="FF00FF"/>
                </a:highlight>
                <a:latin typeface="Arial"/>
                <a:ea typeface="Arial"/>
                <a:cs typeface="Arial"/>
                <a:sym typeface="Arial"/>
              </a:rPr>
              <a:t>Recommendation and w</a:t>
            </a:r>
            <a:r>
              <a:rPr i="1" lang="en-US" sz="2000">
                <a:highlight>
                  <a:srgbClr val="FF00FF"/>
                </a:highlight>
              </a:rPr>
              <a:t>hy</a:t>
            </a:r>
            <a:r>
              <a:rPr i="1" lang="en-US" sz="2000"/>
              <a:t> </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3" name="Google Shape;223;g2d302776071_0_5"/>
          <p:cNvSpPr txBox="1"/>
          <p:nvPr/>
        </p:nvSpPr>
        <p:spPr>
          <a:xfrm>
            <a:off x="5336307" y="6028701"/>
            <a:ext cx="16929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Arial"/>
                <a:ea typeface="Arial"/>
                <a:cs typeface="Arial"/>
                <a:sym typeface="Arial"/>
              </a:rPr>
              <a:t>-</a:t>
            </a:r>
            <a:r>
              <a:rPr b="1" i="1" lang="en-US" sz="2000" u="none" cap="none" strike="noStrike">
                <a:solidFill>
                  <a:srgbClr val="000000"/>
                </a:solidFill>
                <a:latin typeface="Arial"/>
                <a:ea typeface="Arial"/>
                <a:cs typeface="Arial"/>
                <a:sym typeface="Arial"/>
              </a:rPr>
              <a:t>Paragraph 4:</a:t>
            </a:r>
            <a:endParaRPr b="1" i="0" sz="2000" u="none" cap="none" strike="noStrike">
              <a:solidFill>
                <a:srgbClr val="000000"/>
              </a:solidFill>
              <a:latin typeface="Arial"/>
              <a:ea typeface="Arial"/>
              <a:cs typeface="Arial"/>
              <a:sym typeface="Arial"/>
            </a:endParaRPr>
          </a:p>
        </p:txBody>
      </p:sp>
      <p:pic>
        <p:nvPicPr>
          <p:cNvPr id="224" name="Google Shape;224;g2d302776071_0_5"/>
          <p:cNvPicPr preferRelativeResize="0"/>
          <p:nvPr/>
        </p:nvPicPr>
        <p:blipFill>
          <a:blip r:embed="rId3">
            <a:alphaModFix/>
          </a:blip>
          <a:stretch>
            <a:fillRect/>
          </a:stretch>
        </p:blipFill>
        <p:spPr>
          <a:xfrm>
            <a:off x="-12425" y="5609398"/>
            <a:ext cx="1381750" cy="12215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77a9680ca7_0_74"/>
          <p:cNvSpPr txBox="1"/>
          <p:nvPr>
            <p:ph idx="1" type="body"/>
          </p:nvPr>
        </p:nvSpPr>
        <p:spPr>
          <a:xfrm>
            <a:off x="153125" y="955600"/>
            <a:ext cx="4833600" cy="56820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100">
                <a:latin typeface="Arial"/>
                <a:ea typeface="Arial"/>
                <a:cs typeface="Arial"/>
                <a:sym typeface="Arial"/>
              </a:rPr>
              <a:t>Sample Review (Park Review)</a:t>
            </a:r>
            <a:endParaRPr b="1" sz="2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500">
                <a:latin typeface="Arial"/>
                <a:ea typeface="Arial"/>
                <a:cs typeface="Arial"/>
                <a:sym typeface="Arial"/>
              </a:rPr>
              <a:t>Al Hussein Public Park</a:t>
            </a:r>
            <a:r>
              <a:rPr lang="en-US" sz="1500">
                <a:latin typeface="Arial"/>
                <a:ea typeface="Arial"/>
                <a:cs typeface="Arial"/>
                <a:sym typeface="Arial"/>
              </a:rPr>
              <a:t> is one of the largest parks in Amman, Jordan. It was opened in 2002 and is a popular spot for families, students, and tourists.</a:t>
            </a:r>
            <a:endParaRPr sz="15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The park has </a:t>
            </a:r>
            <a:r>
              <a:rPr b="1" lang="en-US" sz="1500">
                <a:latin typeface="Arial"/>
                <a:ea typeface="Arial"/>
                <a:cs typeface="Arial"/>
                <a:sym typeface="Arial"/>
              </a:rPr>
              <a:t>beautiful gardens, wide walking paths, sports courts, and a cultural village</a:t>
            </a:r>
            <a:r>
              <a:rPr lang="en-US" sz="1500">
                <a:latin typeface="Arial"/>
                <a:ea typeface="Arial"/>
                <a:cs typeface="Arial"/>
                <a:sym typeface="Arial"/>
              </a:rPr>
              <a:t>. Many people come to exercise, have picnics, or just relax outdoors. There are also playgrounds for children and open spaces for events and festivals.</a:t>
            </a:r>
            <a:endParaRPr sz="15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The atmosphere is </a:t>
            </a:r>
            <a:r>
              <a:rPr b="1" lang="en-US" sz="1500">
                <a:latin typeface="Arial"/>
                <a:ea typeface="Arial"/>
                <a:cs typeface="Arial"/>
                <a:sym typeface="Arial"/>
              </a:rPr>
              <a:t>peaceful and refreshing</a:t>
            </a:r>
            <a:r>
              <a:rPr lang="en-US" sz="1500">
                <a:latin typeface="Arial"/>
                <a:ea typeface="Arial"/>
                <a:cs typeface="Arial"/>
                <a:sym typeface="Arial"/>
              </a:rPr>
              <a:t>, especially in the evenings when the weather is cooler. The park is clean and well-maintained, though it can get crowded on weekends and holidays.</a:t>
            </a:r>
            <a:endParaRPr sz="15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I recommend Al Hussein Public Park to </a:t>
            </a:r>
            <a:r>
              <a:rPr b="1" lang="en-US" sz="1500">
                <a:latin typeface="Arial"/>
                <a:ea typeface="Arial"/>
                <a:cs typeface="Arial"/>
                <a:sym typeface="Arial"/>
              </a:rPr>
              <a:t>anyone who enjoys nature, sports, or spending time with family and friends outdoors</a:t>
            </a:r>
            <a:r>
              <a:rPr lang="en-US" sz="1500">
                <a:latin typeface="Arial"/>
                <a:ea typeface="Arial"/>
                <a:cs typeface="Arial"/>
                <a:sym typeface="Arial"/>
              </a:rPr>
              <a:t>. It’s the perfect place to escape the busy city and enjoy some fresh air.</a:t>
            </a:r>
            <a:endParaRPr sz="1600">
              <a:latin typeface="Arial"/>
              <a:ea typeface="Arial"/>
              <a:cs typeface="Arial"/>
              <a:sym typeface="Arial"/>
            </a:endParaRPr>
          </a:p>
          <a:p>
            <a:pPr indent="0" lvl="0" marL="0" rtl="0" algn="l">
              <a:spcBef>
                <a:spcPts val="1200"/>
              </a:spcBef>
              <a:spcAft>
                <a:spcPts val="0"/>
              </a:spcAft>
              <a:buNone/>
            </a:pPr>
            <a:r>
              <a:t/>
            </a:r>
            <a:endParaRPr sz="1900"/>
          </a:p>
        </p:txBody>
      </p:sp>
      <p:pic>
        <p:nvPicPr>
          <p:cNvPr id="230" name="Google Shape;230;g377a9680ca7_0_74"/>
          <p:cNvPicPr preferRelativeResize="0"/>
          <p:nvPr/>
        </p:nvPicPr>
        <p:blipFill>
          <a:blip r:embed="rId3">
            <a:alphaModFix/>
          </a:blip>
          <a:stretch>
            <a:fillRect/>
          </a:stretch>
        </p:blipFill>
        <p:spPr>
          <a:xfrm>
            <a:off x="5501152" y="46875"/>
            <a:ext cx="3244597" cy="2430325"/>
          </a:xfrm>
          <a:prstGeom prst="rect">
            <a:avLst/>
          </a:prstGeom>
          <a:noFill/>
          <a:ln>
            <a:noFill/>
          </a:ln>
        </p:spPr>
      </p:pic>
      <p:pic>
        <p:nvPicPr>
          <p:cNvPr id="231" name="Google Shape;231;g377a9680ca7_0_74"/>
          <p:cNvPicPr preferRelativeResize="0"/>
          <p:nvPr/>
        </p:nvPicPr>
        <p:blipFill rotWithShape="1">
          <a:blip r:embed="rId4">
            <a:alphaModFix/>
          </a:blip>
          <a:srcRect b="0" l="0" r="0" t="15038"/>
          <a:stretch/>
        </p:blipFill>
        <p:spPr>
          <a:xfrm>
            <a:off x="5501150" y="2461600"/>
            <a:ext cx="3244600" cy="2064925"/>
          </a:xfrm>
          <a:prstGeom prst="rect">
            <a:avLst/>
          </a:prstGeom>
          <a:noFill/>
          <a:ln>
            <a:noFill/>
          </a:ln>
        </p:spPr>
      </p:pic>
      <p:pic>
        <p:nvPicPr>
          <p:cNvPr id="232" name="Google Shape;232;g377a9680ca7_0_74"/>
          <p:cNvPicPr preferRelativeResize="0"/>
          <p:nvPr/>
        </p:nvPicPr>
        <p:blipFill>
          <a:blip r:embed="rId5">
            <a:alphaModFix/>
          </a:blip>
          <a:stretch>
            <a:fillRect/>
          </a:stretch>
        </p:blipFill>
        <p:spPr>
          <a:xfrm>
            <a:off x="5501150" y="4542025"/>
            <a:ext cx="3244600" cy="2333800"/>
          </a:xfrm>
          <a:prstGeom prst="rect">
            <a:avLst/>
          </a:prstGeom>
          <a:noFill/>
          <a:ln>
            <a:noFill/>
          </a:ln>
        </p:spPr>
      </p:pic>
      <p:pic>
        <p:nvPicPr>
          <p:cNvPr id="233" name="Google Shape;233;g377a9680ca7_0_74"/>
          <p:cNvPicPr preferRelativeResize="0"/>
          <p:nvPr/>
        </p:nvPicPr>
        <p:blipFill>
          <a:blip r:embed="rId6">
            <a:alphaModFix/>
          </a:blip>
          <a:stretch>
            <a:fillRect/>
          </a:stretch>
        </p:blipFill>
        <p:spPr>
          <a:xfrm>
            <a:off x="4077100" y="76200"/>
            <a:ext cx="1424050" cy="150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77a9680ca7_0_156"/>
          <p:cNvSpPr txBox="1"/>
          <p:nvPr>
            <p:ph idx="1" type="body"/>
          </p:nvPr>
        </p:nvSpPr>
        <p:spPr>
          <a:xfrm>
            <a:off x="153125" y="955600"/>
            <a:ext cx="4833600" cy="56820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None/>
            </a:pPr>
            <a:r>
              <a:rPr b="1" lang="en-US" sz="2100">
                <a:latin typeface="Arial"/>
                <a:ea typeface="Arial"/>
                <a:cs typeface="Arial"/>
                <a:sym typeface="Arial"/>
              </a:rPr>
              <a:t>Sample Review (Park Review)</a:t>
            </a:r>
            <a:endParaRPr b="1" sz="2100">
              <a:latin typeface="Arial"/>
              <a:ea typeface="Arial"/>
              <a:cs typeface="Arial"/>
              <a:sym typeface="Arial"/>
            </a:endParaRPr>
          </a:p>
          <a:p>
            <a:pPr indent="0" lvl="0" marL="0" rtl="0" algn="l">
              <a:lnSpc>
                <a:spcPct val="115000"/>
              </a:lnSpc>
              <a:spcBef>
                <a:spcPts val="1200"/>
              </a:spcBef>
              <a:spcAft>
                <a:spcPts val="0"/>
              </a:spcAft>
              <a:buNone/>
            </a:pPr>
            <a:r>
              <a:rPr b="1" lang="en-US" sz="1500">
                <a:latin typeface="Arial"/>
                <a:ea typeface="Arial"/>
                <a:cs typeface="Arial"/>
                <a:sym typeface="Arial"/>
              </a:rPr>
              <a:t>Al Hussein Public Park</a:t>
            </a:r>
            <a:r>
              <a:rPr lang="en-US" sz="1500">
                <a:latin typeface="Arial"/>
                <a:ea typeface="Arial"/>
                <a:cs typeface="Arial"/>
                <a:sym typeface="Arial"/>
              </a:rPr>
              <a:t> is one of the largest parks in Amman, Jordan. It was opened in 2002 and is a popular spot for families, students, and tourists.</a:t>
            </a:r>
            <a:endParaRPr sz="1500">
              <a:latin typeface="Arial"/>
              <a:ea typeface="Arial"/>
              <a:cs typeface="Arial"/>
              <a:sym typeface="Arial"/>
            </a:endParaRPr>
          </a:p>
          <a:p>
            <a:pPr indent="0" lvl="0" marL="0" rtl="0" algn="l">
              <a:lnSpc>
                <a:spcPct val="115000"/>
              </a:lnSpc>
              <a:spcBef>
                <a:spcPts val="1200"/>
              </a:spcBef>
              <a:spcAft>
                <a:spcPts val="0"/>
              </a:spcAft>
              <a:buNone/>
            </a:pPr>
            <a:r>
              <a:rPr lang="en-US" sz="1500">
                <a:latin typeface="Arial"/>
                <a:ea typeface="Arial"/>
                <a:cs typeface="Arial"/>
                <a:sym typeface="Arial"/>
              </a:rPr>
              <a:t>The park has </a:t>
            </a:r>
            <a:r>
              <a:rPr b="1" lang="en-US" sz="1500">
                <a:latin typeface="Arial"/>
                <a:ea typeface="Arial"/>
                <a:cs typeface="Arial"/>
                <a:sym typeface="Arial"/>
              </a:rPr>
              <a:t>beautiful gardens, wide walking paths, sports courts, and a cultural village</a:t>
            </a:r>
            <a:r>
              <a:rPr lang="en-US" sz="1500">
                <a:latin typeface="Arial"/>
                <a:ea typeface="Arial"/>
                <a:cs typeface="Arial"/>
                <a:sym typeface="Arial"/>
              </a:rPr>
              <a:t>. Many people come to exercise, have picnics, or just relax outdoors. There are also playgrounds for children and open spaces for events and festivals.</a:t>
            </a:r>
            <a:endParaRPr sz="1500">
              <a:latin typeface="Arial"/>
              <a:ea typeface="Arial"/>
              <a:cs typeface="Arial"/>
              <a:sym typeface="Arial"/>
            </a:endParaRPr>
          </a:p>
          <a:p>
            <a:pPr indent="0" lvl="0" marL="0" rtl="0" algn="l">
              <a:lnSpc>
                <a:spcPct val="115000"/>
              </a:lnSpc>
              <a:spcBef>
                <a:spcPts val="1200"/>
              </a:spcBef>
              <a:spcAft>
                <a:spcPts val="0"/>
              </a:spcAft>
              <a:buNone/>
            </a:pPr>
            <a:r>
              <a:rPr lang="en-US" sz="1500">
                <a:latin typeface="Arial"/>
                <a:ea typeface="Arial"/>
                <a:cs typeface="Arial"/>
                <a:sym typeface="Arial"/>
              </a:rPr>
              <a:t>The atmosphere is </a:t>
            </a:r>
            <a:r>
              <a:rPr b="1" lang="en-US" sz="1500">
                <a:latin typeface="Arial"/>
                <a:ea typeface="Arial"/>
                <a:cs typeface="Arial"/>
                <a:sym typeface="Arial"/>
              </a:rPr>
              <a:t>peaceful and refreshing</a:t>
            </a:r>
            <a:r>
              <a:rPr lang="en-US" sz="1500">
                <a:latin typeface="Arial"/>
                <a:ea typeface="Arial"/>
                <a:cs typeface="Arial"/>
                <a:sym typeface="Arial"/>
              </a:rPr>
              <a:t>, especially in the evenings when the weather is cooler. The park is clean and well-maintained, though it can get crowded on weekends and holidays.</a:t>
            </a:r>
            <a:endParaRPr sz="1500">
              <a:latin typeface="Arial"/>
              <a:ea typeface="Arial"/>
              <a:cs typeface="Arial"/>
              <a:sym typeface="Arial"/>
            </a:endParaRPr>
          </a:p>
          <a:p>
            <a:pPr indent="0" lvl="0" marL="0" rtl="0" algn="l">
              <a:lnSpc>
                <a:spcPct val="115000"/>
              </a:lnSpc>
              <a:spcBef>
                <a:spcPts val="1200"/>
              </a:spcBef>
              <a:spcAft>
                <a:spcPts val="0"/>
              </a:spcAft>
              <a:buNone/>
            </a:pPr>
            <a:r>
              <a:rPr lang="en-US" sz="1500">
                <a:latin typeface="Arial"/>
                <a:ea typeface="Arial"/>
                <a:cs typeface="Arial"/>
                <a:sym typeface="Arial"/>
              </a:rPr>
              <a:t>I recommend Al Hussein Public Park to </a:t>
            </a:r>
            <a:r>
              <a:rPr b="1" lang="en-US" sz="1500">
                <a:latin typeface="Arial"/>
                <a:ea typeface="Arial"/>
                <a:cs typeface="Arial"/>
                <a:sym typeface="Arial"/>
              </a:rPr>
              <a:t>anyone who enjoys nature, sports, or spending time with family and friends outdoors</a:t>
            </a:r>
            <a:r>
              <a:rPr lang="en-US" sz="1500">
                <a:latin typeface="Arial"/>
                <a:ea typeface="Arial"/>
                <a:cs typeface="Arial"/>
                <a:sym typeface="Arial"/>
              </a:rPr>
              <a:t>. It’s the perfect place to escape the busy city and enjoy some fresh air.</a:t>
            </a:r>
            <a:endParaRPr sz="1600">
              <a:latin typeface="Arial"/>
              <a:ea typeface="Arial"/>
              <a:cs typeface="Arial"/>
              <a:sym typeface="Arial"/>
            </a:endParaRPr>
          </a:p>
          <a:p>
            <a:pPr indent="0" lvl="0" marL="0" rtl="0" algn="l">
              <a:spcBef>
                <a:spcPts val="1200"/>
              </a:spcBef>
              <a:spcAft>
                <a:spcPts val="0"/>
              </a:spcAft>
              <a:buNone/>
            </a:pPr>
            <a:r>
              <a:t/>
            </a:r>
            <a:endParaRPr sz="1900"/>
          </a:p>
        </p:txBody>
      </p:sp>
      <p:pic>
        <p:nvPicPr>
          <p:cNvPr id="239" name="Google Shape;239;g377a9680ca7_0_156"/>
          <p:cNvPicPr preferRelativeResize="0"/>
          <p:nvPr/>
        </p:nvPicPr>
        <p:blipFill>
          <a:blip r:embed="rId3">
            <a:alphaModFix/>
          </a:blip>
          <a:stretch>
            <a:fillRect/>
          </a:stretch>
        </p:blipFill>
        <p:spPr>
          <a:xfrm>
            <a:off x="4077100" y="76200"/>
            <a:ext cx="1424050" cy="1508450"/>
          </a:xfrm>
          <a:prstGeom prst="rect">
            <a:avLst/>
          </a:prstGeom>
          <a:noFill/>
          <a:ln>
            <a:noFill/>
          </a:ln>
        </p:spPr>
      </p:pic>
      <p:sp>
        <p:nvSpPr>
          <p:cNvPr id="240" name="Google Shape;240;g377a9680ca7_0_156"/>
          <p:cNvSpPr/>
          <p:nvPr/>
        </p:nvSpPr>
        <p:spPr>
          <a:xfrm>
            <a:off x="5309525" y="1397700"/>
            <a:ext cx="3653700" cy="52398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1" name="Google Shape;241;g377a9680ca7_0_156"/>
          <p:cNvSpPr txBox="1"/>
          <p:nvPr/>
        </p:nvSpPr>
        <p:spPr>
          <a:xfrm>
            <a:off x="5469000" y="1694775"/>
            <a:ext cx="3334800" cy="45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a:solidFill>
                  <a:schemeClr val="dk1"/>
                </a:solidFill>
              </a:rPr>
              <a:t>The layout in this review:</a:t>
            </a:r>
            <a:endParaRPr b="1">
              <a:solidFill>
                <a:schemeClr val="dk1"/>
              </a:solidFill>
            </a:endParaRPr>
          </a:p>
          <a:p>
            <a:pPr indent="-317500" lvl="0" marL="457200" rtl="0" algn="l">
              <a:lnSpc>
                <a:spcPct val="115000"/>
              </a:lnSpc>
              <a:spcBef>
                <a:spcPts val="1200"/>
              </a:spcBef>
              <a:spcAft>
                <a:spcPts val="0"/>
              </a:spcAft>
              <a:buClr>
                <a:schemeClr val="dk1"/>
              </a:buClr>
              <a:buSzPts val="1400"/>
              <a:buChar char="●"/>
            </a:pPr>
            <a:r>
              <a:rPr b="1" lang="en-US">
                <a:solidFill>
                  <a:schemeClr val="dk1"/>
                </a:solidFill>
              </a:rPr>
              <a:t>Background →</a:t>
            </a:r>
            <a:r>
              <a:rPr lang="en-US">
                <a:solidFill>
                  <a:schemeClr val="dk1"/>
                </a:solidFill>
              </a:rPr>
              <a:t> Name of the park, location, year opened, and popularity.</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US">
                <a:solidFill>
                  <a:schemeClr val="dk1"/>
                </a:solidFill>
              </a:rPr>
              <a:t>Summary →</a:t>
            </a:r>
            <a:r>
              <a:rPr lang="en-US">
                <a:solidFill>
                  <a:schemeClr val="dk1"/>
                </a:solidFill>
              </a:rPr>
              <a:t> What the park offers (gardens, walking paths, sports courts, playgrounds, festivals).</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US">
                <a:solidFill>
                  <a:schemeClr val="dk1"/>
                </a:solidFill>
              </a:rPr>
              <a:t>Opinion →</a:t>
            </a:r>
            <a:r>
              <a:rPr lang="en-US">
                <a:solidFill>
                  <a:schemeClr val="dk1"/>
                </a:solidFill>
              </a:rPr>
              <a:t> Atmosphere, cleanliness, maintenance, and visitor experience (peaceful, refreshing, sometimes crowded).</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b="1" lang="en-US">
                <a:solidFill>
                  <a:schemeClr val="dk1"/>
                </a:solidFill>
              </a:rPr>
              <a:t>Recommendation →</a:t>
            </a:r>
            <a:r>
              <a:rPr lang="en-US">
                <a:solidFill>
                  <a:schemeClr val="dk1"/>
                </a:solidFill>
              </a:rPr>
              <a:t> Who would enjoy it and why (families, nature lovers, people who want fresh air and relaxation).</a:t>
            </a:r>
            <a:endParaRPr>
              <a:solidFill>
                <a:schemeClr val="dk1"/>
              </a:solidFill>
            </a:endParaRPr>
          </a:p>
          <a:p>
            <a:pPr indent="0" lvl="0" marL="0" rtl="0" algn="l">
              <a:spcBef>
                <a:spcPts val="120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77a9680ca7_0_87"/>
          <p:cNvSpPr txBox="1"/>
          <p:nvPr>
            <p:ph idx="1" type="body"/>
          </p:nvPr>
        </p:nvSpPr>
        <p:spPr>
          <a:xfrm>
            <a:off x="153125" y="955600"/>
            <a:ext cx="5142000" cy="64116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100">
                <a:latin typeface="Arial"/>
                <a:ea typeface="Arial"/>
                <a:cs typeface="Arial"/>
                <a:sym typeface="Arial"/>
              </a:rPr>
              <a:t>Sample Review (Place Review – Restaurant/Café)</a:t>
            </a:r>
            <a:endParaRPr b="1" sz="2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500">
                <a:latin typeface="Arial"/>
                <a:ea typeface="Arial"/>
                <a:cs typeface="Arial"/>
                <a:sym typeface="Arial"/>
              </a:rPr>
              <a:t>Buffalo Wings &amp; Rings</a:t>
            </a:r>
            <a:r>
              <a:rPr lang="en-US" sz="1500">
                <a:latin typeface="Arial"/>
                <a:ea typeface="Arial"/>
                <a:cs typeface="Arial"/>
                <a:sym typeface="Arial"/>
              </a:rPr>
              <a:t> is a popular American-style restaurant and sports café. It first opened in Cincinnati, USA, in 1984 and now has branches in many countries, including Jordan.</a:t>
            </a:r>
            <a:endParaRPr sz="15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The restaurant is best known for its </a:t>
            </a:r>
            <a:r>
              <a:rPr b="1" lang="en-US" sz="1500">
                <a:latin typeface="Arial"/>
                <a:ea typeface="Arial"/>
                <a:cs typeface="Arial"/>
                <a:sym typeface="Arial"/>
              </a:rPr>
              <a:t>crispy chicken wings</a:t>
            </a:r>
            <a:r>
              <a:rPr lang="en-US" sz="1500">
                <a:latin typeface="Arial"/>
                <a:ea typeface="Arial"/>
                <a:cs typeface="Arial"/>
                <a:sym typeface="Arial"/>
              </a:rPr>
              <a:t> that come in different flavors and levels of spiciness. The menu also includes burgers, wraps, salads, and a variety of appetizers. Large TV screens show live sports games, which makes it a favorite place for football and basketball fans.</a:t>
            </a:r>
            <a:endParaRPr sz="15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The atmosphere is </a:t>
            </a:r>
            <a:r>
              <a:rPr b="1" lang="en-US" sz="1500">
                <a:latin typeface="Arial"/>
                <a:ea typeface="Arial"/>
                <a:cs typeface="Arial"/>
                <a:sym typeface="Arial"/>
              </a:rPr>
              <a:t>fun, casual, and lively</a:t>
            </a:r>
            <a:r>
              <a:rPr lang="en-US" sz="1500">
                <a:latin typeface="Arial"/>
                <a:ea typeface="Arial"/>
                <a:cs typeface="Arial"/>
                <a:sym typeface="Arial"/>
              </a:rPr>
              <a:t>. It’s a great spot to hang out with friends, especially during big sports events. The staff are friendly, and the service is usually fast. However, it can get very noisy when the place is full.</a:t>
            </a:r>
            <a:endParaRPr sz="15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I recommend Buffalo Wings &amp; Rings to </a:t>
            </a:r>
            <a:r>
              <a:rPr b="1" lang="en-US" sz="1500">
                <a:latin typeface="Arial"/>
                <a:ea typeface="Arial"/>
                <a:cs typeface="Arial"/>
                <a:sym typeface="Arial"/>
              </a:rPr>
              <a:t>anyone who enjoys delicious comfort food, a fun vibe, and watching sports with friends</a:t>
            </a:r>
            <a:r>
              <a:rPr lang="en-US" sz="1500">
                <a:latin typeface="Arial"/>
                <a:ea typeface="Arial"/>
                <a:cs typeface="Arial"/>
                <a:sym typeface="Arial"/>
              </a:rPr>
              <a:t>. It’s not the quietest café, but it’s perfect for a night out with good food and energy.</a:t>
            </a:r>
            <a:endParaRPr sz="1500">
              <a:latin typeface="Arial"/>
              <a:ea typeface="Arial"/>
              <a:cs typeface="Arial"/>
              <a:sym typeface="Arial"/>
            </a:endParaRPr>
          </a:p>
          <a:p>
            <a:pPr indent="0" lvl="0" marL="0" rtl="0" algn="l">
              <a:spcBef>
                <a:spcPts val="1200"/>
              </a:spcBef>
              <a:spcAft>
                <a:spcPts val="0"/>
              </a:spcAft>
              <a:buNone/>
            </a:pPr>
            <a:r>
              <a:t/>
            </a:r>
            <a:endParaRPr b="1" sz="2500">
              <a:latin typeface="Arial"/>
              <a:ea typeface="Arial"/>
              <a:cs typeface="Arial"/>
              <a:sym typeface="Arial"/>
            </a:endParaRPr>
          </a:p>
        </p:txBody>
      </p:sp>
      <p:pic>
        <p:nvPicPr>
          <p:cNvPr id="247" name="Google Shape;247;g377a9680ca7_0_87"/>
          <p:cNvPicPr preferRelativeResize="0"/>
          <p:nvPr/>
        </p:nvPicPr>
        <p:blipFill>
          <a:blip r:embed="rId3">
            <a:alphaModFix/>
          </a:blip>
          <a:stretch>
            <a:fillRect/>
          </a:stretch>
        </p:blipFill>
        <p:spPr>
          <a:xfrm>
            <a:off x="4077100" y="76200"/>
            <a:ext cx="1424050" cy="1508450"/>
          </a:xfrm>
          <a:prstGeom prst="rect">
            <a:avLst/>
          </a:prstGeom>
          <a:noFill/>
          <a:ln>
            <a:noFill/>
          </a:ln>
        </p:spPr>
      </p:pic>
      <p:pic>
        <p:nvPicPr>
          <p:cNvPr id="248" name="Google Shape;248;g377a9680ca7_0_87"/>
          <p:cNvPicPr preferRelativeResize="0"/>
          <p:nvPr/>
        </p:nvPicPr>
        <p:blipFill>
          <a:blip r:embed="rId4">
            <a:alphaModFix/>
          </a:blip>
          <a:stretch>
            <a:fillRect/>
          </a:stretch>
        </p:blipFill>
        <p:spPr>
          <a:xfrm>
            <a:off x="6186950" y="98775"/>
            <a:ext cx="2118100" cy="2118100"/>
          </a:xfrm>
          <a:prstGeom prst="rect">
            <a:avLst/>
          </a:prstGeom>
          <a:noFill/>
          <a:ln>
            <a:noFill/>
          </a:ln>
        </p:spPr>
      </p:pic>
      <p:pic>
        <p:nvPicPr>
          <p:cNvPr id="249" name="Google Shape;249;g377a9680ca7_0_87"/>
          <p:cNvPicPr preferRelativeResize="0"/>
          <p:nvPr/>
        </p:nvPicPr>
        <p:blipFill>
          <a:blip r:embed="rId5">
            <a:alphaModFix/>
          </a:blip>
          <a:stretch>
            <a:fillRect/>
          </a:stretch>
        </p:blipFill>
        <p:spPr>
          <a:xfrm>
            <a:off x="5443925" y="2288377"/>
            <a:ext cx="3453925" cy="2118098"/>
          </a:xfrm>
          <a:prstGeom prst="rect">
            <a:avLst/>
          </a:prstGeom>
          <a:noFill/>
          <a:ln>
            <a:noFill/>
          </a:ln>
        </p:spPr>
      </p:pic>
      <p:pic>
        <p:nvPicPr>
          <p:cNvPr id="250" name="Google Shape;250;g377a9680ca7_0_87"/>
          <p:cNvPicPr preferRelativeResize="0"/>
          <p:nvPr/>
        </p:nvPicPr>
        <p:blipFill>
          <a:blip r:embed="rId6">
            <a:alphaModFix/>
          </a:blip>
          <a:stretch>
            <a:fillRect/>
          </a:stretch>
        </p:blipFill>
        <p:spPr>
          <a:xfrm>
            <a:off x="5672525" y="4558875"/>
            <a:ext cx="3092175" cy="20577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77a9680ca7_0_145"/>
          <p:cNvSpPr txBox="1"/>
          <p:nvPr>
            <p:ph idx="1" type="body"/>
          </p:nvPr>
        </p:nvSpPr>
        <p:spPr>
          <a:xfrm>
            <a:off x="153125" y="422200"/>
            <a:ext cx="5729100" cy="6942600"/>
          </a:xfrm>
          <a:prstGeom prst="rect">
            <a:avLst/>
          </a:prstGeom>
        </p:spPr>
        <p:txBody>
          <a:bodyPr anchorCtr="0" anchor="t" bIns="0" lIns="0" spcFirstLastPara="1" rIns="0" wrap="square" tIns="0">
            <a:spAutoFit/>
          </a:bodyPr>
          <a:lstStyle/>
          <a:p>
            <a:pPr indent="0" lvl="0" marL="0" rtl="0" algn="l">
              <a:lnSpc>
                <a:spcPct val="115000"/>
              </a:lnSpc>
              <a:spcBef>
                <a:spcPts val="1800"/>
              </a:spcBef>
              <a:spcAft>
                <a:spcPts val="0"/>
              </a:spcAft>
              <a:buNone/>
            </a:pPr>
            <a:r>
              <a:rPr b="1" lang="en-US" sz="2100">
                <a:latin typeface="Arial"/>
                <a:ea typeface="Arial"/>
                <a:cs typeface="Arial"/>
                <a:sym typeface="Arial"/>
              </a:rPr>
              <a:t>Sample Review (Place Review – Restaurant/Café)</a:t>
            </a:r>
            <a:endParaRPr b="1" sz="2100">
              <a:latin typeface="Arial"/>
              <a:ea typeface="Arial"/>
              <a:cs typeface="Arial"/>
              <a:sym typeface="Arial"/>
            </a:endParaRPr>
          </a:p>
          <a:p>
            <a:pPr indent="0" lvl="0" marL="0" rtl="0" algn="l">
              <a:lnSpc>
                <a:spcPct val="115000"/>
              </a:lnSpc>
              <a:spcBef>
                <a:spcPts val="1200"/>
              </a:spcBef>
              <a:spcAft>
                <a:spcPts val="0"/>
              </a:spcAft>
              <a:buNone/>
            </a:pPr>
            <a:r>
              <a:rPr b="1" lang="en-US" sz="1500">
                <a:latin typeface="Arial"/>
                <a:ea typeface="Arial"/>
                <a:cs typeface="Arial"/>
                <a:sym typeface="Arial"/>
              </a:rPr>
              <a:t>Buffalo Wings &amp; Rings</a:t>
            </a:r>
            <a:r>
              <a:rPr lang="en-US" sz="1500">
                <a:latin typeface="Arial"/>
                <a:ea typeface="Arial"/>
                <a:cs typeface="Arial"/>
                <a:sym typeface="Arial"/>
              </a:rPr>
              <a:t> is a popular American-style restaurant and sports café. It first opened in Cincinnati, USA, in 1984 and now has branches in many countries, including Jordan.</a:t>
            </a:r>
            <a:endParaRPr sz="1500">
              <a:latin typeface="Arial"/>
              <a:ea typeface="Arial"/>
              <a:cs typeface="Arial"/>
              <a:sym typeface="Arial"/>
            </a:endParaRPr>
          </a:p>
          <a:p>
            <a:pPr indent="0" lvl="0" marL="0" rtl="0" algn="l">
              <a:lnSpc>
                <a:spcPct val="115000"/>
              </a:lnSpc>
              <a:spcBef>
                <a:spcPts val="1200"/>
              </a:spcBef>
              <a:spcAft>
                <a:spcPts val="0"/>
              </a:spcAft>
              <a:buNone/>
            </a:pPr>
            <a:r>
              <a:rPr lang="en-US" sz="1500">
                <a:latin typeface="Arial"/>
                <a:ea typeface="Arial"/>
                <a:cs typeface="Arial"/>
                <a:sym typeface="Arial"/>
              </a:rPr>
              <a:t>The restaurant is best known for its crispy chicken wings that come in different flavors and levels of spiciness. The menu also includes burgers, wraps, salads, and a variety of appetizers. Large TV screens show live sports games, which makes it a favorite place for football and basketball fans. The atmosphere is lively, with loud music, colorful posters on the walls, and a vibrant vibe that makes every visit memorable.</a:t>
            </a:r>
            <a:endParaRPr sz="1500">
              <a:latin typeface="Arial"/>
              <a:ea typeface="Arial"/>
              <a:cs typeface="Arial"/>
              <a:sym typeface="Arial"/>
            </a:endParaRPr>
          </a:p>
          <a:p>
            <a:pPr indent="0" lvl="0" marL="0" rtl="0" algn="l">
              <a:lnSpc>
                <a:spcPct val="115000"/>
              </a:lnSpc>
              <a:spcBef>
                <a:spcPts val="1200"/>
              </a:spcBef>
              <a:spcAft>
                <a:spcPts val="0"/>
              </a:spcAft>
              <a:buNone/>
            </a:pPr>
            <a:r>
              <a:rPr lang="en-US" sz="1500">
                <a:latin typeface="Arial"/>
                <a:ea typeface="Arial"/>
                <a:cs typeface="Arial"/>
                <a:sym typeface="Arial"/>
              </a:rPr>
              <a:t>The atmosphere is </a:t>
            </a:r>
            <a:r>
              <a:rPr b="1" lang="en-US" sz="1500">
                <a:latin typeface="Arial"/>
                <a:ea typeface="Arial"/>
                <a:cs typeface="Arial"/>
                <a:sym typeface="Arial"/>
              </a:rPr>
              <a:t>fun, casual, and </a:t>
            </a:r>
            <a:r>
              <a:rPr b="1" lang="en-US" sz="1500">
                <a:latin typeface="Arial"/>
                <a:ea typeface="Arial"/>
                <a:cs typeface="Arial"/>
                <a:sym typeface="Arial"/>
              </a:rPr>
              <a:t>energetic</a:t>
            </a:r>
            <a:r>
              <a:rPr lang="en-US" sz="1500">
                <a:latin typeface="Arial"/>
                <a:ea typeface="Arial"/>
                <a:cs typeface="Arial"/>
                <a:sym typeface="Arial"/>
              </a:rPr>
              <a:t>. </a:t>
            </a:r>
            <a:r>
              <a:rPr lang="en-US" sz="1500">
                <a:latin typeface="Arial"/>
                <a:ea typeface="Arial"/>
                <a:cs typeface="Arial"/>
                <a:sym typeface="Arial"/>
              </a:rPr>
              <a:t>It’s the kind of spot where friends gather to cheer for their teams, share big plates of food, and enjoy a fun night out.</a:t>
            </a:r>
            <a:r>
              <a:rPr lang="en-US" sz="1500">
                <a:latin typeface="Arial"/>
                <a:ea typeface="Arial"/>
                <a:cs typeface="Arial"/>
                <a:sym typeface="Arial"/>
              </a:rPr>
              <a:t> The staff are friendly, and the service is usually fast. However, it can get very noisy when the place is full.</a:t>
            </a:r>
            <a:endParaRPr sz="1500">
              <a:latin typeface="Arial"/>
              <a:ea typeface="Arial"/>
              <a:cs typeface="Arial"/>
              <a:sym typeface="Arial"/>
            </a:endParaRPr>
          </a:p>
          <a:p>
            <a:pPr indent="0" lvl="0" marL="0" rtl="0" algn="l">
              <a:lnSpc>
                <a:spcPct val="115000"/>
              </a:lnSpc>
              <a:spcBef>
                <a:spcPts val="1200"/>
              </a:spcBef>
              <a:spcAft>
                <a:spcPts val="0"/>
              </a:spcAft>
              <a:buNone/>
            </a:pPr>
            <a:r>
              <a:rPr lang="en-US" sz="1500">
                <a:latin typeface="Arial"/>
                <a:ea typeface="Arial"/>
                <a:cs typeface="Arial"/>
                <a:sym typeface="Arial"/>
              </a:rPr>
              <a:t>I recommend Buffalo Wings &amp; Rings to </a:t>
            </a:r>
            <a:r>
              <a:rPr b="1" lang="en-US" sz="1500">
                <a:latin typeface="Arial"/>
                <a:ea typeface="Arial"/>
                <a:cs typeface="Arial"/>
                <a:sym typeface="Arial"/>
              </a:rPr>
              <a:t>anyone who enjoys delicious comfort food, a fun vibe, and watching sports with friends</a:t>
            </a:r>
            <a:r>
              <a:rPr lang="en-US" sz="1500">
                <a:latin typeface="Arial"/>
                <a:ea typeface="Arial"/>
                <a:cs typeface="Arial"/>
                <a:sym typeface="Arial"/>
              </a:rPr>
              <a:t>. It’s not the quietest café, but it’s perfect for a night out with good food and energy.</a:t>
            </a:r>
            <a:endParaRPr sz="1500">
              <a:latin typeface="Arial"/>
              <a:ea typeface="Arial"/>
              <a:cs typeface="Arial"/>
              <a:sym typeface="Arial"/>
            </a:endParaRPr>
          </a:p>
          <a:p>
            <a:pPr indent="0" lvl="0" marL="0" rtl="0" algn="l">
              <a:spcBef>
                <a:spcPts val="1200"/>
              </a:spcBef>
              <a:spcAft>
                <a:spcPts val="0"/>
              </a:spcAft>
              <a:buNone/>
            </a:pPr>
            <a:r>
              <a:t/>
            </a:r>
            <a:endParaRPr b="1" sz="2500">
              <a:latin typeface="Arial"/>
              <a:ea typeface="Arial"/>
              <a:cs typeface="Arial"/>
              <a:sym typeface="Arial"/>
            </a:endParaRPr>
          </a:p>
        </p:txBody>
      </p:sp>
      <p:pic>
        <p:nvPicPr>
          <p:cNvPr id="256" name="Google Shape;256;g377a9680ca7_0_145"/>
          <p:cNvPicPr preferRelativeResize="0"/>
          <p:nvPr/>
        </p:nvPicPr>
        <p:blipFill>
          <a:blip r:embed="rId3">
            <a:alphaModFix/>
          </a:blip>
          <a:stretch>
            <a:fillRect/>
          </a:stretch>
        </p:blipFill>
        <p:spPr>
          <a:xfrm>
            <a:off x="4920350" y="76200"/>
            <a:ext cx="1190400" cy="1260950"/>
          </a:xfrm>
          <a:prstGeom prst="rect">
            <a:avLst/>
          </a:prstGeom>
          <a:noFill/>
          <a:ln>
            <a:noFill/>
          </a:ln>
        </p:spPr>
      </p:pic>
      <p:sp>
        <p:nvSpPr>
          <p:cNvPr id="257" name="Google Shape;257;g377a9680ca7_0_145"/>
          <p:cNvSpPr/>
          <p:nvPr/>
        </p:nvSpPr>
        <p:spPr>
          <a:xfrm>
            <a:off x="5984300" y="710850"/>
            <a:ext cx="3113100" cy="60081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8" name="Google Shape;258;g377a9680ca7_0_145"/>
          <p:cNvSpPr txBox="1"/>
          <p:nvPr/>
        </p:nvSpPr>
        <p:spPr>
          <a:xfrm>
            <a:off x="6056375" y="951625"/>
            <a:ext cx="3039600" cy="536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rPr>
              <a:t>The layout in this review:</a:t>
            </a:r>
            <a:endParaRPr b="1" sz="1500">
              <a:solidFill>
                <a:schemeClr val="dk1"/>
              </a:solidFill>
            </a:endParaRPr>
          </a:p>
          <a:p>
            <a:pPr indent="-323850" lvl="0" marL="457200" rtl="0" algn="l">
              <a:lnSpc>
                <a:spcPct val="115000"/>
              </a:lnSpc>
              <a:spcBef>
                <a:spcPts val="1200"/>
              </a:spcBef>
              <a:spcAft>
                <a:spcPts val="0"/>
              </a:spcAft>
              <a:buClr>
                <a:schemeClr val="dk1"/>
              </a:buClr>
              <a:buSzPts val="1500"/>
              <a:buChar char="●"/>
            </a:pPr>
            <a:r>
              <a:rPr b="1" lang="en-US" sz="1500">
                <a:solidFill>
                  <a:schemeClr val="dk1"/>
                </a:solidFill>
              </a:rPr>
              <a:t>Background →</a:t>
            </a:r>
            <a:r>
              <a:rPr lang="en-US" sz="1500">
                <a:solidFill>
                  <a:schemeClr val="dk1"/>
                </a:solidFill>
              </a:rPr>
              <a:t> Name of the restaurant, type, origin, and where it has branches.</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rPr>
              <a:t>Summary →</a:t>
            </a:r>
            <a:r>
              <a:rPr lang="en-US" sz="1500">
                <a:solidFill>
                  <a:schemeClr val="dk1"/>
                </a:solidFill>
              </a:rPr>
              <a:t>What the place offers (crispy chicken wings, burgers, wraps, salads, appetizers, TV screens for sports, and lively décor).</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rPr>
              <a:t>Opinion →</a:t>
            </a:r>
            <a:r>
              <a:rPr lang="en-US" sz="1500">
                <a:solidFill>
                  <a:schemeClr val="dk1"/>
                </a:solidFill>
              </a:rPr>
              <a:t> Atmosphere, service, staff, and overall experience (fun, lively, but noisy).</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US" sz="1500">
                <a:solidFill>
                  <a:schemeClr val="dk1"/>
                </a:solidFill>
              </a:rPr>
              <a:t>Recommendation →</a:t>
            </a:r>
            <a:r>
              <a:rPr lang="en-US" sz="1500">
                <a:solidFill>
                  <a:schemeClr val="dk1"/>
                </a:solidFill>
              </a:rPr>
              <a:t> Who would enjoy it and why (friends, sports fans, people who like comfort food).</a:t>
            </a:r>
            <a:endParaRPr sz="1500">
              <a:solidFill>
                <a:schemeClr val="dk1"/>
              </a:solidFill>
            </a:endParaRPr>
          </a:p>
          <a:p>
            <a:pPr indent="0" lvl="0" marL="0" rtl="0" algn="l">
              <a:spcBef>
                <a:spcPts val="120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Lilian Khalaf</dc:creator>
</cp:coreProperties>
</file>