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8" r:id="rId1"/>
  </p:sldMasterIdLst>
  <p:notesMasterIdLst>
    <p:notesMasterId r:id="rId7"/>
  </p:notesMasterIdLst>
  <p:sldIdLst>
    <p:sldId id="266" r:id="rId2"/>
    <p:sldId id="256" r:id="rId3"/>
    <p:sldId id="257" r:id="rId4"/>
    <p:sldId id="265" r:id="rId5"/>
    <p:sldId id="258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786" y="96"/>
      </p:cViewPr>
      <p:guideLst>
        <p:guide orient="horz" pos="162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8" name="Google Shape;4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249" y="483576"/>
            <a:ext cx="8293265" cy="4057373"/>
          </a:xfrm>
        </p:spPr>
        <p:txBody>
          <a:bodyPr/>
          <a:lstStyle/>
          <a:p>
            <a:pPr algn="ctr" rtl="1"/>
            <a:endParaRPr lang="en-US" dirty="0"/>
          </a:p>
        </p:txBody>
      </p:sp>
      <p:pic>
        <p:nvPicPr>
          <p:cNvPr id="3" name="Picture 2" descr="C:\Users\hanae\Desktop\شعار الوردية - عربي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93" y="650632"/>
            <a:ext cx="7482254" cy="25849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3729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body" idx="1"/>
          </p:nvPr>
        </p:nvSpPr>
        <p:spPr>
          <a:xfrm>
            <a:off x="184804" y="223284"/>
            <a:ext cx="8784772" cy="4816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ar-JO" sz="2800" b="1" u="sng" dirty="0" smtClean="0">
                <a:solidFill>
                  <a:srgbClr val="C00000"/>
                </a:solidFill>
              </a:rPr>
              <a:t>قصَّةُ الهُدهُدِ وملكَة سبأٍ </a:t>
            </a:r>
          </a:p>
          <a:p>
            <a:pPr marL="0" lvl="0" indent="0" algn="ct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ar-JO" sz="2800" b="1" u="sng" dirty="0">
              <a:solidFill>
                <a:srgbClr val="C00000"/>
              </a:solidFill>
            </a:endParaRPr>
          </a:p>
          <a:p>
            <a:pPr marL="0" lvl="0" indent="0" algn="ct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800" b="1" u="sng" dirty="0">
              <a:solidFill>
                <a:srgbClr val="C00000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ar-JO" sz="2800" dirty="0" smtClean="0">
              <a:solidFill>
                <a:srgbClr val="C00000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ar-JO" sz="2800" dirty="0">
              <a:solidFill>
                <a:srgbClr val="C00000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ar-JO" sz="2800" dirty="0" smtClean="0">
              <a:solidFill>
                <a:srgbClr val="C00000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ar-JO" sz="2800" dirty="0">
              <a:solidFill>
                <a:srgbClr val="C00000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ar-JO" sz="2800" dirty="0" smtClean="0">
              <a:solidFill>
                <a:srgbClr val="C00000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ar-JO" sz="2800" dirty="0">
              <a:solidFill>
                <a:srgbClr val="C00000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800" b="1" dirty="0">
              <a:solidFill>
                <a:srgbClr val="C00000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800" dirty="0">
              <a:solidFill>
                <a:srgbClr val="C00000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800" dirty="0">
              <a:solidFill>
                <a:srgbClr val="C00000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800" dirty="0">
              <a:solidFill>
                <a:srgbClr val="C00000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800" dirty="0">
              <a:solidFill>
                <a:srgbClr val="C00000"/>
              </a:solidFill>
            </a:endParaRPr>
          </a:p>
          <a:p>
            <a:pPr marL="11430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800" dirty="0">
              <a:solidFill>
                <a:srgbClr val="C00000"/>
              </a:solidFill>
            </a:endParaRPr>
          </a:p>
          <a:p>
            <a:pPr marL="11430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800" dirty="0">
              <a:solidFill>
                <a:srgbClr val="C00000"/>
              </a:solidFill>
            </a:endParaRPr>
          </a:p>
          <a:p>
            <a:pPr marL="11430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800" dirty="0">
              <a:solidFill>
                <a:srgbClr val="C00000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800" dirty="0">
              <a:solidFill>
                <a:srgbClr val="C00000"/>
              </a:solidFill>
            </a:endParaRPr>
          </a:p>
          <a:p>
            <a:pPr marL="88900" lvl="0" indent="0" algn="r" rtl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200"/>
              <a:buNone/>
            </a:pPr>
            <a:endParaRPr sz="2800" dirty="0">
              <a:solidFill>
                <a:schemeClr val="dk1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endParaRPr sz="2800" b="1" dirty="0">
              <a:solidFill>
                <a:srgbClr val="C00000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2400"/>
              </a:spcBef>
              <a:spcAft>
                <a:spcPts val="1200"/>
              </a:spcAft>
              <a:buSzPts val="1800"/>
              <a:buNone/>
            </a:pPr>
            <a:endParaRPr sz="2800" dirty="0">
              <a:solidFill>
                <a:schemeClr val="dk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040" y="1435244"/>
            <a:ext cx="2689514" cy="296093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936" y="1270019"/>
            <a:ext cx="2376243" cy="329138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9959" y="1435244"/>
            <a:ext cx="2337213" cy="22015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237507" y="508166"/>
            <a:ext cx="8752113" cy="43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114300" lvl="0" indent="0" algn="ct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ar-JO" sz="3200" b="1" dirty="0" smtClean="0">
                <a:solidFill>
                  <a:srgbClr val="FF0000"/>
                </a:solidFill>
              </a:rPr>
              <a:t>معاني المفردات: </a:t>
            </a:r>
            <a:endParaRPr b="1" dirty="0">
              <a:solidFill>
                <a:srgbClr val="FF0000"/>
              </a:solidFill>
            </a:endParaRPr>
          </a:p>
          <a:p>
            <a:pPr marL="457200" lvl="0" indent="-34290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-"/>
            </a:pPr>
            <a:r>
              <a:rPr lang="ar-JO" sz="3200" dirty="0" smtClean="0">
                <a:solidFill>
                  <a:schemeClr val="dk1"/>
                </a:solidFill>
              </a:rPr>
              <a:t>نبأٌ:</a:t>
            </a:r>
            <a:endParaRPr dirty="0"/>
          </a:p>
          <a:p>
            <a:pPr marL="457200" lvl="0" indent="-34290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-"/>
            </a:pPr>
            <a:r>
              <a:rPr lang="ar-JO" sz="3200" dirty="0" smtClean="0">
                <a:solidFill>
                  <a:schemeClr val="dk1"/>
                </a:solidFill>
              </a:rPr>
              <a:t>يقينٌ:</a:t>
            </a:r>
            <a:endParaRPr dirty="0"/>
          </a:p>
          <a:p>
            <a:pPr marL="457200" lvl="0" indent="-34290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-"/>
            </a:pPr>
            <a:r>
              <a:rPr lang="ar-JO" sz="3200" dirty="0" smtClean="0">
                <a:solidFill>
                  <a:schemeClr val="dk1"/>
                </a:solidFill>
              </a:rPr>
              <a:t>احتوى:</a:t>
            </a:r>
          </a:p>
          <a:p>
            <a:pPr marL="457200" lvl="0" indent="-34290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-"/>
            </a:pPr>
            <a:r>
              <a:rPr lang="ar-JO" sz="3200" dirty="0" smtClean="0">
                <a:solidFill>
                  <a:schemeClr val="dk1"/>
                </a:solidFill>
              </a:rPr>
              <a:t>المشورةُ: </a:t>
            </a:r>
            <a:endParaRPr lang="ar-JO" dirty="0"/>
          </a:p>
          <a:p>
            <a:pPr marL="457200" lvl="0" indent="-34290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-"/>
            </a:pPr>
            <a:r>
              <a:rPr lang="ar-JO" sz="3200" dirty="0" smtClean="0">
                <a:solidFill>
                  <a:schemeClr val="dk1"/>
                </a:solidFill>
              </a:rPr>
              <a:t>ارتأتْ:</a:t>
            </a:r>
          </a:p>
          <a:p>
            <a:pPr marL="457200" lvl="0" indent="-34290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-"/>
            </a:pPr>
            <a:r>
              <a:rPr lang="ar-JO" sz="3200" dirty="0" smtClean="0">
                <a:solidFill>
                  <a:schemeClr val="dk1"/>
                </a:solidFill>
              </a:rPr>
              <a:t>الملَأُ:  </a:t>
            </a:r>
            <a:endParaRPr lang="ar-JO" sz="3200" dirty="0">
              <a:solidFill>
                <a:schemeClr val="dk1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607629" y="1168286"/>
            <a:ext cx="109945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JO" sz="3200" b="0" i="0" u="none" strike="noStrike" cap="none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خبرٌ.</a:t>
            </a:r>
            <a:endParaRPr sz="3200" b="0" i="0" u="none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4769427" y="1736373"/>
            <a:ext cx="2722418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JO" sz="3200" b="0" i="0" u="none" strike="noStrike" cap="none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ثابتٌ (لا شكَّ فيه). </a:t>
            </a:r>
            <a:endParaRPr sz="3200" b="0" i="0" u="none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5590309" y="2312310"/>
            <a:ext cx="1901537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JO" sz="3200" b="0" i="0" u="none" strike="noStrike" cap="none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ضمَّ واشتملَ</a:t>
            </a:r>
            <a:endParaRPr sz="3200" b="0" i="0" u="none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59;p13"/>
          <p:cNvSpPr txBox="1"/>
          <p:nvPr/>
        </p:nvSpPr>
        <p:spPr>
          <a:xfrm>
            <a:off x="3325090" y="2889892"/>
            <a:ext cx="3894613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JO" sz="3200" b="0" i="0" u="none" strike="noStrike" cap="none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النصيحة، استطلاع الرأي. </a:t>
            </a:r>
            <a:endParaRPr sz="3200" b="0" i="0" u="none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59;p13"/>
          <p:cNvSpPr txBox="1"/>
          <p:nvPr/>
        </p:nvSpPr>
        <p:spPr>
          <a:xfrm>
            <a:off x="6317672" y="3382545"/>
            <a:ext cx="1174173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JO" sz="3200" b="0" i="0" u="none" strike="noStrike" cap="none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قرّرتْ.</a:t>
            </a:r>
            <a:endParaRPr sz="3200" b="0" i="0" u="none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59;p13"/>
          <p:cNvSpPr txBox="1"/>
          <p:nvPr/>
        </p:nvSpPr>
        <p:spPr>
          <a:xfrm>
            <a:off x="4353791" y="4036711"/>
            <a:ext cx="3231573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JO" sz="3200" b="0" i="0" u="none" strike="noStrike" cap="none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الجماعة، الخَلْقُ، الناسُ.</a:t>
            </a:r>
            <a:endParaRPr sz="3200" b="0" i="0" u="none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822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822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822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822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822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822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207818"/>
            <a:ext cx="8520600" cy="4727863"/>
          </a:xfr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85000" lnSpcReduction="10000"/>
          </a:bodyPr>
          <a:lstStyle/>
          <a:p>
            <a:pPr marL="114300" indent="0" algn="ctr" rtl="1">
              <a:buNone/>
            </a:pPr>
            <a:r>
              <a:rPr lang="ar-JO" sz="3200" b="1" dirty="0" smtClean="0">
                <a:solidFill>
                  <a:srgbClr val="FF0000"/>
                </a:solidFill>
              </a:rPr>
              <a:t>الأفكار الرئيسة:</a:t>
            </a:r>
            <a:endParaRPr lang="ar-JO" sz="3200" b="1" dirty="0">
              <a:solidFill>
                <a:srgbClr val="FF0000"/>
              </a:solidFill>
            </a:endParaRPr>
          </a:p>
          <a:p>
            <a:pPr marL="114300" indent="0" algn="ctr" rtl="1">
              <a:buNone/>
            </a:pPr>
            <a:endParaRPr lang="ar-JO" sz="3200" b="1" dirty="0" smtClean="0">
              <a:solidFill>
                <a:srgbClr val="FF0000"/>
              </a:solidFill>
            </a:endParaRPr>
          </a:p>
          <a:p>
            <a:pPr marL="628650" indent="-514350" algn="r" rtl="1">
              <a:buAutoNum type="arabicPeriod"/>
            </a:pPr>
            <a:r>
              <a:rPr lang="ar-JO" sz="3200" b="1" dirty="0" smtClean="0">
                <a:solidFill>
                  <a:schemeClr val="tx1"/>
                </a:solidFill>
              </a:rPr>
              <a:t>تعجُّب الهدهد من الأمور التي رآها وأخبر النبي سليمان بها. </a:t>
            </a:r>
          </a:p>
          <a:p>
            <a:pPr marL="628650" indent="-514350" algn="r" rtl="1">
              <a:buAutoNum type="arabicPeriod"/>
            </a:pPr>
            <a:r>
              <a:rPr lang="ar-JO" sz="3200" b="1" dirty="0" smtClean="0">
                <a:solidFill>
                  <a:schemeClr val="tx1"/>
                </a:solidFill>
              </a:rPr>
              <a:t>إرسال النبي سليمان –عليه </a:t>
            </a:r>
            <a:r>
              <a:rPr lang="ar-JO" sz="3200" b="1" smtClean="0">
                <a:solidFill>
                  <a:schemeClr val="tx1"/>
                </a:solidFill>
              </a:rPr>
              <a:t>السلام- كتابًا </a:t>
            </a:r>
            <a:r>
              <a:rPr lang="ar-JO" sz="3200" b="1" dirty="0" smtClean="0">
                <a:solidFill>
                  <a:schemeClr val="tx1"/>
                </a:solidFill>
              </a:rPr>
              <a:t>لملكة سبأ يدعوها وقومها إلى عبادة الله وترك عبادة الشمس. </a:t>
            </a:r>
          </a:p>
          <a:p>
            <a:pPr marL="628650" indent="-514350" algn="r" rtl="1">
              <a:buAutoNum type="arabicPeriod"/>
            </a:pPr>
            <a:r>
              <a:rPr lang="ar-JO" sz="3200" b="1" dirty="0" smtClean="0">
                <a:solidFill>
                  <a:schemeClr val="tx1"/>
                </a:solidFill>
              </a:rPr>
              <a:t>إرسال ملكة سبأ هدّية قيّمة للنبي سليمان –عليه السلام- وعدم قبوله لها.</a:t>
            </a:r>
          </a:p>
          <a:p>
            <a:pPr marL="628650" indent="-514350" algn="r" rtl="1">
              <a:buAutoNum type="arabicPeriod"/>
            </a:pPr>
            <a:r>
              <a:rPr lang="ar-JO" sz="3200" b="1" dirty="0" smtClean="0">
                <a:solidFill>
                  <a:schemeClr val="tx1"/>
                </a:solidFill>
              </a:rPr>
              <a:t>تجهيز ملكة سبأ لموكبٍ عظيمٍ لمقابلة النبي سليمان –عليه السلام. </a:t>
            </a:r>
          </a:p>
          <a:p>
            <a:pPr marL="628650" indent="-514350" algn="r" rtl="1">
              <a:buAutoNum type="arabicPeriod"/>
            </a:pPr>
            <a:r>
              <a:rPr lang="ar-JO" sz="3200" b="1" dirty="0" smtClean="0">
                <a:solidFill>
                  <a:schemeClr val="tx1"/>
                </a:solidFill>
              </a:rPr>
              <a:t>إسلام ملكة سبأ وقومها بعد أن تأكدت من نبوّةِ سليمان –عليه السلام- عندما رأت عرشها لديهِ. </a:t>
            </a:r>
            <a:endParaRPr lang="ar-JO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451942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141514" y="272142"/>
            <a:ext cx="8773886" cy="4680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114300" lvl="0" indent="0" algn="ct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ar-JO" sz="3200" b="1" dirty="0" smtClean="0">
                <a:solidFill>
                  <a:srgbClr val="00B050"/>
                </a:solidFill>
              </a:rPr>
              <a:t>عناصر القصة: </a:t>
            </a:r>
            <a:endParaRPr sz="3200" b="1" dirty="0">
              <a:solidFill>
                <a:srgbClr val="00B050"/>
              </a:solidFill>
            </a:endParaRPr>
          </a:p>
          <a:p>
            <a:pPr marL="11430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3200" dirty="0">
              <a:solidFill>
                <a:schemeClr val="dk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566102"/>
              </p:ext>
            </p:extLst>
          </p:nvPr>
        </p:nvGraphicFramePr>
        <p:xfrm>
          <a:off x="361949" y="1247774"/>
          <a:ext cx="8410576" cy="358140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71725">
                  <a:extLst>
                    <a:ext uri="{9D8B030D-6E8A-4147-A177-3AD203B41FA5}">
                      <a16:colId xmlns:a16="http://schemas.microsoft.com/office/drawing/2014/main" val="4279445889"/>
                    </a:ext>
                  </a:extLst>
                </a:gridCol>
                <a:gridCol w="6038851">
                  <a:extLst>
                    <a:ext uri="{9D8B030D-6E8A-4147-A177-3AD203B41FA5}">
                      <a16:colId xmlns:a16="http://schemas.microsoft.com/office/drawing/2014/main" val="120164876"/>
                    </a:ext>
                  </a:extLst>
                </a:gridCol>
              </a:tblGrid>
              <a:tr h="689610">
                <a:tc>
                  <a:txBody>
                    <a:bodyPr/>
                    <a:lstStyle/>
                    <a:p>
                      <a:pPr marL="342900" indent="-342900" algn="r" rtl="1">
                        <a:buAutoNum type="arabicParenR"/>
                      </a:pPr>
                      <a:r>
                        <a:rPr lang="ar-JO" sz="2400" b="1" dirty="0" smtClean="0">
                          <a:cs typeface="+mj-cs"/>
                        </a:rPr>
                        <a:t>الشخصيات: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algn="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ar-JO" sz="2400" b="0" i="0" u="none" strike="noStrike" cap="none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j-cs"/>
                          <a:sym typeface="Arial"/>
                        </a:rPr>
                        <a:t>هُدهُد سليمان، النبي سُليمان، ملكة سبأ وقومها و وزراؤها. </a:t>
                      </a:r>
                      <a:endParaRPr lang="ar-JO" sz="24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j-cs"/>
                        <a:sym typeface="Arial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8215249"/>
                  </a:ext>
                </a:extLst>
              </a:tr>
              <a:tr h="689610">
                <a:tc>
                  <a:txBody>
                    <a:bodyPr/>
                    <a:lstStyle/>
                    <a:p>
                      <a:pPr algn="r" rtl="1"/>
                      <a:r>
                        <a:rPr lang="ar-JO" sz="2400" b="1" dirty="0" smtClean="0">
                          <a:cs typeface="+mj-cs"/>
                        </a:rPr>
                        <a:t>2) الزمان:</a:t>
                      </a:r>
                      <a:r>
                        <a:rPr lang="ar-JO" sz="2400" b="1" baseline="0" dirty="0" smtClean="0">
                          <a:cs typeface="+mj-cs"/>
                        </a:rPr>
                        <a:t> </a:t>
                      </a:r>
                      <a:endParaRPr lang="ar-JO" sz="2400" b="1" dirty="0">
                        <a:cs typeface="+mj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2400" dirty="0" smtClean="0">
                          <a:cs typeface="+mj-cs"/>
                        </a:rPr>
                        <a:t>في</a:t>
                      </a:r>
                      <a:r>
                        <a:rPr lang="ar-JO" sz="2400" baseline="0" dirty="0" smtClean="0">
                          <a:cs typeface="+mj-cs"/>
                        </a:rPr>
                        <a:t> عهد النبي سليمان. </a:t>
                      </a:r>
                      <a:endParaRPr lang="ar-JO" sz="2400" dirty="0">
                        <a:cs typeface="+mj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559997"/>
                  </a:ext>
                </a:extLst>
              </a:tr>
              <a:tr h="689610">
                <a:tc>
                  <a:txBody>
                    <a:bodyPr/>
                    <a:lstStyle/>
                    <a:p>
                      <a:pPr algn="r" rtl="1"/>
                      <a:r>
                        <a:rPr lang="ar-JO" sz="2400" b="1" dirty="0" smtClean="0">
                          <a:cs typeface="+mj-cs"/>
                        </a:rPr>
                        <a:t>3) المكان: </a:t>
                      </a:r>
                      <a:endParaRPr lang="ar-JO" sz="2400" b="1" dirty="0">
                        <a:cs typeface="+mj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2400" dirty="0" smtClean="0">
                          <a:cs typeface="+mj-cs"/>
                        </a:rPr>
                        <a:t>مملكة سبأ في اليمن. </a:t>
                      </a:r>
                      <a:endParaRPr lang="ar-JO" sz="2400" dirty="0">
                        <a:cs typeface="+mj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683729"/>
                  </a:ext>
                </a:extLst>
              </a:tr>
              <a:tr h="689610">
                <a:tc>
                  <a:txBody>
                    <a:bodyPr/>
                    <a:lstStyle/>
                    <a:p>
                      <a:pPr algn="r" rtl="1"/>
                      <a:r>
                        <a:rPr lang="ar-JO" sz="2400" b="1" dirty="0" smtClean="0">
                          <a:cs typeface="+mj-cs"/>
                        </a:rPr>
                        <a:t>4) الحدث</a:t>
                      </a:r>
                      <a:r>
                        <a:rPr lang="ar-JO" sz="2400" b="1" baseline="0" dirty="0" smtClean="0">
                          <a:cs typeface="+mj-cs"/>
                        </a:rPr>
                        <a:t> (العُقدة): </a:t>
                      </a:r>
                      <a:endParaRPr lang="ar-JO" sz="2400" b="1" dirty="0">
                        <a:cs typeface="+mj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2400" dirty="0" smtClean="0">
                          <a:cs typeface="+mj-cs"/>
                        </a:rPr>
                        <a:t>اختفاء الهُدُهد وإحضارهُ</a:t>
                      </a:r>
                      <a:r>
                        <a:rPr lang="ar-JO" sz="2400" baseline="0" dirty="0" smtClean="0">
                          <a:cs typeface="+mj-cs"/>
                        </a:rPr>
                        <a:t> خبرًا لم يكن النبي سليمان يعلمهُ.</a:t>
                      </a:r>
                      <a:endParaRPr lang="ar-JO" sz="2400" dirty="0">
                        <a:cs typeface="+mj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1624623"/>
                  </a:ext>
                </a:extLst>
              </a:tr>
              <a:tr h="689610">
                <a:tc>
                  <a:txBody>
                    <a:bodyPr/>
                    <a:lstStyle/>
                    <a:p>
                      <a:pPr algn="r" rtl="1"/>
                      <a:r>
                        <a:rPr lang="ar-JO" sz="2400" b="1" dirty="0" smtClean="0">
                          <a:cs typeface="+mj-cs"/>
                        </a:rPr>
                        <a:t>5) النهاية (النتيجة):</a:t>
                      </a:r>
                      <a:r>
                        <a:rPr lang="ar-JO" sz="2400" b="1" baseline="0" dirty="0" smtClean="0">
                          <a:cs typeface="+mj-cs"/>
                        </a:rPr>
                        <a:t> </a:t>
                      </a:r>
                      <a:endParaRPr lang="ar-JO" sz="2400" b="1" dirty="0">
                        <a:cs typeface="+mj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2400" dirty="0" smtClean="0">
                          <a:cs typeface="+mj-cs"/>
                        </a:rPr>
                        <a:t>إسلام</a:t>
                      </a:r>
                      <a:r>
                        <a:rPr lang="ar-JO" sz="2400" baseline="0" dirty="0" smtClean="0">
                          <a:cs typeface="+mj-cs"/>
                        </a:rPr>
                        <a:t> ملكة سبأ وقومها وإيمانهم بالله بعد التأكُّد من أن سليمان نبيٌّ. </a:t>
                      </a:r>
                      <a:endParaRPr lang="ar-JO" sz="2400" dirty="0">
                        <a:cs typeface="+mj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431089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imple Light">
    <a:dk1>
      <a:srgbClr val="000000"/>
    </a:dk1>
    <a:lt1>
      <a:srgbClr val="FFFFFF"/>
    </a:lt1>
    <a:dk2>
      <a:srgbClr val="595959"/>
    </a:dk2>
    <a:lt2>
      <a:srgbClr val="EEEEEE"/>
    </a:lt2>
    <a:accent1>
      <a:srgbClr val="4285F4"/>
    </a:accent1>
    <a:accent2>
      <a:srgbClr val="212121"/>
    </a:accent2>
    <a:accent3>
      <a:srgbClr val="78909C"/>
    </a:accent3>
    <a:accent4>
      <a:srgbClr val="FFAB40"/>
    </a:accent4>
    <a:accent5>
      <a:srgbClr val="0097A7"/>
    </a:accent5>
    <a:accent6>
      <a:srgbClr val="EEFF41"/>
    </a:accent6>
    <a:hlink>
      <a:srgbClr val="0097A7"/>
    </a:hlink>
    <a:folHlink>
      <a:srgbClr val="0097A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460</TotalTime>
  <Words>188</Words>
  <Application>Microsoft Office PowerPoint</Application>
  <PresentationFormat>On-screen Show (16:9)</PresentationFormat>
  <Paragraphs>50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Zee</dc:creator>
  <cp:lastModifiedBy>Teachers</cp:lastModifiedBy>
  <cp:revision>26</cp:revision>
  <dcterms:modified xsi:type="dcterms:W3CDTF">2025-08-30T07:09:29Z</dcterms:modified>
</cp:coreProperties>
</file>