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59" r:id="rId4"/>
    <p:sldId id="264"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13805D-B576-45DE-956C-9DBFCADA01F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360335271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3805D-B576-45DE-956C-9DBFCADA01F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19941113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3805D-B576-45DE-956C-9DBFCADA01F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104777239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3805D-B576-45DE-956C-9DBFCADA01F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247337856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413805D-B576-45DE-956C-9DBFCADA01FD}"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4103880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13805D-B576-45DE-956C-9DBFCADA01FD}"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167892512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13805D-B576-45DE-956C-9DBFCADA01FD}"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293192827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13805D-B576-45DE-956C-9DBFCADA01FD}"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119653876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3805D-B576-45DE-956C-9DBFCADA01FD}"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8466132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413805D-B576-45DE-956C-9DBFCADA01FD}"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8081902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413805D-B576-45DE-956C-9DBFCADA01FD}"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78F6B2-FBD8-4A99-A981-6158CC7A6929}" type="slidenum">
              <a:rPr lang="en-US" smtClean="0"/>
              <a:t>‹#›</a:t>
            </a:fld>
            <a:endParaRPr lang="en-US"/>
          </a:p>
        </p:txBody>
      </p:sp>
    </p:spTree>
    <p:extLst>
      <p:ext uri="{BB962C8B-B14F-4D97-AF65-F5344CB8AC3E}">
        <p14:creationId xmlns:p14="http://schemas.microsoft.com/office/powerpoint/2010/main" val="299697072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20000">
              <a:schemeClr val="accent1">
                <a:lumMod val="45000"/>
                <a:lumOff val="55000"/>
              </a:schemeClr>
            </a:gs>
            <a:gs pos="44000">
              <a:schemeClr val="accent1">
                <a:lumMod val="30000"/>
                <a:lumOff val="70000"/>
              </a:schemeClr>
            </a:gs>
          </a:gsLst>
          <a:lin ang="2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3805D-B576-45DE-956C-9DBFCADA01FD}" type="datetimeFigureOut">
              <a:rPr lang="en-US" smtClean="0"/>
              <a:t>9/15/2025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78F6B2-FBD8-4A99-A981-6158CC7A6929}" type="slidenum">
              <a:rPr lang="en-US" smtClean="0"/>
              <a:t>‹#›</a:t>
            </a:fld>
            <a:endParaRPr lang="en-US"/>
          </a:p>
        </p:txBody>
      </p:sp>
    </p:spTree>
    <p:extLst>
      <p:ext uri="{BB962C8B-B14F-4D97-AF65-F5344CB8AC3E}">
        <p14:creationId xmlns:p14="http://schemas.microsoft.com/office/powerpoint/2010/main" val="3267093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790" y="2446589"/>
            <a:ext cx="10515600" cy="1325563"/>
          </a:xfrm>
        </p:spPr>
        <p:txBody>
          <a:bodyPr>
            <a:noAutofit/>
          </a:bodyPr>
          <a:lstStyle/>
          <a:p>
            <a:pPr algn="ctr"/>
            <a:r>
              <a:rPr lang="ar-JO" sz="11500" b="1" dirty="0" smtClean="0"/>
              <a:t>دهشوا لتعليمه</a:t>
            </a:r>
            <a:endParaRPr lang="en-US" sz="11500" b="1" dirty="0"/>
          </a:p>
        </p:txBody>
      </p:sp>
    </p:spTree>
    <p:extLst>
      <p:ext uri="{BB962C8B-B14F-4D97-AF65-F5344CB8AC3E}">
        <p14:creationId xmlns:p14="http://schemas.microsoft.com/office/powerpoint/2010/main" val="296526044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10308"/>
            <a:ext cx="10515600" cy="1280380"/>
          </a:xfrm>
        </p:spPr>
        <p:txBody>
          <a:bodyPr/>
          <a:lstStyle/>
          <a:p>
            <a:r>
              <a:rPr lang="ar-JO" dirty="0" smtClean="0"/>
              <a:t> </a:t>
            </a:r>
            <a:endParaRPr lang="en-US" dirty="0"/>
          </a:p>
        </p:txBody>
      </p:sp>
      <p:sp>
        <p:nvSpPr>
          <p:cNvPr id="3" name="Content Placeholder 2"/>
          <p:cNvSpPr>
            <a:spLocks noGrp="1"/>
          </p:cNvSpPr>
          <p:nvPr>
            <p:ph idx="1"/>
          </p:nvPr>
        </p:nvSpPr>
        <p:spPr>
          <a:xfrm>
            <a:off x="838200" y="679938"/>
            <a:ext cx="10515600" cy="5497025"/>
          </a:xfrm>
        </p:spPr>
        <p:txBody>
          <a:bodyPr>
            <a:normAutofit/>
          </a:bodyPr>
          <a:lstStyle/>
          <a:p>
            <a:pPr marL="0" indent="0" algn="r">
              <a:lnSpc>
                <a:spcPct val="100000"/>
              </a:lnSpc>
              <a:buNone/>
            </a:pPr>
            <a:r>
              <a:rPr lang="ar-JO" sz="3600" dirty="0" smtClean="0">
                <a:solidFill>
                  <a:schemeClr val="accent1">
                    <a:lumMod val="50000"/>
                  </a:schemeClr>
                </a:solidFill>
              </a:rPr>
              <a:t> لوقا 2 : 42-47</a:t>
            </a:r>
          </a:p>
          <a:p>
            <a:pPr marL="0" indent="0" algn="r">
              <a:lnSpc>
                <a:spcPct val="100000"/>
              </a:lnSpc>
              <a:buNone/>
            </a:pPr>
            <a:r>
              <a:rPr lang="ar-JO" sz="3600" dirty="0" smtClean="0">
                <a:solidFill>
                  <a:schemeClr val="accent1">
                    <a:lumMod val="50000"/>
                  </a:schemeClr>
                </a:solidFill>
              </a:rPr>
              <a:t>فلما بلغ اثنتي عشرة سنة، صعدوا إليها جريا على السنة في العيد.</a:t>
            </a:r>
          </a:p>
          <a:p>
            <a:pPr marL="0" indent="0" algn="r">
              <a:lnSpc>
                <a:spcPct val="100000"/>
              </a:lnSpc>
              <a:buNone/>
            </a:pPr>
            <a:r>
              <a:rPr lang="ar-JO" sz="3600" dirty="0" smtClean="0">
                <a:solidFill>
                  <a:schemeClr val="accent1">
                    <a:lumMod val="50000"/>
                  </a:schemeClr>
                </a:solidFill>
              </a:rPr>
              <a:t>  وكانا يظنان أنه في القافلة، فسارا مسيرة يوم، ثم أخذا يبحثان عنه عند الأقارب والـمعارف.</a:t>
            </a:r>
          </a:p>
          <a:p>
            <a:pPr marL="0" indent="0" algn="r">
              <a:lnSpc>
                <a:spcPct val="100000"/>
              </a:lnSpc>
              <a:buNone/>
            </a:pPr>
            <a:r>
              <a:rPr lang="ar-JO" sz="3600" dirty="0" smtClean="0">
                <a:solidFill>
                  <a:schemeClr val="accent1">
                    <a:lumMod val="50000"/>
                  </a:schemeClr>
                </a:solidFill>
              </a:rPr>
              <a:t> فلما لم يجداه، رجعا إلى أورشليم يبحثان عنه.</a:t>
            </a:r>
          </a:p>
          <a:p>
            <a:pPr marL="0" indent="0" algn="r">
              <a:lnSpc>
                <a:spcPct val="100000"/>
              </a:lnSpc>
              <a:buNone/>
            </a:pPr>
            <a:r>
              <a:rPr lang="ar-JO" sz="3600" dirty="0" smtClean="0">
                <a:solidFill>
                  <a:schemeClr val="accent1">
                    <a:lumMod val="50000"/>
                  </a:schemeClr>
                </a:solidFill>
              </a:rPr>
              <a:t>فوجداه بعد ثلاثة أيام في الـهيكل، جالسا بين المعلمين، يستمع إليهم ويسألهم.</a:t>
            </a:r>
          </a:p>
          <a:p>
            <a:pPr marL="0" indent="0" algn="r">
              <a:lnSpc>
                <a:spcPct val="100000"/>
              </a:lnSpc>
              <a:buNone/>
            </a:pPr>
            <a:r>
              <a:rPr lang="ar-JO" sz="3600" dirty="0" smtClean="0">
                <a:solidFill>
                  <a:schemeClr val="accent1">
                    <a:lumMod val="50000"/>
                  </a:schemeClr>
                </a:solidFill>
              </a:rPr>
              <a:t> وكان جميع سامعيه معجبين أشد الإعجاب بذكائه وجواباته.</a:t>
            </a:r>
            <a:endParaRPr lang="en-US" sz="3600" dirty="0">
              <a:solidFill>
                <a:schemeClr val="accent1">
                  <a:lumMod val="50000"/>
                </a:schemeClr>
              </a:solidFill>
            </a:endParaRPr>
          </a:p>
        </p:txBody>
      </p:sp>
    </p:spTree>
    <p:extLst>
      <p:ext uri="{BB962C8B-B14F-4D97-AF65-F5344CB8AC3E}">
        <p14:creationId xmlns:p14="http://schemas.microsoft.com/office/powerpoint/2010/main" val="335564741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3077"/>
            <a:ext cx="10515600" cy="6377354"/>
          </a:xfrm>
        </p:spPr>
        <p:txBody>
          <a:bodyPr>
            <a:normAutofit fontScale="92500"/>
          </a:bodyPr>
          <a:lstStyle/>
          <a:p>
            <a:pPr marL="0" indent="0" algn="r">
              <a:lnSpc>
                <a:spcPct val="150000"/>
              </a:lnSpc>
              <a:buNone/>
            </a:pPr>
            <a:r>
              <a:rPr lang="ar-JO" dirty="0" smtClean="0"/>
              <a:t> </a:t>
            </a:r>
            <a:r>
              <a:rPr lang="ar-JO" sz="3200" dirty="0" smtClean="0">
                <a:solidFill>
                  <a:schemeClr val="accent1">
                    <a:lumMod val="50000"/>
                  </a:schemeClr>
                </a:solidFill>
              </a:rPr>
              <a:t>واجتمع الرسل عند يسوع، وأخبروه بجميع ما عملوا وعلموا.</a:t>
            </a:r>
          </a:p>
          <a:p>
            <a:pPr marL="0" indent="0" algn="r">
              <a:lnSpc>
                <a:spcPct val="150000"/>
              </a:lnSpc>
              <a:buNone/>
            </a:pPr>
            <a:r>
              <a:rPr lang="ar-JO" sz="3200" dirty="0" smtClean="0">
                <a:solidFill>
                  <a:schemeClr val="accent1">
                    <a:lumMod val="50000"/>
                  </a:schemeClr>
                </a:solidFill>
              </a:rPr>
              <a:t> فقال لهم: ((تعالوا أنتم إلى مكان قفر تعتزلون فيه، واستريحوا قليلا)). لأن القادمين والذاهبين كانوا كثيرين حتى لم تكن لهم فرصة لتناول الطعام.فمضوا في السفينة إلى مكان قفر يعتزلون فيه. فرآهم الناس ذاهبين، وعرفهم كثير منهم، فأسرعوا سيرا على الأقدام من جميع المدن وسبقوهم إلى ذلك المكان.فلما نزل إلى البر رأى جمعا كثيرا، فأخذته الشفقة عليهم، لأنهم كانوا كغنم لا راعي لها، وأخذ يعلمهم أشياء كثيرة</a:t>
            </a:r>
            <a:r>
              <a:rPr lang="ar-JO" dirty="0" smtClean="0">
                <a:solidFill>
                  <a:schemeClr val="accent1">
                    <a:lumMod val="50000"/>
                  </a:schemeClr>
                </a:solidFill>
              </a:rPr>
              <a:t>.</a:t>
            </a:r>
          </a:p>
          <a:p>
            <a:pPr marL="0" indent="0" algn="r">
              <a:buNone/>
            </a:pPr>
            <a:r>
              <a:rPr lang="ar-JO" dirty="0" smtClean="0">
                <a:solidFill>
                  <a:schemeClr val="accent1">
                    <a:lumMod val="50000"/>
                  </a:schemeClr>
                </a:solidFill>
              </a:rPr>
              <a:t>( مرقس    6 : 30 -34 )</a:t>
            </a:r>
          </a:p>
          <a:p>
            <a:pPr marL="0" indent="0" algn="r">
              <a:buNone/>
            </a:pPr>
            <a:endParaRPr lang="ar-JO" dirty="0" smtClean="0">
              <a:solidFill>
                <a:schemeClr val="accent1">
                  <a:lumMod val="50000"/>
                </a:schemeClr>
              </a:solidFill>
            </a:endParaRPr>
          </a:p>
          <a:p>
            <a:pPr marL="0" indent="0" algn="r">
              <a:buNone/>
            </a:pPr>
            <a:r>
              <a:rPr lang="ar-JO" sz="3200" dirty="0" smtClean="0">
                <a:solidFill>
                  <a:schemeClr val="accent1">
                    <a:lumMod val="50000"/>
                  </a:schemeClr>
                </a:solidFill>
              </a:rPr>
              <a:t>ولما أتم يسوع هذا الكلام، أعجبت الجموع بتعليمه،لأنه كان يعلمهم كمن له سلطان، لا مثل كتبتهم. ( متى 7 : 28 -29 )</a:t>
            </a:r>
            <a:endParaRPr lang="en-US" sz="3200" dirty="0">
              <a:solidFill>
                <a:schemeClr val="accent1">
                  <a:lumMod val="50000"/>
                </a:schemeClr>
              </a:solidFill>
            </a:endParaRPr>
          </a:p>
        </p:txBody>
      </p:sp>
    </p:spTree>
    <p:extLst>
      <p:ext uri="{BB962C8B-B14F-4D97-AF65-F5344CB8AC3E}">
        <p14:creationId xmlns:p14="http://schemas.microsoft.com/office/powerpoint/2010/main" val="589312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911" y="135467"/>
            <a:ext cx="11161889" cy="6041496"/>
          </a:xfrm>
        </p:spPr>
        <p:txBody>
          <a:bodyPr/>
          <a:lstStyle/>
          <a:p>
            <a:pPr marL="0" indent="0" algn="r">
              <a:buNone/>
            </a:pPr>
            <a:endParaRPr lang="ar-JO" b="1" dirty="0" smtClean="0"/>
          </a:p>
          <a:p>
            <a:pPr marL="0" indent="0" algn="r">
              <a:buNone/>
            </a:pPr>
            <a:r>
              <a:rPr lang="ar-JO" sz="4000" b="1" dirty="0" smtClean="0">
                <a:solidFill>
                  <a:schemeClr val="accent1">
                    <a:lumMod val="50000"/>
                  </a:schemeClr>
                </a:solidFill>
              </a:rPr>
              <a:t>صفات يسوع المعلم:</a:t>
            </a:r>
            <a:endParaRPr lang="ar-JO" b="1" dirty="0" smtClean="0">
              <a:solidFill>
                <a:schemeClr val="accent1">
                  <a:lumMod val="50000"/>
                </a:schemeClr>
              </a:solidFill>
            </a:endParaRPr>
          </a:p>
          <a:p>
            <a:pPr marL="0" indent="0" algn="r">
              <a:lnSpc>
                <a:spcPct val="150000"/>
              </a:lnSpc>
              <a:buNone/>
            </a:pPr>
            <a:r>
              <a:rPr lang="ar-JO" dirty="0" smtClean="0">
                <a:solidFill>
                  <a:schemeClr val="accent1">
                    <a:lumMod val="50000"/>
                  </a:schemeClr>
                </a:solidFill>
              </a:rPr>
              <a:t>طويل الأناة</a:t>
            </a:r>
          </a:p>
          <a:p>
            <a:pPr marL="0" indent="0" algn="r">
              <a:lnSpc>
                <a:spcPct val="150000"/>
              </a:lnSpc>
              <a:buNone/>
            </a:pPr>
            <a:r>
              <a:rPr lang="ar-JO" dirty="0" smtClean="0">
                <a:solidFill>
                  <a:schemeClr val="accent1">
                    <a:lumMod val="50000"/>
                  </a:schemeClr>
                </a:solidFill>
              </a:rPr>
              <a:t>صبور في تعليمه</a:t>
            </a:r>
          </a:p>
          <a:p>
            <a:pPr marL="0" indent="0" algn="r">
              <a:lnSpc>
                <a:spcPct val="150000"/>
              </a:lnSpc>
              <a:buNone/>
            </a:pPr>
            <a:r>
              <a:rPr lang="ar-JO" dirty="0" smtClean="0">
                <a:solidFill>
                  <a:schemeClr val="accent1">
                    <a:lumMod val="50000"/>
                  </a:schemeClr>
                </a:solidFill>
              </a:rPr>
              <a:t>يصغي للجميع بإهتمام و حنان</a:t>
            </a:r>
          </a:p>
          <a:p>
            <a:pPr marL="0" indent="0" algn="r">
              <a:lnSpc>
                <a:spcPct val="150000"/>
              </a:lnSpc>
              <a:buNone/>
            </a:pPr>
            <a:r>
              <a:rPr lang="ar-JO" dirty="0" smtClean="0">
                <a:solidFill>
                  <a:schemeClr val="accent1">
                    <a:lumMod val="50000"/>
                  </a:schemeClr>
                </a:solidFill>
              </a:rPr>
              <a:t>يعالج مشاكل الناس بروح الأبوة و العطف</a:t>
            </a:r>
          </a:p>
          <a:p>
            <a:pPr marL="0" indent="0" algn="r">
              <a:lnSpc>
                <a:spcPct val="150000"/>
              </a:lnSpc>
              <a:buNone/>
            </a:pPr>
            <a:r>
              <a:rPr lang="ar-JO" dirty="0" smtClean="0">
                <a:solidFill>
                  <a:schemeClr val="accent1">
                    <a:lumMod val="50000"/>
                  </a:schemeClr>
                </a:solidFill>
              </a:rPr>
              <a:t>غفور</a:t>
            </a:r>
          </a:p>
          <a:p>
            <a:endParaRPr lang="ar-JO" dirty="0" smtClean="0"/>
          </a:p>
        </p:txBody>
      </p:sp>
      <p:pic>
        <p:nvPicPr>
          <p:cNvPr id="4" name="Picture 3"/>
          <p:cNvPicPr>
            <a:picLocks noChangeAspect="1"/>
          </p:cNvPicPr>
          <p:nvPr/>
        </p:nvPicPr>
        <p:blipFill>
          <a:blip r:embed="rId2"/>
          <a:stretch>
            <a:fillRect/>
          </a:stretch>
        </p:blipFill>
        <p:spPr>
          <a:xfrm>
            <a:off x="576615" y="596370"/>
            <a:ext cx="2143125" cy="2143125"/>
          </a:xfrm>
          <a:prstGeom prst="rect">
            <a:avLst/>
          </a:prstGeom>
        </p:spPr>
      </p:pic>
      <p:pic>
        <p:nvPicPr>
          <p:cNvPr id="5" name="Picture 4"/>
          <p:cNvPicPr>
            <a:picLocks noChangeAspect="1"/>
          </p:cNvPicPr>
          <p:nvPr/>
        </p:nvPicPr>
        <p:blipFill>
          <a:blip r:embed="rId3"/>
          <a:stretch>
            <a:fillRect/>
          </a:stretch>
        </p:blipFill>
        <p:spPr>
          <a:xfrm>
            <a:off x="605190" y="3200398"/>
            <a:ext cx="2114550" cy="2162175"/>
          </a:xfrm>
          <a:prstGeom prst="rect">
            <a:avLst/>
          </a:prstGeom>
        </p:spPr>
      </p:pic>
      <p:pic>
        <p:nvPicPr>
          <p:cNvPr id="6" name="Picture 5"/>
          <p:cNvPicPr>
            <a:picLocks noChangeAspect="1"/>
          </p:cNvPicPr>
          <p:nvPr/>
        </p:nvPicPr>
        <p:blipFill>
          <a:blip r:embed="rId4"/>
          <a:stretch>
            <a:fillRect/>
          </a:stretch>
        </p:blipFill>
        <p:spPr>
          <a:xfrm>
            <a:off x="3418064" y="1564569"/>
            <a:ext cx="2533650" cy="2183342"/>
          </a:xfrm>
          <a:prstGeom prst="rect">
            <a:avLst/>
          </a:prstGeom>
        </p:spPr>
      </p:pic>
    </p:spTree>
    <p:extLst>
      <p:ext uri="{BB962C8B-B14F-4D97-AF65-F5344CB8AC3E}">
        <p14:creationId xmlns:p14="http://schemas.microsoft.com/office/powerpoint/2010/main" val="5372526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222"/>
            <a:ext cx="10515600" cy="6355645"/>
          </a:xfrm>
        </p:spPr>
        <p:txBody>
          <a:bodyPr/>
          <a:lstStyle/>
          <a:p>
            <a:pPr marL="0" indent="0">
              <a:buNone/>
            </a:pPr>
            <a:endParaRPr lang="ar-JO" dirty="0" smtClean="0"/>
          </a:p>
          <a:p>
            <a:pPr marL="0" indent="0" algn="r">
              <a:buNone/>
            </a:pPr>
            <a:r>
              <a:rPr lang="ar-JO" sz="4000" dirty="0" smtClean="0">
                <a:solidFill>
                  <a:schemeClr val="accent1">
                    <a:lumMod val="50000"/>
                  </a:schemeClr>
                </a:solidFill>
              </a:rPr>
              <a:t>ماذا يعني أن اكون تلميذ ليسوع ؟ ( في البيت / المدرسة.......)</a:t>
            </a:r>
          </a:p>
          <a:p>
            <a:pPr marL="0" indent="0" algn="r">
              <a:buNone/>
            </a:pPr>
            <a:endParaRPr lang="ar-JO" sz="4000" dirty="0" smtClean="0">
              <a:solidFill>
                <a:schemeClr val="accent1">
                  <a:lumMod val="50000"/>
                </a:schemeClr>
              </a:solidFill>
            </a:endParaRPr>
          </a:p>
          <a:p>
            <a:pPr marL="0" indent="0" algn="r">
              <a:buNone/>
            </a:pPr>
            <a:r>
              <a:rPr lang="ar-JO" sz="4000" dirty="0" smtClean="0">
                <a:solidFill>
                  <a:schemeClr val="accent1">
                    <a:lumMod val="50000"/>
                  </a:schemeClr>
                </a:solidFill>
              </a:rPr>
              <a:t>كيف اطبق تعاليم يسوع في حياتي اليومية ؟اعطاء امثلة</a:t>
            </a:r>
          </a:p>
          <a:p>
            <a:pPr marL="0" indent="0" algn="r">
              <a:buNone/>
            </a:pPr>
            <a:endParaRPr lang="ar-JO" sz="4000" dirty="0" smtClean="0">
              <a:solidFill>
                <a:schemeClr val="accent1">
                  <a:lumMod val="50000"/>
                </a:schemeClr>
              </a:solidFill>
            </a:endParaRPr>
          </a:p>
          <a:p>
            <a:pPr marL="0" indent="0" algn="r">
              <a:buNone/>
            </a:pPr>
            <a:r>
              <a:rPr lang="ar-JO" sz="4000" dirty="0" smtClean="0">
                <a:solidFill>
                  <a:schemeClr val="accent1">
                    <a:lumMod val="50000"/>
                  </a:schemeClr>
                </a:solidFill>
              </a:rPr>
              <a:t>ما هو شعورك عندما تطبق تعاليم يسوع ؟ و كيف يؤثر هذا على حياتك و حياة الآخرين ؟</a:t>
            </a:r>
          </a:p>
          <a:p>
            <a:pPr marL="0" indent="0">
              <a:buNone/>
            </a:pPr>
            <a:endParaRPr lang="ar-JO" dirty="0" smtClean="0"/>
          </a:p>
          <a:p>
            <a:pPr marL="0" indent="0">
              <a:buNone/>
            </a:pPr>
            <a:endParaRPr lang="ar-JO" dirty="0" smtClean="0"/>
          </a:p>
          <a:p>
            <a:pPr marL="0" indent="0">
              <a:buNone/>
            </a:pPr>
            <a:endParaRPr lang="en-US" dirty="0"/>
          </a:p>
        </p:txBody>
      </p:sp>
      <p:pic>
        <p:nvPicPr>
          <p:cNvPr id="3074" name="Picture 2" descr="Doubt PNG Images, Doubt Transparent Background PN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3226" b="90000" l="10000" r="90000">
                        <a14:foregroundMark x1="28065" y1="38065" x2="30968" y2="30000"/>
                        <a14:foregroundMark x1="28387" y1="42903" x2="28387" y2="44516"/>
                        <a14:foregroundMark x1="51613" y1="16774" x2="52903" y2="11613"/>
                        <a14:foregroundMark x1="55484" y1="5484" x2="51290" y2="3226"/>
                        <a14:foregroundMark x1="50645" y1="23226" x2="49677" y2="21935"/>
                      </a14:backgroundRemoval>
                    </a14:imgEffect>
                  </a14:imgLayer>
                </a14:imgProps>
              </a:ext>
              <a:ext uri="{28A0092B-C50C-407E-A947-70E740481C1C}">
                <a14:useLocalDpi xmlns:a14="http://schemas.microsoft.com/office/drawing/2010/main" val="0"/>
              </a:ext>
            </a:extLst>
          </a:blip>
          <a:srcRect/>
          <a:stretch>
            <a:fillRect/>
          </a:stretch>
        </p:blipFill>
        <p:spPr bwMode="auto">
          <a:xfrm>
            <a:off x="305698" y="4491848"/>
            <a:ext cx="2625462" cy="262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76907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TotalTime>
  <Words>265</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دهشوا لتعليمه</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acer</cp:lastModifiedBy>
  <cp:revision>21</cp:revision>
  <dcterms:created xsi:type="dcterms:W3CDTF">2025-08-18T18:43:09Z</dcterms:created>
  <dcterms:modified xsi:type="dcterms:W3CDTF">2025-09-15T05:34:49Z</dcterms:modified>
</cp:coreProperties>
</file>