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7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2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7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0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0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1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BB1F-C411-41E3-8F75-C99D1BF38EC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7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1981"/>
            <a:ext cx="10515600" cy="1103494"/>
          </a:xfrm>
        </p:spPr>
        <p:txBody>
          <a:bodyPr>
            <a:normAutofit/>
          </a:bodyPr>
          <a:lstStyle/>
          <a:p>
            <a:pPr algn="ctr"/>
            <a:r>
              <a:rPr lang="ar-JO" sz="4000" dirty="0" smtClean="0"/>
              <a:t> درس 6 : الكتاب المقدس كلمة الله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01" y="1567543"/>
            <a:ext cx="6154996" cy="5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6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589" y="163603"/>
            <a:ext cx="10515600" cy="1325563"/>
          </a:xfrm>
        </p:spPr>
        <p:txBody>
          <a:bodyPr/>
          <a:lstStyle/>
          <a:p>
            <a:pPr algn="r"/>
            <a:r>
              <a:rPr lang="ar-JO" dirty="0" smtClean="0">
                <a:solidFill>
                  <a:schemeClr val="accent2"/>
                </a:solidFill>
              </a:rPr>
              <a:t> كلمتك مصباح لخطاي ونور لسبيلي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1" y="1489166"/>
            <a:ext cx="4571999" cy="5238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35131" y="1632857"/>
            <a:ext cx="77310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 smtClean="0"/>
              <a:t>1.  هل أقرأ الكتاب المقدس؟ متى ؟ وكيف ؟</a:t>
            </a:r>
          </a:p>
          <a:p>
            <a:pPr algn="r"/>
            <a:r>
              <a:rPr lang="ar-JO" sz="3000" dirty="0" smtClean="0"/>
              <a:t> </a:t>
            </a:r>
          </a:p>
          <a:p>
            <a:pPr algn="r"/>
            <a:r>
              <a:rPr lang="ar-JO" sz="3000" dirty="0"/>
              <a:t> </a:t>
            </a:r>
            <a:r>
              <a:rPr lang="ar-JO" sz="3000" dirty="0" smtClean="0"/>
              <a:t>2. ما الصعوبات التي أجدها عند قراءتي للكتاب المقدس؟ </a:t>
            </a:r>
          </a:p>
          <a:p>
            <a:pPr algn="r"/>
            <a:endParaRPr lang="ar-JO" sz="3000" dirty="0"/>
          </a:p>
          <a:p>
            <a:pPr algn="r"/>
            <a:r>
              <a:rPr lang="ar-JO" sz="3000" dirty="0" smtClean="0"/>
              <a:t>3. ما أهمية الكتاب المقدس لحياتي كشاب وشابة مسيحية ؟ </a:t>
            </a:r>
          </a:p>
          <a:p>
            <a:pPr algn="r"/>
            <a:endParaRPr lang="ar-JO" sz="3000" dirty="0"/>
          </a:p>
          <a:p>
            <a:pPr algn="r"/>
            <a:r>
              <a:rPr lang="ar-JO" sz="3000" dirty="0" smtClean="0"/>
              <a:t>4. متى تقرأ الكنيسة الكتاب المقدس ؟  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149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7634" y="1506022"/>
            <a:ext cx="4994366" cy="4633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451" y="1506022"/>
            <a:ext cx="6235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600" dirty="0" smtClean="0"/>
              <a:t> </a:t>
            </a:r>
            <a:r>
              <a:rPr lang="ar-JO" sz="2600" b="1" dirty="0" smtClean="0"/>
              <a:t>الكتاب المقدس :  </a:t>
            </a:r>
            <a:r>
              <a:rPr lang="ar-JO" sz="2600" dirty="0" smtClean="0"/>
              <a:t>هو مجموعة الكتب التي تتضمن الوحي الإلهي وتؤمن بها الكنيسة ، وتعترف أنها كلمة الله الملهمة والمدونة ، والنافعة للتعليم والتقويم . </a:t>
            </a:r>
          </a:p>
          <a:p>
            <a:pPr algn="r"/>
            <a:endParaRPr lang="ar-JO" sz="2600" dirty="0"/>
          </a:p>
          <a:p>
            <a:pPr algn="r"/>
            <a:r>
              <a:rPr lang="ar-JO" sz="2600" b="1" dirty="0" smtClean="0"/>
              <a:t>كتاب إلهي : </a:t>
            </a:r>
            <a:r>
              <a:rPr lang="ar-JO" sz="2600" dirty="0" smtClean="0"/>
              <a:t>لأنه من وحي الله وإلهامه . </a:t>
            </a:r>
          </a:p>
          <a:p>
            <a:pPr algn="r"/>
            <a:r>
              <a:rPr lang="ar-JO" sz="2600" b="1" dirty="0" smtClean="0"/>
              <a:t>كتاب بشري : </a:t>
            </a:r>
            <a:r>
              <a:rPr lang="ar-JO" sz="2600" dirty="0" smtClean="0"/>
              <a:t>لأنه كتب بأيدي بشر بإلهام الروح القدس .  </a:t>
            </a:r>
          </a:p>
          <a:p>
            <a:pPr algn="r"/>
            <a:endParaRPr lang="ar-JO" sz="2600" dirty="0"/>
          </a:p>
          <a:p>
            <a:pPr algn="r"/>
            <a:r>
              <a:rPr lang="ar-JO" sz="2600" dirty="0" smtClean="0"/>
              <a:t>   نقل هذا الوحي عن طريق التقليد والرواية الشفوية عبر الأجيال ثم دوّن (كُتب )في أسفار .  </a:t>
            </a:r>
          </a:p>
          <a:p>
            <a:pPr algn="r"/>
            <a:endParaRPr lang="ar-JO" sz="2600" dirty="0"/>
          </a:p>
          <a:p>
            <a:pPr algn="r"/>
            <a:r>
              <a:rPr lang="ar-JO" sz="2600" dirty="0" smtClean="0"/>
              <a:t>يحتوي الكتاب المقدس على الحقائق الدينية والروحية التي تقود إلى الخلاص .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354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 أقسام الكتاب المقدس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 smtClean="0"/>
              <a:t>العهد الجديد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 dirty="0" smtClean="0"/>
          </a:p>
          <a:p>
            <a:pPr algn="r"/>
            <a:r>
              <a:rPr lang="ar-JO" dirty="0" smtClean="0"/>
              <a:t>- عهد مجيء المخلص وتحقيق الخلاص . </a:t>
            </a:r>
          </a:p>
          <a:p>
            <a:pPr algn="r"/>
            <a:r>
              <a:rPr lang="ar-JO" dirty="0" smtClean="0"/>
              <a:t>- ويروي لنا وحي الله للبشر بعد مجيء السيد المسيح له المجد . </a:t>
            </a:r>
          </a:p>
          <a:p>
            <a:pPr algn="r"/>
            <a:r>
              <a:rPr lang="ar-JO" dirty="0" smtClean="0"/>
              <a:t>- كتب باللغة اليونانية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ar-JO" dirty="0" smtClean="0"/>
              <a:t>العهد القديم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/>
            <a:endParaRPr lang="ar-JO" dirty="0" smtClean="0"/>
          </a:p>
          <a:p>
            <a:pPr algn="r"/>
            <a:r>
              <a:rPr lang="ar-JO" dirty="0" smtClean="0"/>
              <a:t>- يهيء الطريق لمجيء المسيح المخلص . </a:t>
            </a:r>
          </a:p>
          <a:p>
            <a:pPr algn="r"/>
            <a:r>
              <a:rPr lang="ar-JO" dirty="0"/>
              <a:t>-</a:t>
            </a:r>
            <a:r>
              <a:rPr lang="ar-JO" dirty="0" smtClean="0"/>
              <a:t> ويروي لنا وحي الله للبشر منذ الخلق إلى  مجيء السيد المسيح له المجد . </a:t>
            </a:r>
          </a:p>
          <a:p>
            <a:pPr algn="r"/>
            <a:r>
              <a:rPr lang="ar-JO" dirty="0" smtClean="0"/>
              <a:t>- كتب باللغات العبرية والآرامية واليونانية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4814"/>
          </a:xfrm>
        </p:spPr>
        <p:txBody>
          <a:bodyPr>
            <a:normAutofit/>
          </a:bodyPr>
          <a:lstStyle/>
          <a:p>
            <a:pPr algn="r"/>
            <a:r>
              <a:rPr lang="ar-JO" sz="3000" b="1" dirty="0" smtClean="0"/>
              <a:t> الوحي والإلهام 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703" y="1907177"/>
            <a:ext cx="10306594" cy="4470807"/>
          </a:xfrm>
        </p:spPr>
        <p:txBody>
          <a:bodyPr>
            <a:normAutofit lnSpcReduction="10000"/>
          </a:bodyPr>
          <a:lstStyle/>
          <a:p>
            <a:pPr algn="r"/>
            <a:endParaRPr lang="ar-JO" dirty="0" smtClean="0"/>
          </a:p>
          <a:p>
            <a:pPr algn="r"/>
            <a:r>
              <a:rPr lang="ar-JO" b="1" dirty="0" smtClean="0"/>
              <a:t>الكتاب المقدس </a:t>
            </a:r>
            <a:r>
              <a:rPr lang="ar-JO" dirty="0" smtClean="0"/>
              <a:t>ليس من عمل البشر بل هو وحي الله للبشر . هو كتاب إلهي مدون بيد بشرية .  </a:t>
            </a:r>
          </a:p>
          <a:p>
            <a:pPr algn="r"/>
            <a:r>
              <a:rPr lang="ar-JO" dirty="0" smtClean="0"/>
              <a:t> </a:t>
            </a:r>
          </a:p>
          <a:p>
            <a:pPr algn="r"/>
            <a:r>
              <a:rPr lang="ar-JO" dirty="0"/>
              <a:t> </a:t>
            </a:r>
            <a:r>
              <a:rPr lang="ar-JO" b="1" dirty="0" smtClean="0"/>
              <a:t>الوحي</a:t>
            </a:r>
            <a:r>
              <a:rPr lang="ar-JO" dirty="0" smtClean="0"/>
              <a:t> هو ألهام الله لبعض الكُتاب ليدونوا هذا الوحي . </a:t>
            </a:r>
          </a:p>
          <a:p>
            <a:pPr algn="r"/>
            <a:r>
              <a:rPr lang="ar-JO" dirty="0" smtClean="0"/>
              <a:t>  </a:t>
            </a:r>
          </a:p>
          <a:p>
            <a:pPr algn="r"/>
            <a:r>
              <a:rPr lang="ar-JO" dirty="0"/>
              <a:t> </a:t>
            </a:r>
            <a:r>
              <a:rPr lang="ar-JO" b="1" dirty="0" smtClean="0"/>
              <a:t>الإلهام</a:t>
            </a:r>
            <a:r>
              <a:rPr lang="ar-JO" dirty="0" smtClean="0"/>
              <a:t> هو يترك الله لكل كاتب حرية الكتابة والتعبير بالطرق البشرية والأساليب الأدبية المتنوعة .  </a:t>
            </a:r>
          </a:p>
          <a:p>
            <a:pPr algn="r"/>
            <a:r>
              <a:rPr lang="ar-JO" dirty="0" smtClean="0"/>
              <a:t> </a:t>
            </a:r>
          </a:p>
          <a:p>
            <a:pPr algn="r"/>
            <a:r>
              <a:rPr lang="ar-JO" dirty="0" smtClean="0"/>
              <a:t> </a:t>
            </a:r>
            <a:r>
              <a:rPr lang="ar-JO" b="1" dirty="0" smtClean="0"/>
              <a:t>كتب الكتاب المقدس </a:t>
            </a:r>
            <a:r>
              <a:rPr lang="ar-JO" dirty="0" smtClean="0"/>
              <a:t>بإلهام من الروح القدس .  </a:t>
            </a:r>
          </a:p>
          <a:p>
            <a:pPr algn="r"/>
            <a:endParaRPr lang="ar-JO" dirty="0" smtClean="0"/>
          </a:p>
          <a:p>
            <a:pPr algn="r"/>
            <a:r>
              <a:rPr lang="ar-JO" b="1" dirty="0" smtClean="0"/>
              <a:t>يستعمل الكتاب المقدس </a:t>
            </a:r>
            <a:r>
              <a:rPr lang="ar-JO" dirty="0" smtClean="0"/>
              <a:t>أساليب أدبية متنوعة ، مثل الرواية ، والقصة ، والتاريخ ، والشعر ، والأمثال والتعليم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521472"/>
            <a:ext cx="10197737" cy="980757"/>
          </a:xfrm>
        </p:spPr>
        <p:txBody>
          <a:bodyPr/>
          <a:lstStyle/>
          <a:p>
            <a:pPr algn="r"/>
            <a:r>
              <a:rPr lang="ar-JO" sz="3000" dirty="0" smtClean="0"/>
              <a:t>نشاط : أعيد ترتيب الآيات ثم أرقمها حسب تسلسلها في النص </a:t>
            </a:r>
            <a:r>
              <a:rPr lang="ar-JO" sz="2000" dirty="0" smtClean="0"/>
              <a:t>( 2 تيموثيوس 3: 14 – 16 ) 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5879" y="1747111"/>
            <a:ext cx="9740537" cy="4183426"/>
          </a:xfrm>
        </p:spPr>
        <p:txBody>
          <a:bodyPr>
            <a:normAutofit fontScale="92500" lnSpcReduction="10000"/>
          </a:bodyPr>
          <a:lstStyle/>
          <a:p>
            <a:pPr algn="r"/>
            <a:endParaRPr lang="ar-JO" dirty="0" smtClean="0"/>
          </a:p>
          <a:p>
            <a:pPr algn="r"/>
            <a:r>
              <a:rPr lang="ar-JO" dirty="0" smtClean="0"/>
              <a:t>1. وحي –  ما كتب  - الله  - هو من  -  فكل </a:t>
            </a:r>
          </a:p>
          <a:p>
            <a:pPr algn="r"/>
            <a:endParaRPr lang="ar-JO" dirty="0"/>
          </a:p>
          <a:p>
            <a:pPr algn="r"/>
            <a:r>
              <a:rPr lang="ar-JO" dirty="0" smtClean="0"/>
              <a:t>2. في البر – يفيد – والتأديب – التّعليم – والتقويم – في – والتفنيد </a:t>
            </a:r>
          </a:p>
          <a:p>
            <a:pPr algn="r"/>
            <a:endParaRPr lang="ar-JO" dirty="0"/>
          </a:p>
          <a:p>
            <a:pPr algn="r"/>
            <a:r>
              <a:rPr lang="ar-JO" dirty="0" smtClean="0"/>
              <a:t>3. الكتب المقدسة – منذ نعومة </a:t>
            </a:r>
            <a:r>
              <a:rPr lang="ar-JO" smtClean="0"/>
              <a:t>-  وتعلم – أظافرك   </a:t>
            </a:r>
            <a:endParaRPr lang="ar-JO" dirty="0" smtClean="0"/>
          </a:p>
          <a:p>
            <a:pPr algn="r"/>
            <a:endParaRPr lang="ar-JO" dirty="0"/>
          </a:p>
          <a:p>
            <a:pPr algn="r"/>
            <a:r>
              <a:rPr lang="ar-JO" dirty="0" smtClean="0"/>
              <a:t>4. على يقين – فاثبت – على ما – تعلمته –  عمن - وكنت منه – أنت – فأنت تعرف – أخذته  </a:t>
            </a:r>
          </a:p>
          <a:p>
            <a:pPr algn="r"/>
            <a:endParaRPr lang="ar-JO" dirty="0"/>
          </a:p>
          <a:p>
            <a:pPr algn="r"/>
            <a:r>
              <a:rPr lang="ar-JO" dirty="0" smtClean="0"/>
              <a:t>5. المسيح يسوع – تجعلك حكيما – فتبلغ – بالإيمان – فهي قادرة - على أن – الخلاص – الذي في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1829" y="181837"/>
            <a:ext cx="9144000" cy="876254"/>
          </a:xfrm>
        </p:spPr>
        <p:txBody>
          <a:bodyPr>
            <a:normAutofit/>
          </a:bodyPr>
          <a:lstStyle/>
          <a:p>
            <a:pPr algn="r"/>
            <a:r>
              <a:rPr lang="ar-JO" sz="4000" dirty="0" smtClean="0"/>
              <a:t>من الكتاب المقدس :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966" y="1329099"/>
            <a:ext cx="10223863" cy="449693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ar-JO" sz="4000" dirty="0"/>
              <a:t>19. فازداد كلام الأنبياء ثباتا عندنا، وإنكم لتحسنون عملا إذا نظرتم إليه نظركم إلى سراج يضئ في مكان مظلم، حتى يطلع الفجر ويشرق كوكب الصبح في قلوبكم</a:t>
            </a:r>
            <a:r>
              <a:rPr lang="ar-JO" sz="4000" dirty="0" smtClean="0"/>
              <a:t>.  20</a:t>
            </a:r>
            <a:r>
              <a:rPr lang="ar-JO" sz="4000" dirty="0"/>
              <a:t>. واعلموا قبل كل شيء أنه ما من نبؤة في الكتاب تقبل تفسيرا يأتي به أحد من عنده</a:t>
            </a:r>
            <a:r>
              <a:rPr lang="ar-JO" sz="4000" dirty="0" smtClean="0"/>
              <a:t>،  21</a:t>
            </a:r>
            <a:r>
              <a:rPr lang="ar-JO" sz="4000" dirty="0"/>
              <a:t>. إذ لم تأت نبوءة قط بإرادة بشر، ولكن الروح القدس حمل بعض الناس على أن يتكلموا من قبل الله</a:t>
            </a:r>
            <a:r>
              <a:rPr lang="ar-JO" sz="4000" dirty="0" smtClean="0"/>
              <a:t>.       ( 2 بطرس 1: 19 – 21 ) </a:t>
            </a:r>
          </a:p>
          <a:p>
            <a:pPr algn="r"/>
            <a:endParaRPr lang="ar-JO" sz="4000" dirty="0"/>
          </a:p>
          <a:p>
            <a:pPr algn="r"/>
            <a:r>
              <a:rPr lang="ar-JO" sz="4000" dirty="0"/>
              <a:t> 14. فاثبت أنت على ما تعلمته كنت منه على يقين. فأنت تعرف عمن أخذته</a:t>
            </a:r>
            <a:r>
              <a:rPr lang="ar-JO" sz="4000" dirty="0" smtClean="0"/>
              <a:t>، 15</a:t>
            </a:r>
            <a:r>
              <a:rPr lang="ar-JO" sz="4000" dirty="0"/>
              <a:t>. وتعلم الكتب المقدسة منذ نعومة أظفارك، فهي قادرة على أن تجعلك حكيما فتبلغ الخلاص بالإيمان الذي في المسيح يسوع</a:t>
            </a:r>
            <a:r>
              <a:rPr lang="ar-JO" sz="4000" dirty="0" smtClean="0"/>
              <a:t>. 16</a:t>
            </a:r>
            <a:r>
              <a:rPr lang="ar-JO" sz="4000" dirty="0"/>
              <a:t>. فكل ما كتب هو من وحي الله، يفيد في التعليم والتفنيد والتقويم والتأديب في البر</a:t>
            </a:r>
            <a:r>
              <a:rPr lang="ar-JO" sz="4000" dirty="0" smtClean="0"/>
              <a:t>، </a:t>
            </a:r>
          </a:p>
          <a:p>
            <a:pPr algn="r"/>
            <a:r>
              <a:rPr lang="ar-JO" sz="4000" dirty="0"/>
              <a:t>(</a:t>
            </a:r>
            <a:r>
              <a:rPr lang="ar-JO" sz="4000" dirty="0" smtClean="0"/>
              <a:t> تيموثيوس 3: 14 – 16 )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1646" y="939483"/>
            <a:ext cx="9144000" cy="445180"/>
          </a:xfrm>
        </p:spPr>
        <p:txBody>
          <a:bodyPr>
            <a:noAutofit/>
          </a:bodyPr>
          <a:lstStyle/>
          <a:p>
            <a:pPr algn="r"/>
            <a:r>
              <a:rPr lang="ar-JO" sz="3000" dirty="0" smtClean="0"/>
              <a:t>التقويم الذاتي :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530" y="1525042"/>
            <a:ext cx="10445933" cy="3634787"/>
          </a:xfrm>
        </p:spPr>
        <p:txBody>
          <a:bodyPr>
            <a:normAutofit lnSpcReduction="10000"/>
          </a:bodyPr>
          <a:lstStyle/>
          <a:p>
            <a:pPr algn="r"/>
            <a:r>
              <a:rPr lang="ar-JO" sz="2500" dirty="0" smtClean="0"/>
              <a:t>اختار الإجابة الصحيحة وضعها في الفراغ المناسب : </a:t>
            </a:r>
          </a:p>
          <a:p>
            <a:pPr algn="r"/>
            <a:r>
              <a:rPr lang="ar-JO" sz="2500" dirty="0" smtClean="0"/>
              <a:t>الرواية ، الشعر ، المخطوطات ، العهد القديم ، التقليد الشفوي ، قصص ، حكم ، الأناجيل الأربعة </a:t>
            </a:r>
          </a:p>
          <a:p>
            <a:pPr algn="r"/>
            <a:endParaRPr lang="ar-JO" sz="2500" dirty="0"/>
          </a:p>
          <a:p>
            <a:pPr algn="r"/>
            <a:r>
              <a:rPr lang="ar-JO" sz="2500" dirty="0" smtClean="0"/>
              <a:t>1. _____________  يروي لنا حياة السيد المسيح ، وتعاليمه وأعماله . </a:t>
            </a:r>
          </a:p>
          <a:p>
            <a:pPr algn="r"/>
            <a:r>
              <a:rPr lang="ar-JO" sz="2500" dirty="0" smtClean="0"/>
              <a:t>2. _____________ تؤكد صحة الكتاب المقدس ، ونجدها اليوم في متاحف العالم . </a:t>
            </a:r>
          </a:p>
          <a:p>
            <a:pPr algn="r"/>
            <a:r>
              <a:rPr lang="ar-JO" sz="2500" dirty="0" smtClean="0"/>
              <a:t>3. _____________ انتقال الوحي عن طريق الذاكرة والرواية الشفوية عبر الأجيال . </a:t>
            </a:r>
          </a:p>
          <a:p>
            <a:pPr algn="r"/>
            <a:r>
              <a:rPr lang="ar-JO" sz="2500" dirty="0" smtClean="0"/>
              <a:t>4. _____________ من الأساليب الأدبية التي كتب فيها الكتاب المقدس . </a:t>
            </a:r>
          </a:p>
          <a:p>
            <a:pPr algn="r"/>
            <a:r>
              <a:rPr lang="ar-JO" sz="2500" dirty="0" smtClean="0"/>
              <a:t>5. _____________ يروي لنا وحي الله للبشر منذ الخلق إلى مجيء السيد المسيح .  </a:t>
            </a: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251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500" dirty="0" smtClean="0"/>
              <a:t>أجب ب ( نعم ) أمام الإجابة الصحيحة ، وب ( لا ) أمام الإجابة الخطأ في ما يلي مع تصحيح اخطأ :  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9366" cy="4351338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 smtClean="0"/>
              <a:t>1. (     ) اللغة الأصلية التي كتب بها العهد الجديد هي اللاتينية .  </a:t>
            </a:r>
          </a:p>
          <a:p>
            <a:pPr marL="0" indent="0" algn="r">
              <a:buNone/>
            </a:pPr>
            <a:r>
              <a:rPr lang="ar-JO" dirty="0" smtClean="0"/>
              <a:t>2. (     ) يحتوي الكتاب المقدس الحقائق الدينية والروحية التي تقود إلى الخلاص . </a:t>
            </a:r>
          </a:p>
          <a:p>
            <a:pPr marL="0" indent="0" algn="r">
              <a:buNone/>
            </a:pPr>
            <a:r>
              <a:rPr lang="ar-JO" dirty="0" smtClean="0"/>
              <a:t>3. (     ) كتب الكتاب المقدس بإلهام من الروح القدس . </a:t>
            </a:r>
          </a:p>
          <a:p>
            <a:pPr marL="0" indent="0" algn="r">
              <a:buNone/>
            </a:pPr>
            <a:r>
              <a:rPr lang="ar-JO" dirty="0" smtClean="0"/>
              <a:t>4. (     ) يستطيع أي مسيحي أن يفسر الكتاب المقدس بطريقته الخاصة . </a:t>
            </a:r>
          </a:p>
          <a:p>
            <a:pPr marL="0" indent="0" algn="r">
              <a:buNone/>
            </a:pPr>
            <a:r>
              <a:rPr lang="ar-JO" dirty="0" smtClean="0"/>
              <a:t>5. (     </a:t>
            </a:r>
            <a:r>
              <a:rPr lang="ar-JO" smtClean="0"/>
              <a:t>) كتب العهد القديم باللغات العبرية والآرامية والسريانية .  </a:t>
            </a:r>
            <a:endParaRPr lang="ar-JO" dirty="0" smtClean="0"/>
          </a:p>
          <a:p>
            <a:pPr marL="0" indent="0" algn="r">
              <a:buNone/>
            </a:pP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5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720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درس 6 : الكتاب المقدس كلمة الله </vt:lpstr>
      <vt:lpstr> كلمتك مصباح لخطاي ونور لسبيلي </vt:lpstr>
      <vt:lpstr>PowerPoint Presentation</vt:lpstr>
      <vt:lpstr> أقسام الكتاب المقدس </vt:lpstr>
      <vt:lpstr> الوحي والإلهام </vt:lpstr>
      <vt:lpstr>نشاط : أعيد ترتيب الآيات ثم أرقمها حسب تسلسلها في النص ( 2 تيموثيوس 3: 14 – 16 )  </vt:lpstr>
      <vt:lpstr>من الكتاب المقدس : </vt:lpstr>
      <vt:lpstr>التقويم الذاتي :</vt:lpstr>
      <vt:lpstr>أجب ب ( نعم ) أمام الإجابة الصحيحة ، وب ( لا ) أمام الإجابة الخطأ في ما يلي مع تصحيح اخطأ :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2025-08-18T20:23:55Z</dcterms:created>
  <dcterms:modified xsi:type="dcterms:W3CDTF">2025-08-26T14:30:46Z</dcterms:modified>
</cp:coreProperties>
</file>