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Lst>
  <p:notesMasterIdLst>
    <p:notesMasterId r:id="rId27"/>
  </p:notesMasterIdLst>
  <p:sldIdLst>
    <p:sldId id="256" r:id="rId3"/>
    <p:sldId id="287" r:id="rId4"/>
    <p:sldId id="288" r:id="rId5"/>
    <p:sldId id="289" r:id="rId6"/>
    <p:sldId id="290" r:id="rId7"/>
    <p:sldId id="291" r:id="rId8"/>
    <p:sldId id="292" r:id="rId9"/>
    <p:sldId id="293" r:id="rId10"/>
    <p:sldId id="294" r:id="rId11"/>
    <p:sldId id="295" r:id="rId12"/>
    <p:sldId id="296" r:id="rId13"/>
    <p:sldId id="297" r:id="rId14"/>
    <p:sldId id="298" r:id="rId15"/>
    <p:sldId id="299" r:id="rId16"/>
    <p:sldId id="300" r:id="rId17"/>
    <p:sldId id="301" r:id="rId18"/>
    <p:sldId id="302" r:id="rId19"/>
    <p:sldId id="303" r:id="rId20"/>
    <p:sldId id="304" r:id="rId21"/>
    <p:sldId id="305" r:id="rId22"/>
    <p:sldId id="306" r:id="rId23"/>
    <p:sldId id="310" r:id="rId24"/>
    <p:sldId id="311" r:id="rId25"/>
    <p:sldId id="312" r:id="rId26"/>
  </p:sldIdLst>
  <p:sldSz cx="12192000" cy="6858000"/>
  <p:notesSz cx="6858000" cy="9144000"/>
  <p:embeddedFontLst>
    <p:embeddedFont>
      <p:font typeface="Calibri" panose="020F0502020204030204" pitchFamily="34" charset="0"/>
      <p:regular r:id="rId28"/>
      <p:bold r:id="rId29"/>
    </p:embeddedFont>
    <p:embeddedFont>
      <p:font typeface="Roboto" panose="020B0604020202020204" charset="0"/>
      <p:regular r:id="rId30"/>
      <p:bold r:id="rId31"/>
      <p:italic r:id="rId32"/>
      <p:boldItalic r:id="rId33"/>
    </p:embeddedFont>
    <p:embeddedFont>
      <p:font typeface="Bookman Old Style" panose="02050604050505020204" pitchFamily="18" charset="0"/>
      <p:regular r:id="rId34"/>
      <p:bold r:id="rId35"/>
      <p:italic r:id="rId36"/>
      <p:boldItalic r:id="rId37"/>
    </p:embeddedFont>
    <p:embeddedFont>
      <p:font typeface="Trebuchet MS" panose="020B0603020202020204"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2" roundtripDataSignature="AMtx7mg6JhxLS8JCDW9S+ybZw3iPSwsR3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36C315A-EF74-4E6F-A708-77B399358CE1}">
  <a:tblStyle styleId="{536C315A-EF74-4E6F-A708-77B399358CE1}" styleName="Table_0">
    <a:wholeTbl>
      <a:tcTxStyle b="off" i="off">
        <a:font>
          <a:latin typeface="Tw Cen MT"/>
          <a:ea typeface="Tw Cen MT"/>
          <a:cs typeface="Tw Cen M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F0FC"/>
          </a:solidFill>
        </a:fill>
      </a:tcStyle>
    </a:wholeTbl>
    <a:band1H>
      <a:tcTxStyle b="off" i="off"/>
      <a:tcStyle>
        <a:tcBdr/>
        <a:fill>
          <a:solidFill>
            <a:srgbClr val="CCE0F8"/>
          </a:solidFill>
        </a:fill>
      </a:tcStyle>
    </a:band1H>
    <a:band2H>
      <a:tcTxStyle b="off" i="off"/>
      <a:tcStyle>
        <a:tcBdr/>
      </a:tcStyle>
    </a:band2H>
    <a:band1V>
      <a:tcTxStyle b="off" i="off"/>
      <a:tcStyle>
        <a:tcBdr/>
        <a:fill>
          <a:solidFill>
            <a:srgbClr val="CCE0F8"/>
          </a:solidFill>
        </a:fill>
      </a:tcStyle>
    </a:band1V>
    <a:band2V>
      <a:tcTxStyle b="off" i="off"/>
      <a:tcStyle>
        <a:tcBdr/>
      </a:tcStyle>
    </a:band2V>
    <a:lastCol>
      <a:tcTxStyle b="on" i="off">
        <a:font>
          <a:latin typeface="Tw Cen MT"/>
          <a:ea typeface="Tw Cen MT"/>
          <a:cs typeface="Tw Cen MT"/>
        </a:font>
        <a:schemeClr val="lt1"/>
      </a:tcTxStyle>
      <a:tcStyle>
        <a:tcBdr/>
        <a:fill>
          <a:solidFill>
            <a:schemeClr val="accent1"/>
          </a:solidFill>
        </a:fill>
      </a:tcStyle>
    </a:lastCol>
    <a:firstCol>
      <a:tcTxStyle b="on" i="off">
        <a:font>
          <a:latin typeface="Tw Cen MT"/>
          <a:ea typeface="Tw Cen MT"/>
          <a:cs typeface="Tw Cen MT"/>
        </a:font>
        <a:schemeClr val="lt1"/>
      </a:tcTxStyle>
      <a:tcStyle>
        <a:tcBdr/>
        <a:fill>
          <a:solidFill>
            <a:schemeClr val="accent1"/>
          </a:solidFill>
        </a:fill>
      </a:tcStyle>
    </a:firstCol>
    <a:lastRow>
      <a:tcTxStyle b="on" i="off">
        <a:font>
          <a:latin typeface="Tw Cen MT"/>
          <a:ea typeface="Tw Cen MT"/>
          <a:cs typeface="Tw Cen MT"/>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Tw Cen MT"/>
          <a:ea typeface="Tw Cen MT"/>
          <a:cs typeface="Tw Cen MT"/>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86B6DE69-C544-4E1E-B283-472789F7EF3D}"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C6C6A549-E9F6-4651-A4BB-BE42E357208D}" styleName="Table_2">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17" autoAdjust="0"/>
    <p:restoredTop sz="94660"/>
  </p:normalViewPr>
  <p:slideViewPr>
    <p:cSldViewPr snapToGrid="0">
      <p:cViewPr varScale="1">
        <p:scale>
          <a:sx n="64" d="100"/>
          <a:sy n="64" d="100"/>
        </p:scale>
        <p:origin x="8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2.fntdata"/><Relationship Id="rId21" Type="http://schemas.openxmlformats.org/officeDocument/2006/relationships/slide" Target="slides/slide19.xml"/><Relationship Id="rId34" Type="http://schemas.openxmlformats.org/officeDocument/2006/relationships/font" Target="fonts/font7.fntdata"/><Relationship Id="rId76"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7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6.xml"/><Relationship Id="rId72" Type="http://customschemas.google.com/relationships/presentationmetadata" Target="meta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font" Target="fonts/font11.fntdata"/><Relationship Id="rId20" Type="http://schemas.openxmlformats.org/officeDocument/2006/relationships/slide" Target="slides/slide18.xml"/><Relationship Id="rId41" Type="http://schemas.openxmlformats.org/officeDocument/2006/relationships/font" Target="fonts/font14.fntdata"/><Relationship Id="rId7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7" name="Google Shape;16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5" name="Google Shape;425;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0" name="Google Shape;430;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7" name="Google Shape;437;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280f6edc2de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4" name="Google Shape;444;g280f6edc2de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49" name="Google Shape;449;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280f6edc2d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6" name="Google Shape;456;g280f6edc2d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282a0cec475_2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462" name="Google Shape;462;g282a0cec475_2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282a0cec475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8" name="Google Shape;468;g282a0cec475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282a0cec47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3" name="Google Shape;473;g282a0cec475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282a0cec475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9" name="Google Shape;479;g282a0cec475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2" name="Google Shape;362;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282a0cec475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8" name="Google Shape;488;g282a0cec475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286dbc2549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95" name="Google Shape;495;g286dbc2549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284c4fae4ef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 name="Google Shape;520;g284c4fae4ef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284c4fae4ef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 name="Google Shape;531;g284c4fae4ef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284c4fae4ef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284c4fae4ef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8" name="Google Shape;368;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4" name="Google Shape;374;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2" name="Google Shape;382;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9" name="Google Shape;389;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5" name="Google Shape;395;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4" name="Google Shape;414;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9" name="Google Shape;419;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pic>
        <p:nvPicPr>
          <p:cNvPr id="13" name="Google Shape;13;p25" descr="Droplets-HD-Title-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4" name="Google Shape;14;p25"/>
          <p:cNvSpPr txBox="1">
            <a:spLocks noGrp="1"/>
          </p:cNvSpPr>
          <p:nvPr>
            <p:ph type="ctrTitle"/>
          </p:nvPr>
        </p:nvSpPr>
        <p:spPr>
          <a:xfrm>
            <a:off x="1751012" y="1300785"/>
            <a:ext cx="8689976" cy="2509213"/>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800"/>
              <a:buFont typeface="Twentieth Century"/>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5"/>
          <p:cNvSpPr txBox="1">
            <a:spLocks noGrp="1"/>
          </p:cNvSpPr>
          <p:nvPr>
            <p:ph type="subTitle" idx="1"/>
          </p:nvPr>
        </p:nvSpPr>
        <p:spPr>
          <a:xfrm>
            <a:off x="1751012" y="3886200"/>
            <a:ext cx="8689976" cy="1371599"/>
          </a:xfrm>
          <a:prstGeom prst="rect">
            <a:avLst/>
          </a:prstGeom>
          <a:noFill/>
          <a:ln>
            <a:noFill/>
          </a:ln>
        </p:spPr>
        <p:txBody>
          <a:bodyPr spcFirstLastPara="1" wrap="square" lIns="91425" tIns="45700" rIns="91425" bIns="45700" anchor="t" anchorCtr="0">
            <a:normAutofit/>
          </a:bodyPr>
          <a:lstStyle>
            <a:lvl1pPr lvl="0" algn="ctr">
              <a:lnSpc>
                <a:spcPct val="120000"/>
              </a:lnSpc>
              <a:spcBef>
                <a:spcPts val="1000"/>
              </a:spcBef>
              <a:spcAft>
                <a:spcPts val="0"/>
              </a:spcAft>
              <a:buSzPts val="2200"/>
              <a:buNone/>
              <a:defRPr sz="2200">
                <a:solidFill>
                  <a:srgbClr val="7F7F7F"/>
                </a:solidFill>
              </a:defRPr>
            </a:lvl1pPr>
            <a:lvl2pPr lvl="1" algn="ctr">
              <a:lnSpc>
                <a:spcPct val="120000"/>
              </a:lnSpc>
              <a:spcBef>
                <a:spcPts val="500"/>
              </a:spcBef>
              <a:spcAft>
                <a:spcPts val="0"/>
              </a:spcAft>
              <a:buSzPts val="2000"/>
              <a:buNone/>
              <a:defRPr sz="2000"/>
            </a:lvl2pPr>
            <a:lvl3pPr lvl="2" algn="ctr">
              <a:lnSpc>
                <a:spcPct val="120000"/>
              </a:lnSpc>
              <a:spcBef>
                <a:spcPts val="500"/>
              </a:spcBef>
              <a:spcAft>
                <a:spcPts val="0"/>
              </a:spcAft>
              <a:buSzPts val="1800"/>
              <a:buNone/>
              <a:defRPr sz="1800"/>
            </a:lvl3pPr>
            <a:lvl4pPr lvl="3" algn="ctr">
              <a:lnSpc>
                <a:spcPct val="120000"/>
              </a:lnSpc>
              <a:spcBef>
                <a:spcPts val="500"/>
              </a:spcBef>
              <a:spcAft>
                <a:spcPts val="0"/>
              </a:spcAft>
              <a:buSzPts val="1600"/>
              <a:buNone/>
              <a:defRPr sz="1600"/>
            </a:lvl4pPr>
            <a:lvl5pPr lvl="4" algn="ctr">
              <a:lnSpc>
                <a:spcPct val="120000"/>
              </a:lnSpc>
              <a:spcBef>
                <a:spcPts val="500"/>
              </a:spcBef>
              <a:spcAft>
                <a:spcPts val="0"/>
              </a:spcAft>
              <a:buSzPts val="1600"/>
              <a:buNone/>
              <a:defRPr sz="1600"/>
            </a:lvl5pPr>
            <a:lvl6pPr lvl="5" algn="ctr">
              <a:lnSpc>
                <a:spcPct val="120000"/>
              </a:lnSpc>
              <a:spcBef>
                <a:spcPts val="500"/>
              </a:spcBef>
              <a:spcAft>
                <a:spcPts val="0"/>
              </a:spcAft>
              <a:buSzPts val="1600"/>
              <a:buNone/>
              <a:defRPr sz="1600"/>
            </a:lvl6pPr>
            <a:lvl7pPr lvl="6" algn="ctr">
              <a:lnSpc>
                <a:spcPct val="120000"/>
              </a:lnSpc>
              <a:spcBef>
                <a:spcPts val="500"/>
              </a:spcBef>
              <a:spcAft>
                <a:spcPts val="0"/>
              </a:spcAft>
              <a:buSzPts val="1600"/>
              <a:buNone/>
              <a:defRPr sz="1600"/>
            </a:lvl7pPr>
            <a:lvl8pPr lvl="7" algn="ctr">
              <a:lnSpc>
                <a:spcPct val="120000"/>
              </a:lnSpc>
              <a:spcBef>
                <a:spcPts val="500"/>
              </a:spcBef>
              <a:spcAft>
                <a:spcPts val="0"/>
              </a:spcAft>
              <a:buSzPts val="1600"/>
              <a:buNone/>
              <a:defRPr sz="1600"/>
            </a:lvl8pPr>
            <a:lvl9pPr lvl="8" algn="ctr">
              <a:lnSpc>
                <a:spcPct val="120000"/>
              </a:lnSpc>
              <a:spcBef>
                <a:spcPts val="500"/>
              </a:spcBef>
              <a:spcAft>
                <a:spcPts val="0"/>
              </a:spcAft>
              <a:buSzPts val="1600"/>
              <a:buNone/>
              <a:defRPr sz="1600"/>
            </a:lvl9pPr>
          </a:lstStyle>
          <a:p>
            <a:endParaRPr/>
          </a:p>
        </p:txBody>
      </p:sp>
      <p:sp>
        <p:nvSpPr>
          <p:cNvPr id="16" name="Google Shape;16;p25"/>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5"/>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5"/>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4"/>
        <p:cNvGrpSpPr/>
        <p:nvPr/>
      </p:nvGrpSpPr>
      <p:grpSpPr>
        <a:xfrm>
          <a:off x="0" y="0"/>
          <a:ext cx="0" cy="0"/>
          <a:chOff x="0" y="0"/>
          <a:chExt cx="0" cy="0"/>
        </a:xfrm>
      </p:grpSpPr>
      <p:pic>
        <p:nvPicPr>
          <p:cNvPr id="85" name="Google Shape;85;p33"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86" name="Google Shape;86;p33"/>
          <p:cNvSpPr txBox="1">
            <a:spLocks noGrp="1"/>
          </p:cNvSpPr>
          <p:nvPr>
            <p:ph type="title"/>
          </p:nvPr>
        </p:nvSpPr>
        <p:spPr>
          <a:xfrm>
            <a:off x="913774" y="609600"/>
            <a:ext cx="5934969" cy="202325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3200"/>
              <a:buFont typeface="Twentieth Centur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3"/>
          <p:cNvSpPr>
            <a:spLocks noGrp="1"/>
          </p:cNvSpPr>
          <p:nvPr>
            <p:ph type="pic" idx="2"/>
          </p:nvPr>
        </p:nvSpPr>
        <p:spPr>
          <a:xfrm>
            <a:off x="7424803" y="609601"/>
            <a:ext cx="3255358" cy="5181600"/>
          </a:xfrm>
          <a:prstGeom prst="roundRect">
            <a:avLst>
              <a:gd name="adj" fmla="val 4943"/>
            </a:avLst>
          </a:prstGeom>
          <a:noFill/>
          <a:ln w="82550" cap="sq" cmpd="sng">
            <a:solidFill>
              <a:srgbClr val="EAEAEA"/>
            </a:solidFill>
            <a:prstDash val="solid"/>
            <a:miter lim="800000"/>
            <a:headEnd type="none" w="sm" len="sm"/>
            <a:tailEnd type="none" w="sm" len="sm"/>
          </a:ln>
        </p:spPr>
      </p:sp>
      <p:sp>
        <p:nvSpPr>
          <p:cNvPr id="88" name="Google Shape;88;p33"/>
          <p:cNvSpPr txBox="1">
            <a:spLocks noGrp="1"/>
          </p:cNvSpPr>
          <p:nvPr>
            <p:ph type="body" idx="1"/>
          </p:nvPr>
        </p:nvSpPr>
        <p:spPr>
          <a:xfrm>
            <a:off x="913794" y="2632852"/>
            <a:ext cx="5934949" cy="3158347"/>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600"/>
              <a:buNone/>
              <a:defRPr sz="16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120000"/>
              </a:lnSpc>
              <a:spcBef>
                <a:spcPts val="500"/>
              </a:spcBef>
              <a:spcAft>
                <a:spcPts val="0"/>
              </a:spcAft>
              <a:buSzPts val="1000"/>
              <a:buNone/>
              <a:defRPr sz="1000"/>
            </a:lvl6pPr>
            <a:lvl7pPr marL="3200400" lvl="6" indent="-228600" algn="l">
              <a:lnSpc>
                <a:spcPct val="120000"/>
              </a:lnSpc>
              <a:spcBef>
                <a:spcPts val="500"/>
              </a:spcBef>
              <a:spcAft>
                <a:spcPts val="0"/>
              </a:spcAft>
              <a:buSzPts val="1000"/>
              <a:buNone/>
              <a:defRPr sz="1000"/>
            </a:lvl7pPr>
            <a:lvl8pPr marL="3657600" lvl="7" indent="-228600" algn="l">
              <a:lnSpc>
                <a:spcPct val="120000"/>
              </a:lnSpc>
              <a:spcBef>
                <a:spcPts val="500"/>
              </a:spcBef>
              <a:spcAft>
                <a:spcPts val="0"/>
              </a:spcAft>
              <a:buSzPts val="1000"/>
              <a:buNone/>
              <a:defRPr sz="1000"/>
            </a:lvl8pPr>
            <a:lvl9pPr marL="4114800" lvl="8" indent="-228600" algn="l">
              <a:lnSpc>
                <a:spcPct val="120000"/>
              </a:lnSpc>
              <a:spcBef>
                <a:spcPts val="500"/>
              </a:spcBef>
              <a:spcAft>
                <a:spcPts val="0"/>
              </a:spcAft>
              <a:buSzPts val="1000"/>
              <a:buNone/>
              <a:defRPr sz="1000"/>
            </a:lvl9pPr>
          </a:lstStyle>
          <a:p>
            <a:endParaRPr/>
          </a:p>
        </p:txBody>
      </p:sp>
      <p:sp>
        <p:nvSpPr>
          <p:cNvPr id="89" name="Google Shape;89;p33"/>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33"/>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33"/>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92"/>
        <p:cNvGrpSpPr/>
        <p:nvPr/>
      </p:nvGrpSpPr>
      <p:grpSpPr>
        <a:xfrm>
          <a:off x="0" y="0"/>
          <a:ext cx="0" cy="0"/>
          <a:chOff x="0" y="0"/>
          <a:chExt cx="0" cy="0"/>
        </a:xfrm>
      </p:grpSpPr>
      <p:pic>
        <p:nvPicPr>
          <p:cNvPr id="93" name="Google Shape;93;p34"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94" name="Google Shape;94;p34"/>
          <p:cNvSpPr txBox="1">
            <a:spLocks noGrp="1"/>
          </p:cNvSpPr>
          <p:nvPr>
            <p:ph type="title"/>
          </p:nvPr>
        </p:nvSpPr>
        <p:spPr>
          <a:xfrm>
            <a:off x="913794" y="4289374"/>
            <a:ext cx="10364432" cy="81161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3200"/>
              <a:buFont typeface="Twentieth Centur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34"/>
          <p:cNvSpPr>
            <a:spLocks noGrp="1"/>
          </p:cNvSpPr>
          <p:nvPr>
            <p:ph type="pic" idx="2"/>
          </p:nvPr>
        </p:nvSpPr>
        <p:spPr>
          <a:xfrm>
            <a:off x="1184744" y="698261"/>
            <a:ext cx="9822532" cy="3214136"/>
          </a:xfrm>
          <a:prstGeom prst="roundRect">
            <a:avLst>
              <a:gd name="adj" fmla="val 4944"/>
            </a:avLst>
          </a:prstGeom>
          <a:noFill/>
          <a:ln w="82550" cap="sq" cmpd="sng">
            <a:solidFill>
              <a:srgbClr val="EAEAEA"/>
            </a:solidFill>
            <a:prstDash val="solid"/>
            <a:miter lim="800000"/>
            <a:headEnd type="none" w="sm" len="sm"/>
            <a:tailEnd type="none" w="sm" len="sm"/>
          </a:ln>
        </p:spPr>
      </p:sp>
      <p:sp>
        <p:nvSpPr>
          <p:cNvPr id="96" name="Google Shape;96;p34"/>
          <p:cNvSpPr txBox="1">
            <a:spLocks noGrp="1"/>
          </p:cNvSpPr>
          <p:nvPr>
            <p:ph type="body" idx="1"/>
          </p:nvPr>
        </p:nvSpPr>
        <p:spPr>
          <a:xfrm>
            <a:off x="913774" y="5108728"/>
            <a:ext cx="10364452" cy="682472"/>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600"/>
              <a:buNone/>
              <a:defRPr sz="16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120000"/>
              </a:lnSpc>
              <a:spcBef>
                <a:spcPts val="500"/>
              </a:spcBef>
              <a:spcAft>
                <a:spcPts val="0"/>
              </a:spcAft>
              <a:buSzPts val="1000"/>
              <a:buNone/>
              <a:defRPr sz="1000"/>
            </a:lvl6pPr>
            <a:lvl7pPr marL="3200400" lvl="6" indent="-228600" algn="l">
              <a:lnSpc>
                <a:spcPct val="120000"/>
              </a:lnSpc>
              <a:spcBef>
                <a:spcPts val="500"/>
              </a:spcBef>
              <a:spcAft>
                <a:spcPts val="0"/>
              </a:spcAft>
              <a:buSzPts val="1000"/>
              <a:buNone/>
              <a:defRPr sz="1000"/>
            </a:lvl7pPr>
            <a:lvl8pPr marL="3657600" lvl="7" indent="-228600" algn="l">
              <a:lnSpc>
                <a:spcPct val="120000"/>
              </a:lnSpc>
              <a:spcBef>
                <a:spcPts val="500"/>
              </a:spcBef>
              <a:spcAft>
                <a:spcPts val="0"/>
              </a:spcAft>
              <a:buSzPts val="1000"/>
              <a:buNone/>
              <a:defRPr sz="1000"/>
            </a:lvl8pPr>
            <a:lvl9pPr marL="4114800" lvl="8" indent="-228600" algn="l">
              <a:lnSpc>
                <a:spcPct val="120000"/>
              </a:lnSpc>
              <a:spcBef>
                <a:spcPts val="500"/>
              </a:spcBef>
              <a:spcAft>
                <a:spcPts val="0"/>
              </a:spcAft>
              <a:buSzPts val="1000"/>
              <a:buNone/>
              <a:defRPr sz="1000"/>
            </a:lvl9pPr>
          </a:lstStyle>
          <a:p>
            <a:endParaRPr/>
          </a:p>
        </p:txBody>
      </p:sp>
      <p:sp>
        <p:nvSpPr>
          <p:cNvPr id="97" name="Google Shape;97;p34"/>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34"/>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34"/>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100"/>
        <p:cNvGrpSpPr/>
        <p:nvPr/>
      </p:nvGrpSpPr>
      <p:grpSpPr>
        <a:xfrm>
          <a:off x="0" y="0"/>
          <a:ext cx="0" cy="0"/>
          <a:chOff x="0" y="0"/>
          <a:chExt cx="0" cy="0"/>
        </a:xfrm>
      </p:grpSpPr>
      <p:pic>
        <p:nvPicPr>
          <p:cNvPr id="101" name="Google Shape;101;p35"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02" name="Google Shape;102;p35"/>
          <p:cNvSpPr txBox="1">
            <a:spLocks noGrp="1"/>
          </p:cNvSpPr>
          <p:nvPr>
            <p:ph type="title"/>
          </p:nvPr>
        </p:nvSpPr>
        <p:spPr>
          <a:xfrm>
            <a:off x="913774" y="609599"/>
            <a:ext cx="10364452" cy="3427245"/>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3200"/>
              <a:buFont typeface="Twentieth Centur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35"/>
          <p:cNvSpPr txBox="1">
            <a:spLocks noGrp="1"/>
          </p:cNvSpPr>
          <p:nvPr>
            <p:ph type="body" idx="1"/>
          </p:nvPr>
        </p:nvSpPr>
        <p:spPr>
          <a:xfrm>
            <a:off x="913775" y="4204821"/>
            <a:ext cx="10364452" cy="1586380"/>
          </a:xfrm>
          <a:prstGeom prst="rect">
            <a:avLst/>
          </a:prstGeom>
          <a:noFill/>
          <a:ln>
            <a:noFill/>
          </a:ln>
        </p:spPr>
        <p:txBody>
          <a:bodyPr spcFirstLastPara="1" wrap="square" lIns="91425" tIns="45700" rIns="91425" bIns="45700" anchor="ctr" anchorCtr="0">
            <a:normAutofit/>
          </a:bodyPr>
          <a:lstStyle>
            <a:lvl1pPr marL="457200" lvl="0" indent="-228600" algn="ctr">
              <a:lnSpc>
                <a:spcPct val="120000"/>
              </a:lnSpc>
              <a:spcBef>
                <a:spcPts val="1000"/>
              </a:spcBef>
              <a:spcAft>
                <a:spcPts val="0"/>
              </a:spcAft>
              <a:buSzPts val="1600"/>
              <a:buNone/>
              <a:defRPr sz="16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120000"/>
              </a:lnSpc>
              <a:spcBef>
                <a:spcPts val="500"/>
              </a:spcBef>
              <a:spcAft>
                <a:spcPts val="0"/>
              </a:spcAft>
              <a:buSzPts val="1000"/>
              <a:buNone/>
              <a:defRPr sz="1000"/>
            </a:lvl6pPr>
            <a:lvl7pPr marL="3200400" lvl="6" indent="-228600" algn="l">
              <a:lnSpc>
                <a:spcPct val="120000"/>
              </a:lnSpc>
              <a:spcBef>
                <a:spcPts val="500"/>
              </a:spcBef>
              <a:spcAft>
                <a:spcPts val="0"/>
              </a:spcAft>
              <a:buSzPts val="1000"/>
              <a:buNone/>
              <a:defRPr sz="1000"/>
            </a:lvl7pPr>
            <a:lvl8pPr marL="3657600" lvl="7" indent="-228600" algn="l">
              <a:lnSpc>
                <a:spcPct val="120000"/>
              </a:lnSpc>
              <a:spcBef>
                <a:spcPts val="500"/>
              </a:spcBef>
              <a:spcAft>
                <a:spcPts val="0"/>
              </a:spcAft>
              <a:buSzPts val="1000"/>
              <a:buNone/>
              <a:defRPr sz="1000"/>
            </a:lvl8pPr>
            <a:lvl9pPr marL="4114800" lvl="8" indent="-228600" algn="l">
              <a:lnSpc>
                <a:spcPct val="120000"/>
              </a:lnSpc>
              <a:spcBef>
                <a:spcPts val="500"/>
              </a:spcBef>
              <a:spcAft>
                <a:spcPts val="0"/>
              </a:spcAft>
              <a:buSzPts val="1000"/>
              <a:buNone/>
              <a:defRPr sz="1000"/>
            </a:lvl9pPr>
          </a:lstStyle>
          <a:p>
            <a:endParaRPr/>
          </a:p>
        </p:txBody>
      </p:sp>
      <p:sp>
        <p:nvSpPr>
          <p:cNvPr id="104" name="Google Shape;104;p35"/>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35"/>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35"/>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07"/>
        <p:cNvGrpSpPr/>
        <p:nvPr/>
      </p:nvGrpSpPr>
      <p:grpSpPr>
        <a:xfrm>
          <a:off x="0" y="0"/>
          <a:ext cx="0" cy="0"/>
          <a:chOff x="0" y="0"/>
          <a:chExt cx="0" cy="0"/>
        </a:xfrm>
      </p:grpSpPr>
      <p:pic>
        <p:nvPicPr>
          <p:cNvPr id="108" name="Google Shape;108;p36"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09" name="Google Shape;109;p36"/>
          <p:cNvSpPr txBox="1">
            <a:spLocks noGrp="1"/>
          </p:cNvSpPr>
          <p:nvPr>
            <p:ph type="title"/>
          </p:nvPr>
        </p:nvSpPr>
        <p:spPr>
          <a:xfrm>
            <a:off x="1446212" y="609600"/>
            <a:ext cx="9302752" cy="2992904"/>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3200"/>
              <a:buFont typeface="Twentieth Centur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36"/>
          <p:cNvSpPr txBox="1">
            <a:spLocks noGrp="1"/>
          </p:cNvSpPr>
          <p:nvPr>
            <p:ph type="body" idx="1"/>
          </p:nvPr>
        </p:nvSpPr>
        <p:spPr>
          <a:xfrm>
            <a:off x="1720644" y="3610032"/>
            <a:ext cx="8752299" cy="594788"/>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1400"/>
              <a:buNone/>
              <a:defRPr sz="14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120000"/>
              </a:lnSpc>
              <a:spcBef>
                <a:spcPts val="500"/>
              </a:spcBef>
              <a:spcAft>
                <a:spcPts val="0"/>
              </a:spcAft>
              <a:buSzPts val="1000"/>
              <a:buNone/>
              <a:defRPr sz="1000"/>
            </a:lvl6pPr>
            <a:lvl7pPr marL="3200400" lvl="6" indent="-228600" algn="l">
              <a:lnSpc>
                <a:spcPct val="120000"/>
              </a:lnSpc>
              <a:spcBef>
                <a:spcPts val="500"/>
              </a:spcBef>
              <a:spcAft>
                <a:spcPts val="0"/>
              </a:spcAft>
              <a:buSzPts val="1000"/>
              <a:buNone/>
              <a:defRPr sz="1000"/>
            </a:lvl7pPr>
            <a:lvl8pPr marL="3657600" lvl="7" indent="-228600" algn="l">
              <a:lnSpc>
                <a:spcPct val="120000"/>
              </a:lnSpc>
              <a:spcBef>
                <a:spcPts val="500"/>
              </a:spcBef>
              <a:spcAft>
                <a:spcPts val="0"/>
              </a:spcAft>
              <a:buSzPts val="1000"/>
              <a:buNone/>
              <a:defRPr sz="1000"/>
            </a:lvl8pPr>
            <a:lvl9pPr marL="4114800" lvl="8" indent="-228600" algn="l">
              <a:lnSpc>
                <a:spcPct val="120000"/>
              </a:lnSpc>
              <a:spcBef>
                <a:spcPts val="500"/>
              </a:spcBef>
              <a:spcAft>
                <a:spcPts val="0"/>
              </a:spcAft>
              <a:buSzPts val="1000"/>
              <a:buNone/>
              <a:defRPr sz="1000"/>
            </a:lvl9pPr>
          </a:lstStyle>
          <a:p>
            <a:endParaRPr/>
          </a:p>
        </p:txBody>
      </p:sp>
      <p:sp>
        <p:nvSpPr>
          <p:cNvPr id="111" name="Google Shape;111;p36"/>
          <p:cNvSpPr txBox="1">
            <a:spLocks noGrp="1"/>
          </p:cNvSpPr>
          <p:nvPr>
            <p:ph type="body" idx="2"/>
          </p:nvPr>
        </p:nvSpPr>
        <p:spPr>
          <a:xfrm>
            <a:off x="913774" y="4372796"/>
            <a:ext cx="10364452" cy="1421053"/>
          </a:xfrm>
          <a:prstGeom prst="rect">
            <a:avLst/>
          </a:prstGeom>
          <a:noFill/>
          <a:ln>
            <a:noFill/>
          </a:ln>
        </p:spPr>
        <p:txBody>
          <a:bodyPr spcFirstLastPara="1" wrap="square" lIns="91425" tIns="45700" rIns="91425" bIns="45700" anchor="ctr" anchorCtr="0">
            <a:normAutofit/>
          </a:bodyPr>
          <a:lstStyle>
            <a:lvl1pPr marL="457200" lvl="0" indent="-228600" algn="ctr">
              <a:lnSpc>
                <a:spcPct val="120000"/>
              </a:lnSpc>
              <a:spcBef>
                <a:spcPts val="1000"/>
              </a:spcBef>
              <a:spcAft>
                <a:spcPts val="0"/>
              </a:spcAft>
              <a:buSzPts val="1600"/>
              <a:buNone/>
              <a:defRPr sz="16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120000"/>
              </a:lnSpc>
              <a:spcBef>
                <a:spcPts val="500"/>
              </a:spcBef>
              <a:spcAft>
                <a:spcPts val="0"/>
              </a:spcAft>
              <a:buSzPts val="1000"/>
              <a:buNone/>
              <a:defRPr sz="1000"/>
            </a:lvl6pPr>
            <a:lvl7pPr marL="3200400" lvl="6" indent="-228600" algn="l">
              <a:lnSpc>
                <a:spcPct val="120000"/>
              </a:lnSpc>
              <a:spcBef>
                <a:spcPts val="500"/>
              </a:spcBef>
              <a:spcAft>
                <a:spcPts val="0"/>
              </a:spcAft>
              <a:buSzPts val="1000"/>
              <a:buNone/>
              <a:defRPr sz="1000"/>
            </a:lvl7pPr>
            <a:lvl8pPr marL="3657600" lvl="7" indent="-228600" algn="l">
              <a:lnSpc>
                <a:spcPct val="120000"/>
              </a:lnSpc>
              <a:spcBef>
                <a:spcPts val="500"/>
              </a:spcBef>
              <a:spcAft>
                <a:spcPts val="0"/>
              </a:spcAft>
              <a:buSzPts val="1000"/>
              <a:buNone/>
              <a:defRPr sz="1000"/>
            </a:lvl8pPr>
            <a:lvl9pPr marL="4114800" lvl="8" indent="-228600" algn="l">
              <a:lnSpc>
                <a:spcPct val="120000"/>
              </a:lnSpc>
              <a:spcBef>
                <a:spcPts val="500"/>
              </a:spcBef>
              <a:spcAft>
                <a:spcPts val="0"/>
              </a:spcAft>
              <a:buSzPts val="1000"/>
              <a:buNone/>
              <a:defRPr sz="1000"/>
            </a:lvl9pPr>
          </a:lstStyle>
          <a:p>
            <a:endParaRPr/>
          </a:p>
        </p:txBody>
      </p:sp>
      <p:sp>
        <p:nvSpPr>
          <p:cNvPr id="112" name="Google Shape;112;p36"/>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36"/>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36"/>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
        <p:nvSpPr>
          <p:cNvPr id="115" name="Google Shape;115;p36"/>
          <p:cNvSpPr txBox="1"/>
          <p:nvPr/>
        </p:nvSpPr>
        <p:spPr>
          <a:xfrm>
            <a:off x="1001488" y="754166"/>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8000"/>
              <a:buFont typeface="Twentieth Century"/>
              <a:buNone/>
            </a:pPr>
            <a:r>
              <a:rPr lang="en-US" sz="8000" b="0" i="0" u="none" strike="noStrike" cap="none">
                <a:solidFill>
                  <a:schemeClr val="dk1"/>
                </a:solidFill>
                <a:latin typeface="Twentieth Century"/>
                <a:ea typeface="Twentieth Century"/>
                <a:cs typeface="Twentieth Century"/>
                <a:sym typeface="Twentieth Century"/>
              </a:rPr>
              <a:t>“</a:t>
            </a:r>
            <a:endParaRPr sz="1400" b="0" i="0" u="none" strike="noStrike" cap="none">
              <a:solidFill>
                <a:srgbClr val="000000"/>
              </a:solidFill>
              <a:latin typeface="Arial"/>
              <a:ea typeface="Arial"/>
              <a:cs typeface="Arial"/>
              <a:sym typeface="Arial"/>
            </a:endParaRPr>
          </a:p>
        </p:txBody>
      </p:sp>
      <p:sp>
        <p:nvSpPr>
          <p:cNvPr id="116" name="Google Shape;116;p36"/>
          <p:cNvSpPr txBox="1"/>
          <p:nvPr/>
        </p:nvSpPr>
        <p:spPr>
          <a:xfrm>
            <a:off x="10557558" y="2993578"/>
            <a:ext cx="609600" cy="584776"/>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8000"/>
              <a:buFont typeface="Twentieth Century"/>
              <a:buNone/>
            </a:pPr>
            <a:r>
              <a:rPr lang="en-US" sz="8000" b="0" i="0" u="none" strike="noStrike" cap="none">
                <a:solidFill>
                  <a:schemeClr val="dk1"/>
                </a:solidFill>
                <a:latin typeface="Twentieth Century"/>
                <a:ea typeface="Twentieth Century"/>
                <a:cs typeface="Twentieth Century"/>
                <a:sym typeface="Twentieth Century"/>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17"/>
        <p:cNvGrpSpPr/>
        <p:nvPr/>
      </p:nvGrpSpPr>
      <p:grpSpPr>
        <a:xfrm>
          <a:off x="0" y="0"/>
          <a:ext cx="0" cy="0"/>
          <a:chOff x="0" y="0"/>
          <a:chExt cx="0" cy="0"/>
        </a:xfrm>
      </p:grpSpPr>
      <p:pic>
        <p:nvPicPr>
          <p:cNvPr id="118" name="Google Shape;118;p37"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19" name="Google Shape;119;p37"/>
          <p:cNvSpPr txBox="1">
            <a:spLocks noGrp="1"/>
          </p:cNvSpPr>
          <p:nvPr>
            <p:ph type="title"/>
          </p:nvPr>
        </p:nvSpPr>
        <p:spPr>
          <a:xfrm>
            <a:off x="913775" y="2138721"/>
            <a:ext cx="10364452" cy="2511835"/>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3200"/>
              <a:buFont typeface="Twentieth Centur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37"/>
          <p:cNvSpPr txBox="1">
            <a:spLocks noGrp="1"/>
          </p:cNvSpPr>
          <p:nvPr>
            <p:ph type="body" idx="1"/>
          </p:nvPr>
        </p:nvSpPr>
        <p:spPr>
          <a:xfrm>
            <a:off x="913775" y="4662335"/>
            <a:ext cx="10364452" cy="1140644"/>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600"/>
              <a:buNone/>
              <a:defRPr sz="16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120000"/>
              </a:lnSpc>
              <a:spcBef>
                <a:spcPts val="500"/>
              </a:spcBef>
              <a:spcAft>
                <a:spcPts val="0"/>
              </a:spcAft>
              <a:buSzPts val="1000"/>
              <a:buNone/>
              <a:defRPr sz="1000"/>
            </a:lvl6pPr>
            <a:lvl7pPr marL="3200400" lvl="6" indent="-228600" algn="l">
              <a:lnSpc>
                <a:spcPct val="120000"/>
              </a:lnSpc>
              <a:spcBef>
                <a:spcPts val="500"/>
              </a:spcBef>
              <a:spcAft>
                <a:spcPts val="0"/>
              </a:spcAft>
              <a:buSzPts val="1000"/>
              <a:buNone/>
              <a:defRPr sz="1000"/>
            </a:lvl7pPr>
            <a:lvl8pPr marL="3657600" lvl="7" indent="-228600" algn="l">
              <a:lnSpc>
                <a:spcPct val="120000"/>
              </a:lnSpc>
              <a:spcBef>
                <a:spcPts val="500"/>
              </a:spcBef>
              <a:spcAft>
                <a:spcPts val="0"/>
              </a:spcAft>
              <a:buSzPts val="1000"/>
              <a:buNone/>
              <a:defRPr sz="1000"/>
            </a:lvl8pPr>
            <a:lvl9pPr marL="4114800" lvl="8" indent="-228600" algn="l">
              <a:lnSpc>
                <a:spcPct val="120000"/>
              </a:lnSpc>
              <a:spcBef>
                <a:spcPts val="500"/>
              </a:spcBef>
              <a:spcAft>
                <a:spcPts val="0"/>
              </a:spcAft>
              <a:buSzPts val="1000"/>
              <a:buNone/>
              <a:defRPr sz="1000"/>
            </a:lvl9pPr>
          </a:lstStyle>
          <a:p>
            <a:endParaRPr/>
          </a:p>
        </p:txBody>
      </p:sp>
      <p:sp>
        <p:nvSpPr>
          <p:cNvPr id="121" name="Google Shape;121;p37"/>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37"/>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37"/>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24"/>
        <p:cNvGrpSpPr/>
        <p:nvPr/>
      </p:nvGrpSpPr>
      <p:grpSpPr>
        <a:xfrm>
          <a:off x="0" y="0"/>
          <a:ext cx="0" cy="0"/>
          <a:chOff x="0" y="0"/>
          <a:chExt cx="0" cy="0"/>
        </a:xfrm>
      </p:grpSpPr>
      <p:pic>
        <p:nvPicPr>
          <p:cNvPr id="125" name="Google Shape;125;p38"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26" name="Google Shape;126;p38"/>
          <p:cNvSpPr txBox="1">
            <a:spLocks noGrp="1"/>
          </p:cNvSpPr>
          <p:nvPr>
            <p:ph type="title"/>
          </p:nvPr>
        </p:nvSpPr>
        <p:spPr>
          <a:xfrm>
            <a:off x="913774" y="609600"/>
            <a:ext cx="10364452" cy="1605094"/>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38"/>
          <p:cNvSpPr txBox="1">
            <a:spLocks noGrp="1"/>
          </p:cNvSpPr>
          <p:nvPr>
            <p:ph type="body" idx="1"/>
          </p:nvPr>
        </p:nvSpPr>
        <p:spPr>
          <a:xfrm>
            <a:off x="913774" y="2367093"/>
            <a:ext cx="3298976" cy="576262"/>
          </a:xfrm>
          <a:prstGeom prst="rect">
            <a:avLst/>
          </a:prstGeom>
          <a:noFill/>
          <a:ln>
            <a:noFill/>
          </a:ln>
        </p:spPr>
        <p:txBody>
          <a:bodyPr spcFirstLastPara="1" wrap="square" lIns="91425" tIns="45700" rIns="91425" bIns="45700" anchor="b" anchorCtr="0">
            <a:noAutofit/>
          </a:bodyPr>
          <a:lstStyle>
            <a:lvl1pPr marL="457200" lvl="0" indent="-228600" algn="ctr">
              <a:lnSpc>
                <a:spcPct val="85000"/>
              </a:lnSpc>
              <a:spcBef>
                <a:spcPts val="1000"/>
              </a:spcBef>
              <a:spcAft>
                <a:spcPts val="0"/>
              </a:spcAft>
              <a:buSzPts val="2400"/>
              <a:buNone/>
              <a:defRPr sz="2400" b="0">
                <a:solidFill>
                  <a:schemeClr val="dk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128" name="Google Shape;128;p38"/>
          <p:cNvSpPr txBox="1">
            <a:spLocks noGrp="1"/>
          </p:cNvSpPr>
          <p:nvPr>
            <p:ph type="body" idx="2"/>
          </p:nvPr>
        </p:nvSpPr>
        <p:spPr>
          <a:xfrm>
            <a:off x="913774" y="2943355"/>
            <a:ext cx="3298976" cy="2847845"/>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400"/>
              <a:buNone/>
              <a:defRPr sz="1400"/>
            </a:lvl1pPr>
            <a:lvl2pPr marL="914400" lvl="1" indent="-228600" algn="l">
              <a:lnSpc>
                <a:spcPct val="120000"/>
              </a:lnSpc>
              <a:spcBef>
                <a:spcPts val="500"/>
              </a:spcBef>
              <a:spcAft>
                <a:spcPts val="0"/>
              </a:spcAft>
              <a:buSzPts val="1200"/>
              <a:buNone/>
              <a:defRPr sz="1200"/>
            </a:lvl2pPr>
            <a:lvl3pPr marL="1371600" lvl="2" indent="-228600" algn="l">
              <a:lnSpc>
                <a:spcPct val="120000"/>
              </a:lnSpc>
              <a:spcBef>
                <a:spcPts val="500"/>
              </a:spcBef>
              <a:spcAft>
                <a:spcPts val="0"/>
              </a:spcAft>
              <a:buSzPts val="1000"/>
              <a:buNone/>
              <a:defRPr sz="1000"/>
            </a:lvl3pPr>
            <a:lvl4pPr marL="1828800" lvl="3" indent="-228600" algn="l">
              <a:lnSpc>
                <a:spcPct val="120000"/>
              </a:lnSpc>
              <a:spcBef>
                <a:spcPts val="500"/>
              </a:spcBef>
              <a:spcAft>
                <a:spcPts val="0"/>
              </a:spcAft>
              <a:buSzPts val="900"/>
              <a:buNone/>
              <a:defRPr sz="900"/>
            </a:lvl4pPr>
            <a:lvl5pPr marL="2286000" lvl="4" indent="-228600" algn="l">
              <a:lnSpc>
                <a:spcPct val="120000"/>
              </a:lnSpc>
              <a:spcBef>
                <a:spcPts val="500"/>
              </a:spcBef>
              <a:spcAft>
                <a:spcPts val="0"/>
              </a:spcAft>
              <a:buSzPts val="900"/>
              <a:buNone/>
              <a:defRPr sz="900"/>
            </a:lvl5pPr>
            <a:lvl6pPr marL="2743200" lvl="5" indent="-228600" algn="l">
              <a:lnSpc>
                <a:spcPct val="120000"/>
              </a:lnSpc>
              <a:spcBef>
                <a:spcPts val="500"/>
              </a:spcBef>
              <a:spcAft>
                <a:spcPts val="0"/>
              </a:spcAft>
              <a:buSzPts val="900"/>
              <a:buNone/>
              <a:defRPr sz="900"/>
            </a:lvl6pPr>
            <a:lvl7pPr marL="3200400" lvl="6" indent="-228600" algn="l">
              <a:lnSpc>
                <a:spcPct val="120000"/>
              </a:lnSpc>
              <a:spcBef>
                <a:spcPts val="500"/>
              </a:spcBef>
              <a:spcAft>
                <a:spcPts val="0"/>
              </a:spcAft>
              <a:buSzPts val="900"/>
              <a:buNone/>
              <a:defRPr sz="900"/>
            </a:lvl7pPr>
            <a:lvl8pPr marL="3657600" lvl="7" indent="-228600" algn="l">
              <a:lnSpc>
                <a:spcPct val="120000"/>
              </a:lnSpc>
              <a:spcBef>
                <a:spcPts val="500"/>
              </a:spcBef>
              <a:spcAft>
                <a:spcPts val="0"/>
              </a:spcAft>
              <a:buSzPts val="900"/>
              <a:buNone/>
              <a:defRPr sz="900"/>
            </a:lvl8pPr>
            <a:lvl9pPr marL="4114800" lvl="8" indent="-228600" algn="l">
              <a:lnSpc>
                <a:spcPct val="120000"/>
              </a:lnSpc>
              <a:spcBef>
                <a:spcPts val="500"/>
              </a:spcBef>
              <a:spcAft>
                <a:spcPts val="0"/>
              </a:spcAft>
              <a:buSzPts val="900"/>
              <a:buNone/>
              <a:defRPr sz="900"/>
            </a:lvl9pPr>
          </a:lstStyle>
          <a:p>
            <a:endParaRPr/>
          </a:p>
        </p:txBody>
      </p:sp>
      <p:sp>
        <p:nvSpPr>
          <p:cNvPr id="129" name="Google Shape;129;p38"/>
          <p:cNvSpPr txBox="1">
            <a:spLocks noGrp="1"/>
          </p:cNvSpPr>
          <p:nvPr>
            <p:ph type="body" idx="3"/>
          </p:nvPr>
        </p:nvSpPr>
        <p:spPr>
          <a:xfrm>
            <a:off x="4452389" y="2367093"/>
            <a:ext cx="3291521" cy="576262"/>
          </a:xfrm>
          <a:prstGeom prst="rect">
            <a:avLst/>
          </a:prstGeom>
          <a:noFill/>
          <a:ln>
            <a:noFill/>
          </a:ln>
        </p:spPr>
        <p:txBody>
          <a:bodyPr spcFirstLastPara="1" wrap="square" lIns="91425" tIns="45700" rIns="91425" bIns="45700" anchor="b" anchorCtr="0">
            <a:noAutofit/>
          </a:bodyPr>
          <a:lstStyle>
            <a:lvl1pPr marL="457200" lvl="0" indent="-228600" algn="ctr">
              <a:lnSpc>
                <a:spcPct val="85000"/>
              </a:lnSpc>
              <a:spcBef>
                <a:spcPts val="1000"/>
              </a:spcBef>
              <a:spcAft>
                <a:spcPts val="0"/>
              </a:spcAft>
              <a:buSzPts val="2400"/>
              <a:buNone/>
              <a:defRPr sz="2400" b="0">
                <a:solidFill>
                  <a:schemeClr val="dk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130" name="Google Shape;130;p38"/>
          <p:cNvSpPr txBox="1">
            <a:spLocks noGrp="1"/>
          </p:cNvSpPr>
          <p:nvPr>
            <p:ph type="body" idx="4"/>
          </p:nvPr>
        </p:nvSpPr>
        <p:spPr>
          <a:xfrm>
            <a:off x="4441348" y="2943355"/>
            <a:ext cx="3303351" cy="2847845"/>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400"/>
              <a:buNone/>
              <a:defRPr sz="1400"/>
            </a:lvl1pPr>
            <a:lvl2pPr marL="914400" lvl="1" indent="-228600" algn="l">
              <a:lnSpc>
                <a:spcPct val="120000"/>
              </a:lnSpc>
              <a:spcBef>
                <a:spcPts val="500"/>
              </a:spcBef>
              <a:spcAft>
                <a:spcPts val="0"/>
              </a:spcAft>
              <a:buSzPts val="1200"/>
              <a:buNone/>
              <a:defRPr sz="1200"/>
            </a:lvl2pPr>
            <a:lvl3pPr marL="1371600" lvl="2" indent="-228600" algn="l">
              <a:lnSpc>
                <a:spcPct val="120000"/>
              </a:lnSpc>
              <a:spcBef>
                <a:spcPts val="500"/>
              </a:spcBef>
              <a:spcAft>
                <a:spcPts val="0"/>
              </a:spcAft>
              <a:buSzPts val="1000"/>
              <a:buNone/>
              <a:defRPr sz="1000"/>
            </a:lvl3pPr>
            <a:lvl4pPr marL="1828800" lvl="3" indent="-228600" algn="l">
              <a:lnSpc>
                <a:spcPct val="120000"/>
              </a:lnSpc>
              <a:spcBef>
                <a:spcPts val="500"/>
              </a:spcBef>
              <a:spcAft>
                <a:spcPts val="0"/>
              </a:spcAft>
              <a:buSzPts val="900"/>
              <a:buNone/>
              <a:defRPr sz="900"/>
            </a:lvl4pPr>
            <a:lvl5pPr marL="2286000" lvl="4" indent="-228600" algn="l">
              <a:lnSpc>
                <a:spcPct val="120000"/>
              </a:lnSpc>
              <a:spcBef>
                <a:spcPts val="500"/>
              </a:spcBef>
              <a:spcAft>
                <a:spcPts val="0"/>
              </a:spcAft>
              <a:buSzPts val="900"/>
              <a:buNone/>
              <a:defRPr sz="900"/>
            </a:lvl5pPr>
            <a:lvl6pPr marL="2743200" lvl="5" indent="-228600" algn="l">
              <a:lnSpc>
                <a:spcPct val="120000"/>
              </a:lnSpc>
              <a:spcBef>
                <a:spcPts val="500"/>
              </a:spcBef>
              <a:spcAft>
                <a:spcPts val="0"/>
              </a:spcAft>
              <a:buSzPts val="900"/>
              <a:buNone/>
              <a:defRPr sz="900"/>
            </a:lvl6pPr>
            <a:lvl7pPr marL="3200400" lvl="6" indent="-228600" algn="l">
              <a:lnSpc>
                <a:spcPct val="120000"/>
              </a:lnSpc>
              <a:spcBef>
                <a:spcPts val="500"/>
              </a:spcBef>
              <a:spcAft>
                <a:spcPts val="0"/>
              </a:spcAft>
              <a:buSzPts val="900"/>
              <a:buNone/>
              <a:defRPr sz="900"/>
            </a:lvl7pPr>
            <a:lvl8pPr marL="3657600" lvl="7" indent="-228600" algn="l">
              <a:lnSpc>
                <a:spcPct val="120000"/>
              </a:lnSpc>
              <a:spcBef>
                <a:spcPts val="500"/>
              </a:spcBef>
              <a:spcAft>
                <a:spcPts val="0"/>
              </a:spcAft>
              <a:buSzPts val="900"/>
              <a:buNone/>
              <a:defRPr sz="900"/>
            </a:lvl8pPr>
            <a:lvl9pPr marL="4114800" lvl="8" indent="-228600" algn="l">
              <a:lnSpc>
                <a:spcPct val="120000"/>
              </a:lnSpc>
              <a:spcBef>
                <a:spcPts val="500"/>
              </a:spcBef>
              <a:spcAft>
                <a:spcPts val="0"/>
              </a:spcAft>
              <a:buSzPts val="900"/>
              <a:buNone/>
              <a:defRPr sz="900"/>
            </a:lvl9pPr>
          </a:lstStyle>
          <a:p>
            <a:endParaRPr/>
          </a:p>
        </p:txBody>
      </p:sp>
      <p:sp>
        <p:nvSpPr>
          <p:cNvPr id="131" name="Google Shape;131;p38"/>
          <p:cNvSpPr txBox="1">
            <a:spLocks noGrp="1"/>
          </p:cNvSpPr>
          <p:nvPr>
            <p:ph type="body" idx="5"/>
          </p:nvPr>
        </p:nvSpPr>
        <p:spPr>
          <a:xfrm>
            <a:off x="7973298" y="2367093"/>
            <a:ext cx="3304928" cy="576262"/>
          </a:xfrm>
          <a:prstGeom prst="rect">
            <a:avLst/>
          </a:prstGeom>
          <a:noFill/>
          <a:ln>
            <a:noFill/>
          </a:ln>
        </p:spPr>
        <p:txBody>
          <a:bodyPr spcFirstLastPara="1" wrap="square" lIns="91425" tIns="45700" rIns="91425" bIns="45700" anchor="b" anchorCtr="0">
            <a:noAutofit/>
          </a:bodyPr>
          <a:lstStyle>
            <a:lvl1pPr marL="457200" lvl="0" indent="-228600" algn="ctr">
              <a:lnSpc>
                <a:spcPct val="85000"/>
              </a:lnSpc>
              <a:spcBef>
                <a:spcPts val="1000"/>
              </a:spcBef>
              <a:spcAft>
                <a:spcPts val="0"/>
              </a:spcAft>
              <a:buSzPts val="2400"/>
              <a:buNone/>
              <a:defRPr sz="2400" b="0">
                <a:solidFill>
                  <a:schemeClr val="dk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132" name="Google Shape;132;p38"/>
          <p:cNvSpPr txBox="1">
            <a:spLocks noGrp="1"/>
          </p:cNvSpPr>
          <p:nvPr>
            <p:ph type="body" idx="6"/>
          </p:nvPr>
        </p:nvSpPr>
        <p:spPr>
          <a:xfrm>
            <a:off x="7973298" y="2943355"/>
            <a:ext cx="3304928" cy="2847845"/>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400"/>
              <a:buNone/>
              <a:defRPr sz="1400"/>
            </a:lvl1pPr>
            <a:lvl2pPr marL="914400" lvl="1" indent="-228600" algn="l">
              <a:lnSpc>
                <a:spcPct val="120000"/>
              </a:lnSpc>
              <a:spcBef>
                <a:spcPts val="500"/>
              </a:spcBef>
              <a:spcAft>
                <a:spcPts val="0"/>
              </a:spcAft>
              <a:buSzPts val="1200"/>
              <a:buNone/>
              <a:defRPr sz="1200"/>
            </a:lvl2pPr>
            <a:lvl3pPr marL="1371600" lvl="2" indent="-228600" algn="l">
              <a:lnSpc>
                <a:spcPct val="120000"/>
              </a:lnSpc>
              <a:spcBef>
                <a:spcPts val="500"/>
              </a:spcBef>
              <a:spcAft>
                <a:spcPts val="0"/>
              </a:spcAft>
              <a:buSzPts val="1000"/>
              <a:buNone/>
              <a:defRPr sz="1000"/>
            </a:lvl3pPr>
            <a:lvl4pPr marL="1828800" lvl="3" indent="-228600" algn="l">
              <a:lnSpc>
                <a:spcPct val="120000"/>
              </a:lnSpc>
              <a:spcBef>
                <a:spcPts val="500"/>
              </a:spcBef>
              <a:spcAft>
                <a:spcPts val="0"/>
              </a:spcAft>
              <a:buSzPts val="900"/>
              <a:buNone/>
              <a:defRPr sz="900"/>
            </a:lvl4pPr>
            <a:lvl5pPr marL="2286000" lvl="4" indent="-228600" algn="l">
              <a:lnSpc>
                <a:spcPct val="120000"/>
              </a:lnSpc>
              <a:spcBef>
                <a:spcPts val="500"/>
              </a:spcBef>
              <a:spcAft>
                <a:spcPts val="0"/>
              </a:spcAft>
              <a:buSzPts val="900"/>
              <a:buNone/>
              <a:defRPr sz="900"/>
            </a:lvl5pPr>
            <a:lvl6pPr marL="2743200" lvl="5" indent="-228600" algn="l">
              <a:lnSpc>
                <a:spcPct val="120000"/>
              </a:lnSpc>
              <a:spcBef>
                <a:spcPts val="500"/>
              </a:spcBef>
              <a:spcAft>
                <a:spcPts val="0"/>
              </a:spcAft>
              <a:buSzPts val="900"/>
              <a:buNone/>
              <a:defRPr sz="900"/>
            </a:lvl6pPr>
            <a:lvl7pPr marL="3200400" lvl="6" indent="-228600" algn="l">
              <a:lnSpc>
                <a:spcPct val="120000"/>
              </a:lnSpc>
              <a:spcBef>
                <a:spcPts val="500"/>
              </a:spcBef>
              <a:spcAft>
                <a:spcPts val="0"/>
              </a:spcAft>
              <a:buSzPts val="900"/>
              <a:buNone/>
              <a:defRPr sz="900"/>
            </a:lvl7pPr>
            <a:lvl8pPr marL="3657600" lvl="7" indent="-228600" algn="l">
              <a:lnSpc>
                <a:spcPct val="120000"/>
              </a:lnSpc>
              <a:spcBef>
                <a:spcPts val="500"/>
              </a:spcBef>
              <a:spcAft>
                <a:spcPts val="0"/>
              </a:spcAft>
              <a:buSzPts val="900"/>
              <a:buNone/>
              <a:defRPr sz="900"/>
            </a:lvl8pPr>
            <a:lvl9pPr marL="4114800" lvl="8" indent="-228600" algn="l">
              <a:lnSpc>
                <a:spcPct val="120000"/>
              </a:lnSpc>
              <a:spcBef>
                <a:spcPts val="500"/>
              </a:spcBef>
              <a:spcAft>
                <a:spcPts val="0"/>
              </a:spcAft>
              <a:buSzPts val="900"/>
              <a:buNone/>
              <a:defRPr sz="900"/>
            </a:lvl9pPr>
          </a:lstStyle>
          <a:p>
            <a:endParaRPr/>
          </a:p>
        </p:txBody>
      </p:sp>
      <p:sp>
        <p:nvSpPr>
          <p:cNvPr id="133" name="Google Shape;133;p38"/>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38"/>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38"/>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36"/>
        <p:cNvGrpSpPr/>
        <p:nvPr/>
      </p:nvGrpSpPr>
      <p:grpSpPr>
        <a:xfrm>
          <a:off x="0" y="0"/>
          <a:ext cx="0" cy="0"/>
          <a:chOff x="0" y="0"/>
          <a:chExt cx="0" cy="0"/>
        </a:xfrm>
      </p:grpSpPr>
      <p:pic>
        <p:nvPicPr>
          <p:cNvPr id="137" name="Google Shape;137;p39"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38" name="Google Shape;138;p39"/>
          <p:cNvSpPr txBox="1">
            <a:spLocks noGrp="1"/>
          </p:cNvSpPr>
          <p:nvPr>
            <p:ph type="title"/>
          </p:nvPr>
        </p:nvSpPr>
        <p:spPr>
          <a:xfrm>
            <a:off x="913774" y="610772"/>
            <a:ext cx="10364452" cy="1603922"/>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39"/>
          <p:cNvSpPr txBox="1">
            <a:spLocks noGrp="1"/>
          </p:cNvSpPr>
          <p:nvPr>
            <p:ph type="body" idx="1"/>
          </p:nvPr>
        </p:nvSpPr>
        <p:spPr>
          <a:xfrm>
            <a:off x="913774" y="4204820"/>
            <a:ext cx="3296409" cy="576262"/>
          </a:xfrm>
          <a:prstGeom prst="rect">
            <a:avLst/>
          </a:prstGeom>
          <a:noFill/>
          <a:ln>
            <a:noFill/>
          </a:ln>
        </p:spPr>
        <p:txBody>
          <a:bodyPr spcFirstLastPara="1" wrap="square" lIns="91425" tIns="45700" rIns="91425" bIns="45700" anchor="b" anchorCtr="0">
            <a:noAutofit/>
          </a:bodyPr>
          <a:lstStyle>
            <a:lvl1pPr marL="457200" lvl="0" indent="-228600" algn="ctr">
              <a:lnSpc>
                <a:spcPct val="85000"/>
              </a:lnSpc>
              <a:spcBef>
                <a:spcPts val="1000"/>
              </a:spcBef>
              <a:spcAft>
                <a:spcPts val="0"/>
              </a:spcAft>
              <a:buSzPts val="2200"/>
              <a:buNone/>
              <a:defRPr sz="2200" b="0">
                <a:solidFill>
                  <a:schemeClr val="dk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140" name="Google Shape;140;p39"/>
          <p:cNvSpPr>
            <a:spLocks noGrp="1"/>
          </p:cNvSpPr>
          <p:nvPr>
            <p:ph type="pic" idx="2"/>
          </p:nvPr>
        </p:nvSpPr>
        <p:spPr>
          <a:xfrm>
            <a:off x="913774" y="2367093"/>
            <a:ext cx="3296409" cy="1524000"/>
          </a:xfrm>
          <a:prstGeom prst="roundRect">
            <a:avLst>
              <a:gd name="adj" fmla="val 9363"/>
            </a:avLst>
          </a:prstGeom>
          <a:noFill/>
          <a:ln w="82550" cap="sq" cmpd="sng">
            <a:solidFill>
              <a:srgbClr val="EAEAEA"/>
            </a:solidFill>
            <a:prstDash val="solid"/>
            <a:miter lim="800000"/>
            <a:headEnd type="none" w="sm" len="sm"/>
            <a:tailEnd type="none" w="sm" len="sm"/>
          </a:ln>
        </p:spPr>
      </p:sp>
      <p:sp>
        <p:nvSpPr>
          <p:cNvPr id="141" name="Google Shape;141;p39"/>
          <p:cNvSpPr txBox="1">
            <a:spLocks noGrp="1"/>
          </p:cNvSpPr>
          <p:nvPr>
            <p:ph type="body" idx="3"/>
          </p:nvPr>
        </p:nvSpPr>
        <p:spPr>
          <a:xfrm>
            <a:off x="913774" y="4781082"/>
            <a:ext cx="3296409" cy="1010118"/>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400"/>
              <a:buNone/>
              <a:defRPr sz="1400"/>
            </a:lvl1pPr>
            <a:lvl2pPr marL="914400" lvl="1" indent="-228600" algn="l">
              <a:lnSpc>
                <a:spcPct val="120000"/>
              </a:lnSpc>
              <a:spcBef>
                <a:spcPts val="500"/>
              </a:spcBef>
              <a:spcAft>
                <a:spcPts val="0"/>
              </a:spcAft>
              <a:buSzPts val="1200"/>
              <a:buNone/>
              <a:defRPr sz="1200"/>
            </a:lvl2pPr>
            <a:lvl3pPr marL="1371600" lvl="2" indent="-228600" algn="l">
              <a:lnSpc>
                <a:spcPct val="120000"/>
              </a:lnSpc>
              <a:spcBef>
                <a:spcPts val="500"/>
              </a:spcBef>
              <a:spcAft>
                <a:spcPts val="0"/>
              </a:spcAft>
              <a:buSzPts val="1000"/>
              <a:buNone/>
              <a:defRPr sz="1000"/>
            </a:lvl3pPr>
            <a:lvl4pPr marL="1828800" lvl="3" indent="-228600" algn="l">
              <a:lnSpc>
                <a:spcPct val="120000"/>
              </a:lnSpc>
              <a:spcBef>
                <a:spcPts val="500"/>
              </a:spcBef>
              <a:spcAft>
                <a:spcPts val="0"/>
              </a:spcAft>
              <a:buSzPts val="900"/>
              <a:buNone/>
              <a:defRPr sz="900"/>
            </a:lvl4pPr>
            <a:lvl5pPr marL="2286000" lvl="4" indent="-228600" algn="l">
              <a:lnSpc>
                <a:spcPct val="120000"/>
              </a:lnSpc>
              <a:spcBef>
                <a:spcPts val="500"/>
              </a:spcBef>
              <a:spcAft>
                <a:spcPts val="0"/>
              </a:spcAft>
              <a:buSzPts val="900"/>
              <a:buNone/>
              <a:defRPr sz="900"/>
            </a:lvl5pPr>
            <a:lvl6pPr marL="2743200" lvl="5" indent="-228600" algn="l">
              <a:lnSpc>
                <a:spcPct val="120000"/>
              </a:lnSpc>
              <a:spcBef>
                <a:spcPts val="500"/>
              </a:spcBef>
              <a:spcAft>
                <a:spcPts val="0"/>
              </a:spcAft>
              <a:buSzPts val="900"/>
              <a:buNone/>
              <a:defRPr sz="900"/>
            </a:lvl6pPr>
            <a:lvl7pPr marL="3200400" lvl="6" indent="-228600" algn="l">
              <a:lnSpc>
                <a:spcPct val="120000"/>
              </a:lnSpc>
              <a:spcBef>
                <a:spcPts val="500"/>
              </a:spcBef>
              <a:spcAft>
                <a:spcPts val="0"/>
              </a:spcAft>
              <a:buSzPts val="900"/>
              <a:buNone/>
              <a:defRPr sz="900"/>
            </a:lvl7pPr>
            <a:lvl8pPr marL="3657600" lvl="7" indent="-228600" algn="l">
              <a:lnSpc>
                <a:spcPct val="120000"/>
              </a:lnSpc>
              <a:spcBef>
                <a:spcPts val="500"/>
              </a:spcBef>
              <a:spcAft>
                <a:spcPts val="0"/>
              </a:spcAft>
              <a:buSzPts val="900"/>
              <a:buNone/>
              <a:defRPr sz="900"/>
            </a:lvl8pPr>
            <a:lvl9pPr marL="4114800" lvl="8" indent="-228600" algn="l">
              <a:lnSpc>
                <a:spcPct val="120000"/>
              </a:lnSpc>
              <a:spcBef>
                <a:spcPts val="500"/>
              </a:spcBef>
              <a:spcAft>
                <a:spcPts val="0"/>
              </a:spcAft>
              <a:buSzPts val="900"/>
              <a:buNone/>
              <a:defRPr sz="900"/>
            </a:lvl9pPr>
          </a:lstStyle>
          <a:p>
            <a:endParaRPr/>
          </a:p>
        </p:txBody>
      </p:sp>
      <p:sp>
        <p:nvSpPr>
          <p:cNvPr id="142" name="Google Shape;142;p39"/>
          <p:cNvSpPr txBox="1">
            <a:spLocks noGrp="1"/>
          </p:cNvSpPr>
          <p:nvPr>
            <p:ph type="body" idx="4"/>
          </p:nvPr>
        </p:nvSpPr>
        <p:spPr>
          <a:xfrm>
            <a:off x="4442759" y="4204820"/>
            <a:ext cx="3301828" cy="576262"/>
          </a:xfrm>
          <a:prstGeom prst="rect">
            <a:avLst/>
          </a:prstGeom>
          <a:noFill/>
          <a:ln>
            <a:noFill/>
          </a:ln>
        </p:spPr>
        <p:txBody>
          <a:bodyPr spcFirstLastPara="1" wrap="square" lIns="91425" tIns="45700" rIns="91425" bIns="45700" anchor="b" anchorCtr="0">
            <a:noAutofit/>
          </a:bodyPr>
          <a:lstStyle>
            <a:lvl1pPr marL="457200" lvl="0" indent="-228600" algn="ctr">
              <a:lnSpc>
                <a:spcPct val="85000"/>
              </a:lnSpc>
              <a:spcBef>
                <a:spcPts val="1000"/>
              </a:spcBef>
              <a:spcAft>
                <a:spcPts val="0"/>
              </a:spcAft>
              <a:buSzPts val="2200"/>
              <a:buNone/>
              <a:defRPr sz="2200" b="0">
                <a:solidFill>
                  <a:schemeClr val="dk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143" name="Google Shape;143;p39"/>
          <p:cNvSpPr>
            <a:spLocks noGrp="1"/>
          </p:cNvSpPr>
          <p:nvPr>
            <p:ph type="pic" idx="5"/>
          </p:nvPr>
        </p:nvSpPr>
        <p:spPr>
          <a:xfrm>
            <a:off x="4441348" y="2367093"/>
            <a:ext cx="3303352" cy="1524000"/>
          </a:xfrm>
          <a:prstGeom prst="roundRect">
            <a:avLst>
              <a:gd name="adj" fmla="val 8841"/>
            </a:avLst>
          </a:prstGeom>
          <a:noFill/>
          <a:ln w="82550" cap="sq" cmpd="sng">
            <a:solidFill>
              <a:srgbClr val="EAEAEA"/>
            </a:solidFill>
            <a:prstDash val="solid"/>
            <a:miter lim="800000"/>
            <a:headEnd type="none" w="sm" len="sm"/>
            <a:tailEnd type="none" w="sm" len="sm"/>
          </a:ln>
        </p:spPr>
      </p:sp>
      <p:sp>
        <p:nvSpPr>
          <p:cNvPr id="144" name="Google Shape;144;p39"/>
          <p:cNvSpPr txBox="1">
            <a:spLocks noGrp="1"/>
          </p:cNvSpPr>
          <p:nvPr>
            <p:ph type="body" idx="6"/>
          </p:nvPr>
        </p:nvSpPr>
        <p:spPr>
          <a:xfrm>
            <a:off x="4441348" y="4781080"/>
            <a:ext cx="3303352" cy="1010119"/>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400"/>
              <a:buNone/>
              <a:defRPr sz="1400"/>
            </a:lvl1pPr>
            <a:lvl2pPr marL="914400" lvl="1" indent="-228600" algn="l">
              <a:lnSpc>
                <a:spcPct val="120000"/>
              </a:lnSpc>
              <a:spcBef>
                <a:spcPts val="500"/>
              </a:spcBef>
              <a:spcAft>
                <a:spcPts val="0"/>
              </a:spcAft>
              <a:buSzPts val="1200"/>
              <a:buNone/>
              <a:defRPr sz="1200"/>
            </a:lvl2pPr>
            <a:lvl3pPr marL="1371600" lvl="2" indent="-228600" algn="l">
              <a:lnSpc>
                <a:spcPct val="120000"/>
              </a:lnSpc>
              <a:spcBef>
                <a:spcPts val="500"/>
              </a:spcBef>
              <a:spcAft>
                <a:spcPts val="0"/>
              </a:spcAft>
              <a:buSzPts val="1000"/>
              <a:buNone/>
              <a:defRPr sz="1000"/>
            </a:lvl3pPr>
            <a:lvl4pPr marL="1828800" lvl="3" indent="-228600" algn="l">
              <a:lnSpc>
                <a:spcPct val="120000"/>
              </a:lnSpc>
              <a:spcBef>
                <a:spcPts val="500"/>
              </a:spcBef>
              <a:spcAft>
                <a:spcPts val="0"/>
              </a:spcAft>
              <a:buSzPts val="900"/>
              <a:buNone/>
              <a:defRPr sz="900"/>
            </a:lvl4pPr>
            <a:lvl5pPr marL="2286000" lvl="4" indent="-228600" algn="l">
              <a:lnSpc>
                <a:spcPct val="120000"/>
              </a:lnSpc>
              <a:spcBef>
                <a:spcPts val="500"/>
              </a:spcBef>
              <a:spcAft>
                <a:spcPts val="0"/>
              </a:spcAft>
              <a:buSzPts val="900"/>
              <a:buNone/>
              <a:defRPr sz="900"/>
            </a:lvl5pPr>
            <a:lvl6pPr marL="2743200" lvl="5" indent="-228600" algn="l">
              <a:lnSpc>
                <a:spcPct val="120000"/>
              </a:lnSpc>
              <a:spcBef>
                <a:spcPts val="500"/>
              </a:spcBef>
              <a:spcAft>
                <a:spcPts val="0"/>
              </a:spcAft>
              <a:buSzPts val="900"/>
              <a:buNone/>
              <a:defRPr sz="900"/>
            </a:lvl6pPr>
            <a:lvl7pPr marL="3200400" lvl="6" indent="-228600" algn="l">
              <a:lnSpc>
                <a:spcPct val="120000"/>
              </a:lnSpc>
              <a:spcBef>
                <a:spcPts val="500"/>
              </a:spcBef>
              <a:spcAft>
                <a:spcPts val="0"/>
              </a:spcAft>
              <a:buSzPts val="900"/>
              <a:buNone/>
              <a:defRPr sz="900"/>
            </a:lvl7pPr>
            <a:lvl8pPr marL="3657600" lvl="7" indent="-228600" algn="l">
              <a:lnSpc>
                <a:spcPct val="120000"/>
              </a:lnSpc>
              <a:spcBef>
                <a:spcPts val="500"/>
              </a:spcBef>
              <a:spcAft>
                <a:spcPts val="0"/>
              </a:spcAft>
              <a:buSzPts val="900"/>
              <a:buNone/>
              <a:defRPr sz="900"/>
            </a:lvl8pPr>
            <a:lvl9pPr marL="4114800" lvl="8" indent="-228600" algn="l">
              <a:lnSpc>
                <a:spcPct val="120000"/>
              </a:lnSpc>
              <a:spcBef>
                <a:spcPts val="500"/>
              </a:spcBef>
              <a:spcAft>
                <a:spcPts val="0"/>
              </a:spcAft>
              <a:buSzPts val="900"/>
              <a:buNone/>
              <a:defRPr sz="900"/>
            </a:lvl9pPr>
          </a:lstStyle>
          <a:p>
            <a:endParaRPr/>
          </a:p>
        </p:txBody>
      </p:sp>
      <p:sp>
        <p:nvSpPr>
          <p:cNvPr id="145" name="Google Shape;145;p39"/>
          <p:cNvSpPr txBox="1">
            <a:spLocks noGrp="1"/>
          </p:cNvSpPr>
          <p:nvPr>
            <p:ph type="body" idx="7"/>
          </p:nvPr>
        </p:nvSpPr>
        <p:spPr>
          <a:xfrm>
            <a:off x="7973298" y="4204820"/>
            <a:ext cx="3300681" cy="576262"/>
          </a:xfrm>
          <a:prstGeom prst="rect">
            <a:avLst/>
          </a:prstGeom>
          <a:noFill/>
          <a:ln>
            <a:noFill/>
          </a:ln>
        </p:spPr>
        <p:txBody>
          <a:bodyPr spcFirstLastPara="1" wrap="square" lIns="91425" tIns="45700" rIns="91425" bIns="45700" anchor="b" anchorCtr="0">
            <a:noAutofit/>
          </a:bodyPr>
          <a:lstStyle>
            <a:lvl1pPr marL="457200" lvl="0" indent="-228600" algn="ctr">
              <a:lnSpc>
                <a:spcPct val="85000"/>
              </a:lnSpc>
              <a:spcBef>
                <a:spcPts val="1000"/>
              </a:spcBef>
              <a:spcAft>
                <a:spcPts val="0"/>
              </a:spcAft>
              <a:buSzPts val="2200"/>
              <a:buNone/>
              <a:defRPr sz="2200" b="0">
                <a:solidFill>
                  <a:schemeClr val="dk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146" name="Google Shape;146;p39"/>
          <p:cNvSpPr>
            <a:spLocks noGrp="1"/>
          </p:cNvSpPr>
          <p:nvPr>
            <p:ph type="pic" idx="8"/>
          </p:nvPr>
        </p:nvSpPr>
        <p:spPr>
          <a:xfrm>
            <a:off x="7973298" y="2367093"/>
            <a:ext cx="3304928" cy="1524000"/>
          </a:xfrm>
          <a:prstGeom prst="roundRect">
            <a:avLst>
              <a:gd name="adj" fmla="val 8841"/>
            </a:avLst>
          </a:prstGeom>
          <a:noFill/>
          <a:ln w="82550" cap="sq" cmpd="sng">
            <a:solidFill>
              <a:srgbClr val="EAEAEA"/>
            </a:solidFill>
            <a:prstDash val="solid"/>
            <a:miter lim="800000"/>
            <a:headEnd type="none" w="sm" len="sm"/>
            <a:tailEnd type="none" w="sm" len="sm"/>
          </a:ln>
        </p:spPr>
      </p:sp>
      <p:sp>
        <p:nvSpPr>
          <p:cNvPr id="147" name="Google Shape;147;p39"/>
          <p:cNvSpPr txBox="1">
            <a:spLocks noGrp="1"/>
          </p:cNvSpPr>
          <p:nvPr>
            <p:ph type="body" idx="9"/>
          </p:nvPr>
        </p:nvSpPr>
        <p:spPr>
          <a:xfrm>
            <a:off x="7973173" y="4781078"/>
            <a:ext cx="3305053" cy="1010121"/>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400"/>
              <a:buNone/>
              <a:defRPr sz="1400"/>
            </a:lvl1pPr>
            <a:lvl2pPr marL="914400" lvl="1" indent="-228600" algn="l">
              <a:lnSpc>
                <a:spcPct val="120000"/>
              </a:lnSpc>
              <a:spcBef>
                <a:spcPts val="500"/>
              </a:spcBef>
              <a:spcAft>
                <a:spcPts val="0"/>
              </a:spcAft>
              <a:buSzPts val="1200"/>
              <a:buNone/>
              <a:defRPr sz="1200"/>
            </a:lvl2pPr>
            <a:lvl3pPr marL="1371600" lvl="2" indent="-228600" algn="l">
              <a:lnSpc>
                <a:spcPct val="120000"/>
              </a:lnSpc>
              <a:spcBef>
                <a:spcPts val="500"/>
              </a:spcBef>
              <a:spcAft>
                <a:spcPts val="0"/>
              </a:spcAft>
              <a:buSzPts val="1000"/>
              <a:buNone/>
              <a:defRPr sz="1000"/>
            </a:lvl3pPr>
            <a:lvl4pPr marL="1828800" lvl="3" indent="-228600" algn="l">
              <a:lnSpc>
                <a:spcPct val="120000"/>
              </a:lnSpc>
              <a:spcBef>
                <a:spcPts val="500"/>
              </a:spcBef>
              <a:spcAft>
                <a:spcPts val="0"/>
              </a:spcAft>
              <a:buSzPts val="900"/>
              <a:buNone/>
              <a:defRPr sz="900"/>
            </a:lvl4pPr>
            <a:lvl5pPr marL="2286000" lvl="4" indent="-228600" algn="l">
              <a:lnSpc>
                <a:spcPct val="120000"/>
              </a:lnSpc>
              <a:spcBef>
                <a:spcPts val="500"/>
              </a:spcBef>
              <a:spcAft>
                <a:spcPts val="0"/>
              </a:spcAft>
              <a:buSzPts val="900"/>
              <a:buNone/>
              <a:defRPr sz="900"/>
            </a:lvl5pPr>
            <a:lvl6pPr marL="2743200" lvl="5" indent="-228600" algn="l">
              <a:lnSpc>
                <a:spcPct val="120000"/>
              </a:lnSpc>
              <a:spcBef>
                <a:spcPts val="500"/>
              </a:spcBef>
              <a:spcAft>
                <a:spcPts val="0"/>
              </a:spcAft>
              <a:buSzPts val="900"/>
              <a:buNone/>
              <a:defRPr sz="900"/>
            </a:lvl6pPr>
            <a:lvl7pPr marL="3200400" lvl="6" indent="-228600" algn="l">
              <a:lnSpc>
                <a:spcPct val="120000"/>
              </a:lnSpc>
              <a:spcBef>
                <a:spcPts val="500"/>
              </a:spcBef>
              <a:spcAft>
                <a:spcPts val="0"/>
              </a:spcAft>
              <a:buSzPts val="900"/>
              <a:buNone/>
              <a:defRPr sz="900"/>
            </a:lvl7pPr>
            <a:lvl8pPr marL="3657600" lvl="7" indent="-228600" algn="l">
              <a:lnSpc>
                <a:spcPct val="120000"/>
              </a:lnSpc>
              <a:spcBef>
                <a:spcPts val="500"/>
              </a:spcBef>
              <a:spcAft>
                <a:spcPts val="0"/>
              </a:spcAft>
              <a:buSzPts val="900"/>
              <a:buNone/>
              <a:defRPr sz="900"/>
            </a:lvl8pPr>
            <a:lvl9pPr marL="4114800" lvl="8" indent="-228600" algn="l">
              <a:lnSpc>
                <a:spcPct val="120000"/>
              </a:lnSpc>
              <a:spcBef>
                <a:spcPts val="500"/>
              </a:spcBef>
              <a:spcAft>
                <a:spcPts val="0"/>
              </a:spcAft>
              <a:buSzPts val="900"/>
              <a:buNone/>
              <a:defRPr sz="900"/>
            </a:lvl9pPr>
          </a:lstStyle>
          <a:p>
            <a:endParaRPr/>
          </a:p>
        </p:txBody>
      </p:sp>
      <p:sp>
        <p:nvSpPr>
          <p:cNvPr id="148" name="Google Shape;148;p39"/>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39"/>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p39"/>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1"/>
        <p:cNvGrpSpPr/>
        <p:nvPr/>
      </p:nvGrpSpPr>
      <p:grpSpPr>
        <a:xfrm>
          <a:off x="0" y="0"/>
          <a:ext cx="0" cy="0"/>
          <a:chOff x="0" y="0"/>
          <a:chExt cx="0" cy="0"/>
        </a:xfrm>
      </p:grpSpPr>
      <p:pic>
        <p:nvPicPr>
          <p:cNvPr id="152" name="Google Shape;152;p40"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53" name="Google Shape;153;p40"/>
          <p:cNvSpPr txBox="1">
            <a:spLocks noGrp="1"/>
          </p:cNvSpPr>
          <p:nvPr>
            <p:ph type="title"/>
          </p:nvPr>
        </p:nvSpPr>
        <p:spPr>
          <a:xfrm>
            <a:off x="913775" y="618517"/>
            <a:ext cx="10364451" cy="159617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40"/>
          <p:cNvSpPr txBox="1">
            <a:spLocks noGrp="1"/>
          </p:cNvSpPr>
          <p:nvPr>
            <p:ph type="body" idx="1"/>
          </p:nvPr>
        </p:nvSpPr>
        <p:spPr>
          <a:xfrm rot="5400000">
            <a:off x="4383948" y="-1103080"/>
            <a:ext cx="3424107" cy="10364452"/>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155" name="Google Shape;155;p40"/>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 name="Google Shape;156;p40"/>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40"/>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8"/>
        <p:cNvGrpSpPr/>
        <p:nvPr/>
      </p:nvGrpSpPr>
      <p:grpSpPr>
        <a:xfrm>
          <a:off x="0" y="0"/>
          <a:ext cx="0" cy="0"/>
          <a:chOff x="0" y="0"/>
          <a:chExt cx="0" cy="0"/>
        </a:xfrm>
      </p:grpSpPr>
      <p:pic>
        <p:nvPicPr>
          <p:cNvPr id="159" name="Google Shape;159;p41"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60" name="Google Shape;160;p41"/>
          <p:cNvSpPr txBox="1">
            <a:spLocks noGrp="1"/>
          </p:cNvSpPr>
          <p:nvPr>
            <p:ph type="title"/>
          </p:nvPr>
        </p:nvSpPr>
        <p:spPr>
          <a:xfrm rot="5400000">
            <a:off x="7410763" y="1923738"/>
            <a:ext cx="5181599" cy="25533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Font typeface="Twentieth Century"/>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p41"/>
          <p:cNvSpPr txBox="1">
            <a:spLocks noGrp="1"/>
          </p:cNvSpPr>
          <p:nvPr>
            <p:ph type="body" idx="1"/>
          </p:nvPr>
        </p:nvSpPr>
        <p:spPr>
          <a:xfrm rot="5400000">
            <a:off x="2152338" y="-628962"/>
            <a:ext cx="5181599" cy="7658724"/>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162" name="Google Shape;162;p41"/>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41"/>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4" name="Google Shape;164;p41"/>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pic>
        <p:nvPicPr>
          <p:cNvPr id="27" name="Google Shape;27;p26"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8" name="Google Shape;28;p26"/>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6"/>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6"/>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
        <p:cNvGrpSpPr/>
        <p:nvPr/>
      </p:nvGrpSpPr>
      <p:grpSpPr>
        <a:xfrm>
          <a:off x="0" y="0"/>
          <a:ext cx="0" cy="0"/>
          <a:chOff x="0" y="0"/>
          <a:chExt cx="0" cy="0"/>
        </a:xfrm>
      </p:grpSpPr>
      <p:pic>
        <p:nvPicPr>
          <p:cNvPr id="32" name="Google Shape;32;p27"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3" name="Google Shape;33;p27"/>
          <p:cNvSpPr txBox="1">
            <a:spLocks noGrp="1"/>
          </p:cNvSpPr>
          <p:nvPr>
            <p:ph type="title"/>
          </p:nvPr>
        </p:nvSpPr>
        <p:spPr>
          <a:xfrm>
            <a:off x="913775" y="618517"/>
            <a:ext cx="10364451" cy="159617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7"/>
          <p:cNvSpPr txBox="1">
            <a:spLocks noGrp="1"/>
          </p:cNvSpPr>
          <p:nvPr>
            <p:ph type="body" idx="1"/>
          </p:nvPr>
        </p:nvSpPr>
        <p:spPr>
          <a:xfrm>
            <a:off x="913774" y="2367092"/>
            <a:ext cx="10363826" cy="342410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35" name="Google Shape;35;p27"/>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7"/>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7"/>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pic>
        <p:nvPicPr>
          <p:cNvPr id="39" name="Google Shape;39;p31"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0" name="Google Shape;40;p31"/>
          <p:cNvSpPr txBox="1">
            <a:spLocks noGrp="1"/>
          </p:cNvSpPr>
          <p:nvPr>
            <p:ph type="title"/>
          </p:nvPr>
        </p:nvSpPr>
        <p:spPr>
          <a:xfrm>
            <a:off x="913775" y="618517"/>
            <a:ext cx="10364451" cy="159617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31"/>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1"/>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1"/>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4"/>
        <p:cNvGrpSpPr/>
        <p:nvPr/>
      </p:nvGrpSpPr>
      <p:grpSpPr>
        <a:xfrm>
          <a:off x="0" y="0"/>
          <a:ext cx="0" cy="0"/>
          <a:chOff x="0" y="0"/>
          <a:chExt cx="0" cy="0"/>
        </a:xfrm>
      </p:grpSpPr>
      <p:pic>
        <p:nvPicPr>
          <p:cNvPr id="45" name="Google Shape;45;p24" descr="Droplets-HD-Title-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6" name="Google Shape;46;p24"/>
          <p:cNvSpPr txBox="1">
            <a:spLocks noGrp="1"/>
          </p:cNvSpPr>
          <p:nvPr>
            <p:ph type="ctrTitle"/>
          </p:nvPr>
        </p:nvSpPr>
        <p:spPr>
          <a:xfrm>
            <a:off x="1751012" y="1300785"/>
            <a:ext cx="8689976" cy="2509213"/>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800"/>
              <a:buFont typeface="Twentieth Century"/>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4"/>
          <p:cNvSpPr txBox="1">
            <a:spLocks noGrp="1"/>
          </p:cNvSpPr>
          <p:nvPr>
            <p:ph type="subTitle" idx="1"/>
          </p:nvPr>
        </p:nvSpPr>
        <p:spPr>
          <a:xfrm>
            <a:off x="1751012" y="3886200"/>
            <a:ext cx="8689976" cy="1371599"/>
          </a:xfrm>
          <a:prstGeom prst="rect">
            <a:avLst/>
          </a:prstGeom>
          <a:noFill/>
          <a:ln>
            <a:noFill/>
          </a:ln>
        </p:spPr>
        <p:txBody>
          <a:bodyPr spcFirstLastPara="1" wrap="square" lIns="91425" tIns="45700" rIns="91425" bIns="45700" anchor="t" anchorCtr="0">
            <a:normAutofit/>
          </a:bodyPr>
          <a:lstStyle>
            <a:lvl1pPr lvl="0" algn="ctr">
              <a:lnSpc>
                <a:spcPct val="120000"/>
              </a:lnSpc>
              <a:spcBef>
                <a:spcPts val="1000"/>
              </a:spcBef>
              <a:spcAft>
                <a:spcPts val="0"/>
              </a:spcAft>
              <a:buSzPts val="2200"/>
              <a:buNone/>
              <a:defRPr sz="2200">
                <a:solidFill>
                  <a:srgbClr val="7F7F7F"/>
                </a:solidFill>
              </a:defRPr>
            </a:lvl1pPr>
            <a:lvl2pPr lvl="1" algn="ctr">
              <a:lnSpc>
                <a:spcPct val="120000"/>
              </a:lnSpc>
              <a:spcBef>
                <a:spcPts val="500"/>
              </a:spcBef>
              <a:spcAft>
                <a:spcPts val="0"/>
              </a:spcAft>
              <a:buSzPts val="2000"/>
              <a:buNone/>
              <a:defRPr sz="2000"/>
            </a:lvl2pPr>
            <a:lvl3pPr lvl="2" algn="ctr">
              <a:lnSpc>
                <a:spcPct val="120000"/>
              </a:lnSpc>
              <a:spcBef>
                <a:spcPts val="500"/>
              </a:spcBef>
              <a:spcAft>
                <a:spcPts val="0"/>
              </a:spcAft>
              <a:buSzPts val="1800"/>
              <a:buNone/>
              <a:defRPr sz="1800"/>
            </a:lvl3pPr>
            <a:lvl4pPr lvl="3" algn="ctr">
              <a:lnSpc>
                <a:spcPct val="120000"/>
              </a:lnSpc>
              <a:spcBef>
                <a:spcPts val="500"/>
              </a:spcBef>
              <a:spcAft>
                <a:spcPts val="0"/>
              </a:spcAft>
              <a:buSzPts val="1600"/>
              <a:buNone/>
              <a:defRPr sz="1600"/>
            </a:lvl4pPr>
            <a:lvl5pPr lvl="4" algn="ctr">
              <a:lnSpc>
                <a:spcPct val="120000"/>
              </a:lnSpc>
              <a:spcBef>
                <a:spcPts val="500"/>
              </a:spcBef>
              <a:spcAft>
                <a:spcPts val="0"/>
              </a:spcAft>
              <a:buSzPts val="1600"/>
              <a:buNone/>
              <a:defRPr sz="1600"/>
            </a:lvl5pPr>
            <a:lvl6pPr lvl="5" algn="ctr">
              <a:lnSpc>
                <a:spcPct val="120000"/>
              </a:lnSpc>
              <a:spcBef>
                <a:spcPts val="500"/>
              </a:spcBef>
              <a:spcAft>
                <a:spcPts val="0"/>
              </a:spcAft>
              <a:buSzPts val="1600"/>
              <a:buNone/>
              <a:defRPr sz="1600"/>
            </a:lvl6pPr>
            <a:lvl7pPr lvl="6" algn="ctr">
              <a:lnSpc>
                <a:spcPct val="120000"/>
              </a:lnSpc>
              <a:spcBef>
                <a:spcPts val="500"/>
              </a:spcBef>
              <a:spcAft>
                <a:spcPts val="0"/>
              </a:spcAft>
              <a:buSzPts val="1600"/>
              <a:buNone/>
              <a:defRPr sz="1600"/>
            </a:lvl7pPr>
            <a:lvl8pPr lvl="7" algn="ctr">
              <a:lnSpc>
                <a:spcPct val="120000"/>
              </a:lnSpc>
              <a:spcBef>
                <a:spcPts val="500"/>
              </a:spcBef>
              <a:spcAft>
                <a:spcPts val="0"/>
              </a:spcAft>
              <a:buSzPts val="1600"/>
              <a:buNone/>
              <a:defRPr sz="1600"/>
            </a:lvl8pPr>
            <a:lvl9pPr lvl="8" algn="ctr">
              <a:lnSpc>
                <a:spcPct val="120000"/>
              </a:lnSpc>
              <a:spcBef>
                <a:spcPts val="500"/>
              </a:spcBef>
              <a:spcAft>
                <a:spcPts val="0"/>
              </a:spcAft>
              <a:buSzPts val="1600"/>
              <a:buNone/>
              <a:defRPr sz="1600"/>
            </a:lvl9pPr>
          </a:lstStyle>
          <a:p>
            <a:endParaRPr/>
          </a:p>
        </p:txBody>
      </p:sp>
      <p:sp>
        <p:nvSpPr>
          <p:cNvPr id="48" name="Google Shape;48;p24"/>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4"/>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4"/>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1"/>
        <p:cNvGrpSpPr/>
        <p:nvPr/>
      </p:nvGrpSpPr>
      <p:grpSpPr>
        <a:xfrm>
          <a:off x="0" y="0"/>
          <a:ext cx="0" cy="0"/>
          <a:chOff x="0" y="0"/>
          <a:chExt cx="0" cy="0"/>
        </a:xfrm>
      </p:grpSpPr>
      <p:pic>
        <p:nvPicPr>
          <p:cNvPr id="52" name="Google Shape;52;p28"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53" name="Google Shape;53;p28"/>
          <p:cNvSpPr txBox="1">
            <a:spLocks noGrp="1"/>
          </p:cNvSpPr>
          <p:nvPr>
            <p:ph type="title"/>
          </p:nvPr>
        </p:nvSpPr>
        <p:spPr>
          <a:xfrm>
            <a:off x="913774" y="828563"/>
            <a:ext cx="10351752" cy="2736819"/>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000"/>
              <a:buFont typeface="Twentieth Century"/>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8"/>
          <p:cNvSpPr txBox="1">
            <a:spLocks noGrp="1"/>
          </p:cNvSpPr>
          <p:nvPr>
            <p:ph type="body" idx="1"/>
          </p:nvPr>
        </p:nvSpPr>
        <p:spPr>
          <a:xfrm>
            <a:off x="913774" y="3657457"/>
            <a:ext cx="10351752" cy="1368183"/>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2000"/>
              <a:buNone/>
              <a:defRPr sz="2000">
                <a:solidFill>
                  <a:srgbClr val="7F7F7F"/>
                </a:solidFill>
              </a:defRPr>
            </a:lvl1pPr>
            <a:lvl2pPr marL="914400" lvl="1" indent="-228600" algn="l">
              <a:lnSpc>
                <a:spcPct val="120000"/>
              </a:lnSpc>
              <a:spcBef>
                <a:spcPts val="500"/>
              </a:spcBef>
              <a:spcAft>
                <a:spcPts val="0"/>
              </a:spcAft>
              <a:buSzPts val="2000"/>
              <a:buNone/>
              <a:defRPr sz="2000">
                <a:solidFill>
                  <a:srgbClr val="888888"/>
                </a:solidFill>
              </a:defRPr>
            </a:lvl2pPr>
            <a:lvl3pPr marL="1371600" lvl="2" indent="-228600" algn="l">
              <a:lnSpc>
                <a:spcPct val="120000"/>
              </a:lnSpc>
              <a:spcBef>
                <a:spcPts val="500"/>
              </a:spcBef>
              <a:spcAft>
                <a:spcPts val="0"/>
              </a:spcAft>
              <a:buSzPts val="1800"/>
              <a:buNone/>
              <a:defRPr sz="1800">
                <a:solidFill>
                  <a:srgbClr val="888888"/>
                </a:solidFill>
              </a:defRPr>
            </a:lvl3pPr>
            <a:lvl4pPr marL="1828800" lvl="3" indent="-228600" algn="l">
              <a:lnSpc>
                <a:spcPct val="120000"/>
              </a:lnSpc>
              <a:spcBef>
                <a:spcPts val="500"/>
              </a:spcBef>
              <a:spcAft>
                <a:spcPts val="0"/>
              </a:spcAft>
              <a:buSzPts val="1600"/>
              <a:buNone/>
              <a:defRPr sz="1600">
                <a:solidFill>
                  <a:srgbClr val="888888"/>
                </a:solidFill>
              </a:defRPr>
            </a:lvl4pPr>
            <a:lvl5pPr marL="2286000" lvl="4" indent="-228600" algn="l">
              <a:lnSpc>
                <a:spcPct val="120000"/>
              </a:lnSpc>
              <a:spcBef>
                <a:spcPts val="500"/>
              </a:spcBef>
              <a:spcAft>
                <a:spcPts val="0"/>
              </a:spcAft>
              <a:buSzPts val="1600"/>
              <a:buNone/>
              <a:defRPr sz="1600">
                <a:solidFill>
                  <a:srgbClr val="888888"/>
                </a:solidFill>
              </a:defRPr>
            </a:lvl5pPr>
            <a:lvl6pPr marL="2743200" lvl="5" indent="-228600" algn="l">
              <a:lnSpc>
                <a:spcPct val="120000"/>
              </a:lnSpc>
              <a:spcBef>
                <a:spcPts val="500"/>
              </a:spcBef>
              <a:spcAft>
                <a:spcPts val="0"/>
              </a:spcAft>
              <a:buSzPts val="1600"/>
              <a:buNone/>
              <a:defRPr sz="1600">
                <a:solidFill>
                  <a:srgbClr val="888888"/>
                </a:solidFill>
              </a:defRPr>
            </a:lvl6pPr>
            <a:lvl7pPr marL="3200400" lvl="6" indent="-228600" algn="l">
              <a:lnSpc>
                <a:spcPct val="120000"/>
              </a:lnSpc>
              <a:spcBef>
                <a:spcPts val="500"/>
              </a:spcBef>
              <a:spcAft>
                <a:spcPts val="0"/>
              </a:spcAft>
              <a:buSzPts val="1600"/>
              <a:buNone/>
              <a:defRPr sz="1600">
                <a:solidFill>
                  <a:srgbClr val="888888"/>
                </a:solidFill>
              </a:defRPr>
            </a:lvl7pPr>
            <a:lvl8pPr marL="3657600" lvl="7" indent="-228600" algn="l">
              <a:lnSpc>
                <a:spcPct val="120000"/>
              </a:lnSpc>
              <a:spcBef>
                <a:spcPts val="500"/>
              </a:spcBef>
              <a:spcAft>
                <a:spcPts val="0"/>
              </a:spcAft>
              <a:buSzPts val="1600"/>
              <a:buNone/>
              <a:defRPr sz="1600">
                <a:solidFill>
                  <a:srgbClr val="888888"/>
                </a:solidFill>
              </a:defRPr>
            </a:lvl8pPr>
            <a:lvl9pPr marL="4114800" lvl="8" indent="-228600" algn="l">
              <a:lnSpc>
                <a:spcPct val="120000"/>
              </a:lnSpc>
              <a:spcBef>
                <a:spcPts val="500"/>
              </a:spcBef>
              <a:spcAft>
                <a:spcPts val="0"/>
              </a:spcAft>
              <a:buSzPts val="1600"/>
              <a:buNone/>
              <a:defRPr sz="1600">
                <a:solidFill>
                  <a:srgbClr val="888888"/>
                </a:solidFill>
              </a:defRPr>
            </a:lvl9pPr>
          </a:lstStyle>
          <a:p>
            <a:endParaRPr/>
          </a:p>
        </p:txBody>
      </p:sp>
      <p:sp>
        <p:nvSpPr>
          <p:cNvPr id="55" name="Google Shape;55;p28"/>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8"/>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8"/>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8"/>
        <p:cNvGrpSpPr/>
        <p:nvPr/>
      </p:nvGrpSpPr>
      <p:grpSpPr>
        <a:xfrm>
          <a:off x="0" y="0"/>
          <a:ext cx="0" cy="0"/>
          <a:chOff x="0" y="0"/>
          <a:chExt cx="0" cy="0"/>
        </a:xfrm>
      </p:grpSpPr>
      <p:pic>
        <p:nvPicPr>
          <p:cNvPr id="59" name="Google Shape;59;p29"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60" name="Google Shape;60;p29"/>
          <p:cNvSpPr txBox="1">
            <a:spLocks noGrp="1"/>
          </p:cNvSpPr>
          <p:nvPr>
            <p:ph type="title"/>
          </p:nvPr>
        </p:nvSpPr>
        <p:spPr>
          <a:xfrm>
            <a:off x="913775" y="618517"/>
            <a:ext cx="10364451" cy="159617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9"/>
          <p:cNvSpPr txBox="1">
            <a:spLocks noGrp="1"/>
          </p:cNvSpPr>
          <p:nvPr>
            <p:ph type="body" idx="1"/>
          </p:nvPr>
        </p:nvSpPr>
        <p:spPr>
          <a:xfrm>
            <a:off x="913774" y="2367092"/>
            <a:ext cx="5106026" cy="342410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62" name="Google Shape;62;p29"/>
          <p:cNvSpPr txBox="1">
            <a:spLocks noGrp="1"/>
          </p:cNvSpPr>
          <p:nvPr>
            <p:ph type="body" idx="2"/>
          </p:nvPr>
        </p:nvSpPr>
        <p:spPr>
          <a:xfrm>
            <a:off x="6172200" y="2367092"/>
            <a:ext cx="5105400" cy="342410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63" name="Google Shape;63;p29"/>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9"/>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9"/>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6"/>
        <p:cNvGrpSpPr/>
        <p:nvPr/>
      </p:nvGrpSpPr>
      <p:grpSpPr>
        <a:xfrm>
          <a:off x="0" y="0"/>
          <a:ext cx="0" cy="0"/>
          <a:chOff x="0" y="0"/>
          <a:chExt cx="0" cy="0"/>
        </a:xfrm>
      </p:grpSpPr>
      <p:pic>
        <p:nvPicPr>
          <p:cNvPr id="67" name="Google Shape;67;p30"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68" name="Google Shape;68;p30"/>
          <p:cNvSpPr txBox="1">
            <a:spLocks noGrp="1"/>
          </p:cNvSpPr>
          <p:nvPr>
            <p:ph type="title"/>
          </p:nvPr>
        </p:nvSpPr>
        <p:spPr>
          <a:xfrm>
            <a:off x="913775" y="618517"/>
            <a:ext cx="10364451" cy="159617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0"/>
          <p:cNvSpPr txBox="1">
            <a:spLocks noGrp="1"/>
          </p:cNvSpPr>
          <p:nvPr>
            <p:ph type="body" idx="1"/>
          </p:nvPr>
        </p:nvSpPr>
        <p:spPr>
          <a:xfrm>
            <a:off x="1146328" y="2371018"/>
            <a:ext cx="4873474" cy="679994"/>
          </a:xfrm>
          <a:prstGeom prst="rect">
            <a:avLst/>
          </a:prstGeom>
          <a:noFill/>
          <a:ln>
            <a:noFill/>
          </a:ln>
        </p:spPr>
        <p:txBody>
          <a:bodyPr spcFirstLastPara="1" wrap="square" lIns="91425" tIns="45700" rIns="91425" bIns="45700" anchor="b" anchorCtr="0">
            <a:noAutofit/>
          </a:bodyPr>
          <a:lstStyle>
            <a:lvl1pPr marL="457200" lvl="0" indent="-228600" algn="l">
              <a:lnSpc>
                <a:spcPct val="85000"/>
              </a:lnSpc>
              <a:spcBef>
                <a:spcPts val="1000"/>
              </a:spcBef>
              <a:spcAft>
                <a:spcPts val="0"/>
              </a:spcAft>
              <a:buSzPts val="2600"/>
              <a:buNone/>
              <a:defRPr sz="2600" b="0">
                <a:solidFill>
                  <a:schemeClr val="dk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70" name="Google Shape;70;p30"/>
          <p:cNvSpPr txBox="1">
            <a:spLocks noGrp="1"/>
          </p:cNvSpPr>
          <p:nvPr>
            <p:ph type="body" idx="2"/>
          </p:nvPr>
        </p:nvSpPr>
        <p:spPr>
          <a:xfrm>
            <a:off x="913774" y="3051012"/>
            <a:ext cx="5106027" cy="274018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71" name="Google Shape;71;p30"/>
          <p:cNvSpPr txBox="1">
            <a:spLocks noGrp="1"/>
          </p:cNvSpPr>
          <p:nvPr>
            <p:ph type="body" idx="3"/>
          </p:nvPr>
        </p:nvSpPr>
        <p:spPr>
          <a:xfrm>
            <a:off x="6396423" y="2371018"/>
            <a:ext cx="4881804" cy="679994"/>
          </a:xfrm>
          <a:prstGeom prst="rect">
            <a:avLst/>
          </a:prstGeom>
          <a:noFill/>
          <a:ln>
            <a:noFill/>
          </a:ln>
        </p:spPr>
        <p:txBody>
          <a:bodyPr spcFirstLastPara="1" wrap="square" lIns="91425" tIns="45700" rIns="91425" bIns="45700" anchor="b" anchorCtr="0">
            <a:noAutofit/>
          </a:bodyPr>
          <a:lstStyle>
            <a:lvl1pPr marL="457200" lvl="0" indent="-228600" algn="l">
              <a:lnSpc>
                <a:spcPct val="85000"/>
              </a:lnSpc>
              <a:spcBef>
                <a:spcPts val="1000"/>
              </a:spcBef>
              <a:spcAft>
                <a:spcPts val="0"/>
              </a:spcAft>
              <a:buSzPts val="2600"/>
              <a:buNone/>
              <a:defRPr sz="2600" b="0">
                <a:solidFill>
                  <a:schemeClr val="dk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72" name="Google Shape;72;p30"/>
          <p:cNvSpPr txBox="1">
            <a:spLocks noGrp="1"/>
          </p:cNvSpPr>
          <p:nvPr>
            <p:ph type="body" idx="4"/>
          </p:nvPr>
        </p:nvSpPr>
        <p:spPr>
          <a:xfrm>
            <a:off x="6172200" y="3051012"/>
            <a:ext cx="5105401" cy="274018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73" name="Google Shape;73;p30"/>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0"/>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0"/>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6"/>
        <p:cNvGrpSpPr/>
        <p:nvPr/>
      </p:nvGrpSpPr>
      <p:grpSpPr>
        <a:xfrm>
          <a:off x="0" y="0"/>
          <a:ext cx="0" cy="0"/>
          <a:chOff x="0" y="0"/>
          <a:chExt cx="0" cy="0"/>
        </a:xfrm>
      </p:grpSpPr>
      <p:pic>
        <p:nvPicPr>
          <p:cNvPr id="77" name="Google Shape;77;p32"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78" name="Google Shape;78;p32"/>
          <p:cNvSpPr txBox="1">
            <a:spLocks noGrp="1"/>
          </p:cNvSpPr>
          <p:nvPr>
            <p:ph type="title"/>
          </p:nvPr>
        </p:nvSpPr>
        <p:spPr>
          <a:xfrm>
            <a:off x="913775" y="609600"/>
            <a:ext cx="3935688" cy="2023252"/>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3200"/>
              <a:buFont typeface="Twentieth Centur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2"/>
          <p:cNvSpPr txBox="1">
            <a:spLocks noGrp="1"/>
          </p:cNvSpPr>
          <p:nvPr>
            <p:ph type="body" idx="1"/>
          </p:nvPr>
        </p:nvSpPr>
        <p:spPr>
          <a:xfrm>
            <a:off x="5078062" y="609600"/>
            <a:ext cx="6200163" cy="5181599"/>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80" name="Google Shape;80;p32"/>
          <p:cNvSpPr txBox="1">
            <a:spLocks noGrp="1"/>
          </p:cNvSpPr>
          <p:nvPr>
            <p:ph type="body" idx="2"/>
          </p:nvPr>
        </p:nvSpPr>
        <p:spPr>
          <a:xfrm>
            <a:off x="913774" y="2632852"/>
            <a:ext cx="3935689" cy="3158348"/>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600"/>
              <a:buNone/>
              <a:defRPr sz="16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120000"/>
              </a:lnSpc>
              <a:spcBef>
                <a:spcPts val="500"/>
              </a:spcBef>
              <a:spcAft>
                <a:spcPts val="0"/>
              </a:spcAft>
              <a:buSzPts val="1000"/>
              <a:buNone/>
              <a:defRPr sz="1000"/>
            </a:lvl6pPr>
            <a:lvl7pPr marL="3200400" lvl="6" indent="-228600" algn="l">
              <a:lnSpc>
                <a:spcPct val="120000"/>
              </a:lnSpc>
              <a:spcBef>
                <a:spcPts val="500"/>
              </a:spcBef>
              <a:spcAft>
                <a:spcPts val="0"/>
              </a:spcAft>
              <a:buSzPts val="1000"/>
              <a:buNone/>
              <a:defRPr sz="1000"/>
            </a:lvl7pPr>
            <a:lvl8pPr marL="3657600" lvl="7" indent="-228600" algn="l">
              <a:lnSpc>
                <a:spcPct val="120000"/>
              </a:lnSpc>
              <a:spcBef>
                <a:spcPts val="500"/>
              </a:spcBef>
              <a:spcAft>
                <a:spcPts val="0"/>
              </a:spcAft>
              <a:buSzPts val="1000"/>
              <a:buNone/>
              <a:defRPr sz="1000"/>
            </a:lvl8pPr>
            <a:lvl9pPr marL="4114800" lvl="8" indent="-228600" algn="l">
              <a:lnSpc>
                <a:spcPct val="120000"/>
              </a:lnSpc>
              <a:spcBef>
                <a:spcPts val="500"/>
              </a:spcBef>
              <a:spcAft>
                <a:spcPts val="0"/>
              </a:spcAft>
              <a:buSzPts val="1000"/>
              <a:buNone/>
              <a:defRPr sz="1000"/>
            </a:lvl9pPr>
          </a:lstStyle>
          <a:p>
            <a:endParaRPr/>
          </a:p>
        </p:txBody>
      </p:sp>
      <p:sp>
        <p:nvSpPr>
          <p:cNvPr id="81" name="Google Shape;81;p32"/>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2"/>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2"/>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19" Type="http://schemas.openxmlformats.org/officeDocument/2006/relationships/image" Target="../media/image1.png"/><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100000">
              <a:srgbClr val="B7B7B7"/>
            </a:gs>
          </a:gsLst>
          <a:lin ang="5400000" scaled="0"/>
        </a:gradFill>
        <a:effectLst/>
      </p:bgPr>
    </p:bg>
    <p:spTree>
      <p:nvGrpSpPr>
        <p:cNvPr id="1" name="Shape 5"/>
        <p:cNvGrpSpPr/>
        <p:nvPr/>
      </p:nvGrpSpPr>
      <p:grpSpPr>
        <a:xfrm>
          <a:off x="0" y="0"/>
          <a:ext cx="0" cy="0"/>
          <a:chOff x="0" y="0"/>
          <a:chExt cx="0" cy="0"/>
        </a:xfrm>
      </p:grpSpPr>
      <p:pic>
        <p:nvPicPr>
          <p:cNvPr id="6" name="Google Shape;6;p23" descr="\\DROBO-FS\QuickDrops\JB\PPTX NG\Droplets\LightingOverlay.png"/>
          <p:cNvPicPr preferRelativeResize="0"/>
          <p:nvPr/>
        </p:nvPicPr>
        <p:blipFill rotWithShape="1">
          <a:blip r:embed="rId3">
            <a:alphaModFix/>
          </a:blip>
          <a:srcRect/>
          <a:stretch/>
        </p:blipFill>
        <p:spPr>
          <a:xfrm>
            <a:off x="0" y="-1"/>
            <a:ext cx="12192003" cy="6858001"/>
          </a:xfrm>
          <a:prstGeom prst="rect">
            <a:avLst/>
          </a:prstGeom>
          <a:noFill/>
          <a:ln>
            <a:noFill/>
          </a:ln>
        </p:spPr>
      </p:pic>
      <p:sp>
        <p:nvSpPr>
          <p:cNvPr id="7" name="Google Shape;7;p23"/>
          <p:cNvSpPr txBox="1">
            <a:spLocks noGrp="1"/>
          </p:cNvSpPr>
          <p:nvPr>
            <p:ph type="title"/>
          </p:nvPr>
        </p:nvSpPr>
        <p:spPr>
          <a:xfrm>
            <a:off x="913775" y="618517"/>
            <a:ext cx="10364451" cy="1596177"/>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chemeClr val="dk1"/>
              </a:buClr>
              <a:buSzPts val="3600"/>
              <a:buFont typeface="Twentieth Century"/>
              <a:buNone/>
              <a:defRPr sz="3600" b="0" i="0" u="none" strike="noStrike" cap="none">
                <a:solidFill>
                  <a:schemeClr val="dk1"/>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p23"/>
          <p:cNvSpPr txBox="1">
            <a:spLocks noGrp="1"/>
          </p:cNvSpPr>
          <p:nvPr>
            <p:ph type="body" idx="1"/>
          </p:nvPr>
        </p:nvSpPr>
        <p:spPr>
          <a:xfrm>
            <a:off x="913775" y="2367093"/>
            <a:ext cx="10364452" cy="3424107"/>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20000"/>
              </a:lnSpc>
              <a:spcBef>
                <a:spcPts val="1000"/>
              </a:spcBef>
              <a:spcAft>
                <a:spcPts val="0"/>
              </a:spcAft>
              <a:buClr>
                <a:schemeClr val="dk1"/>
              </a:buClr>
              <a:buSzPts val="2000"/>
              <a:buFont typeface="Arial"/>
              <a:buChar char="•"/>
              <a:defRPr sz="2000" b="0" i="0" u="none" strike="noStrike" cap="none">
                <a:solidFill>
                  <a:schemeClr val="dk1"/>
                </a:solidFill>
                <a:latin typeface="Twentieth Century"/>
                <a:ea typeface="Twentieth Century"/>
                <a:cs typeface="Twentieth Century"/>
                <a:sym typeface="Twentieth Century"/>
              </a:defRPr>
            </a:lvl1pPr>
            <a:lvl2pPr marL="914400" marR="0" lvl="1" indent="-342900" algn="l" rtl="0">
              <a:lnSpc>
                <a:spcPct val="120000"/>
              </a:lnSpc>
              <a:spcBef>
                <a:spcPts val="500"/>
              </a:spcBef>
              <a:spcAft>
                <a:spcPts val="0"/>
              </a:spcAft>
              <a:buClr>
                <a:schemeClr val="dk1"/>
              </a:buClr>
              <a:buSzPts val="1800"/>
              <a:buFont typeface="Arial"/>
              <a:buChar char="•"/>
              <a:defRPr sz="1800" b="0" i="0" u="none" strike="noStrike" cap="none">
                <a:solidFill>
                  <a:schemeClr val="dk1"/>
                </a:solidFill>
                <a:latin typeface="Twentieth Century"/>
                <a:ea typeface="Twentieth Century"/>
                <a:cs typeface="Twentieth Century"/>
                <a:sym typeface="Twentieth Century"/>
              </a:defRPr>
            </a:lvl2pPr>
            <a:lvl3pPr marL="1371600" marR="0" lvl="2" indent="-330200" algn="l" rtl="0">
              <a:lnSpc>
                <a:spcPct val="120000"/>
              </a:lnSpc>
              <a:spcBef>
                <a:spcPts val="500"/>
              </a:spcBef>
              <a:spcAft>
                <a:spcPts val="0"/>
              </a:spcAft>
              <a:buClr>
                <a:schemeClr val="dk1"/>
              </a:buClr>
              <a:buSzPts val="1600"/>
              <a:buFont typeface="Arial"/>
              <a:buChar char="•"/>
              <a:defRPr sz="1600" b="0" i="0" u="none" strike="noStrike" cap="none">
                <a:solidFill>
                  <a:schemeClr val="dk1"/>
                </a:solidFill>
                <a:latin typeface="Twentieth Century"/>
                <a:ea typeface="Twentieth Century"/>
                <a:cs typeface="Twentieth Century"/>
                <a:sym typeface="Twentieth Century"/>
              </a:defRPr>
            </a:lvl3pPr>
            <a:lvl4pPr marL="1828800" marR="0" lvl="3"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4pPr>
            <a:lvl5pPr marL="2286000" marR="0" lvl="4"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5pPr>
            <a:lvl6pPr marL="2743200" marR="0" lvl="5"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6pPr>
            <a:lvl7pPr marL="3200400" marR="0" lvl="6"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7pPr>
            <a:lvl8pPr marL="3657600" marR="0" lvl="7"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8pPr>
            <a:lvl9pPr marL="4114800" marR="0" lvl="8"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9" name="Google Shape;9;p23"/>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0" name="Google Shape;10;p23"/>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1" name="Google Shape;11;p23"/>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100000">
              <a:srgbClr val="B7B7B7"/>
            </a:gs>
          </a:gsLst>
          <a:lin ang="5400000" scaled="0"/>
        </a:gradFill>
        <a:effectLst/>
      </p:bgPr>
    </p:bg>
    <p:spTree>
      <p:nvGrpSpPr>
        <p:cNvPr id="1" name="Shape 19"/>
        <p:cNvGrpSpPr/>
        <p:nvPr/>
      </p:nvGrpSpPr>
      <p:grpSpPr>
        <a:xfrm>
          <a:off x="0" y="0"/>
          <a:ext cx="0" cy="0"/>
          <a:chOff x="0" y="0"/>
          <a:chExt cx="0" cy="0"/>
        </a:xfrm>
      </p:grpSpPr>
      <p:pic>
        <p:nvPicPr>
          <p:cNvPr id="20" name="Google Shape;20;p22" descr="\\DROBO-FS\QuickDrops\JB\PPTX NG\Droplets\LightingOverlay.png"/>
          <p:cNvPicPr preferRelativeResize="0"/>
          <p:nvPr/>
        </p:nvPicPr>
        <p:blipFill rotWithShape="1">
          <a:blip r:embed="rId19">
            <a:alphaModFix/>
          </a:blip>
          <a:srcRect/>
          <a:stretch/>
        </p:blipFill>
        <p:spPr>
          <a:xfrm>
            <a:off x="0" y="-1"/>
            <a:ext cx="12192003" cy="6858001"/>
          </a:xfrm>
          <a:prstGeom prst="rect">
            <a:avLst/>
          </a:prstGeom>
          <a:noFill/>
          <a:ln>
            <a:noFill/>
          </a:ln>
        </p:spPr>
      </p:pic>
      <p:sp>
        <p:nvSpPr>
          <p:cNvPr id="21" name="Google Shape;21;p22"/>
          <p:cNvSpPr txBox="1">
            <a:spLocks noGrp="1"/>
          </p:cNvSpPr>
          <p:nvPr>
            <p:ph type="title"/>
          </p:nvPr>
        </p:nvSpPr>
        <p:spPr>
          <a:xfrm>
            <a:off x="913775" y="618517"/>
            <a:ext cx="10364451" cy="1596177"/>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chemeClr val="dk1"/>
              </a:buClr>
              <a:buSzPts val="3600"/>
              <a:buFont typeface="Twentieth Century"/>
              <a:buNone/>
              <a:defRPr sz="3600" b="0" i="0" u="none" strike="noStrike" cap="none">
                <a:solidFill>
                  <a:schemeClr val="dk1"/>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 name="Google Shape;22;p22"/>
          <p:cNvSpPr txBox="1">
            <a:spLocks noGrp="1"/>
          </p:cNvSpPr>
          <p:nvPr>
            <p:ph type="body" idx="1"/>
          </p:nvPr>
        </p:nvSpPr>
        <p:spPr>
          <a:xfrm>
            <a:off x="913775" y="2367093"/>
            <a:ext cx="10364452" cy="3424107"/>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20000"/>
              </a:lnSpc>
              <a:spcBef>
                <a:spcPts val="1000"/>
              </a:spcBef>
              <a:spcAft>
                <a:spcPts val="0"/>
              </a:spcAft>
              <a:buClr>
                <a:schemeClr val="dk1"/>
              </a:buClr>
              <a:buSzPts val="2000"/>
              <a:buFont typeface="Arial"/>
              <a:buChar char="•"/>
              <a:defRPr sz="2000" b="0" i="0" u="none" strike="noStrike" cap="none">
                <a:solidFill>
                  <a:schemeClr val="dk1"/>
                </a:solidFill>
                <a:latin typeface="Twentieth Century"/>
                <a:ea typeface="Twentieth Century"/>
                <a:cs typeface="Twentieth Century"/>
                <a:sym typeface="Twentieth Century"/>
              </a:defRPr>
            </a:lvl1pPr>
            <a:lvl2pPr marL="914400" marR="0" lvl="1" indent="-342900" algn="l" rtl="0">
              <a:lnSpc>
                <a:spcPct val="120000"/>
              </a:lnSpc>
              <a:spcBef>
                <a:spcPts val="500"/>
              </a:spcBef>
              <a:spcAft>
                <a:spcPts val="0"/>
              </a:spcAft>
              <a:buClr>
                <a:schemeClr val="dk1"/>
              </a:buClr>
              <a:buSzPts val="1800"/>
              <a:buFont typeface="Arial"/>
              <a:buChar char="•"/>
              <a:defRPr sz="1800" b="0" i="0" u="none" strike="noStrike" cap="none">
                <a:solidFill>
                  <a:schemeClr val="dk1"/>
                </a:solidFill>
                <a:latin typeface="Twentieth Century"/>
                <a:ea typeface="Twentieth Century"/>
                <a:cs typeface="Twentieth Century"/>
                <a:sym typeface="Twentieth Century"/>
              </a:defRPr>
            </a:lvl2pPr>
            <a:lvl3pPr marL="1371600" marR="0" lvl="2" indent="-330200" algn="l" rtl="0">
              <a:lnSpc>
                <a:spcPct val="120000"/>
              </a:lnSpc>
              <a:spcBef>
                <a:spcPts val="500"/>
              </a:spcBef>
              <a:spcAft>
                <a:spcPts val="0"/>
              </a:spcAft>
              <a:buClr>
                <a:schemeClr val="dk1"/>
              </a:buClr>
              <a:buSzPts val="1600"/>
              <a:buFont typeface="Arial"/>
              <a:buChar char="•"/>
              <a:defRPr sz="1600" b="0" i="0" u="none" strike="noStrike" cap="none">
                <a:solidFill>
                  <a:schemeClr val="dk1"/>
                </a:solidFill>
                <a:latin typeface="Twentieth Century"/>
                <a:ea typeface="Twentieth Century"/>
                <a:cs typeface="Twentieth Century"/>
                <a:sym typeface="Twentieth Century"/>
              </a:defRPr>
            </a:lvl3pPr>
            <a:lvl4pPr marL="1828800" marR="0" lvl="3"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4pPr>
            <a:lvl5pPr marL="2286000" marR="0" lvl="4"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5pPr>
            <a:lvl6pPr marL="2743200" marR="0" lvl="5"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6pPr>
            <a:lvl7pPr marL="3200400" marR="0" lvl="6"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7pPr>
            <a:lvl8pPr marL="3657600" marR="0" lvl="7"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8pPr>
            <a:lvl9pPr marL="4114800" marR="0" lvl="8"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23" name="Google Shape;23;p22"/>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24" name="Google Shape;24;p22"/>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25" name="Google Shape;25;p22"/>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s://wordwall.net/resource/60570070"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F6037"/>
            </a:gs>
            <a:gs pos="39000">
              <a:srgbClr val="B7B7B7"/>
            </a:gs>
            <a:gs pos="100000">
              <a:srgbClr val="B7B7B7"/>
            </a:gs>
          </a:gsLst>
          <a:lin ang="0" scaled="0"/>
        </a:gradFill>
        <a:effectLst/>
      </p:bgPr>
    </p:bg>
    <p:spTree>
      <p:nvGrpSpPr>
        <p:cNvPr id="1" name="Shape 168"/>
        <p:cNvGrpSpPr/>
        <p:nvPr/>
      </p:nvGrpSpPr>
      <p:grpSpPr>
        <a:xfrm>
          <a:off x="0" y="0"/>
          <a:ext cx="0" cy="0"/>
          <a:chOff x="0" y="0"/>
          <a:chExt cx="0" cy="0"/>
        </a:xfrm>
      </p:grpSpPr>
      <p:sp>
        <p:nvSpPr>
          <p:cNvPr id="169" name="Google Shape;169;p1"/>
          <p:cNvSpPr txBox="1">
            <a:spLocks noGrp="1"/>
          </p:cNvSpPr>
          <p:nvPr>
            <p:ph type="ctrTitle"/>
          </p:nvPr>
        </p:nvSpPr>
        <p:spPr>
          <a:xfrm>
            <a:off x="1751012" y="1300785"/>
            <a:ext cx="8689976" cy="250921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Arial"/>
              <a:buNone/>
            </a:pPr>
            <a:r>
              <a:rPr lang="en-US" sz="6000">
                <a:latin typeface="Arial"/>
                <a:ea typeface="Arial"/>
                <a:cs typeface="Arial"/>
                <a:sym typeface="Arial"/>
              </a:rPr>
              <a:t>MS A</a:t>
            </a:r>
            <a:r>
              <a:rPr lang="en-US" sz="6000" cap="none">
                <a:latin typeface="Arial"/>
                <a:ea typeface="Arial"/>
                <a:cs typeface="Arial"/>
                <a:sym typeface="Arial"/>
              </a:rPr>
              <a:t>ccess</a:t>
            </a:r>
            <a:r>
              <a:rPr lang="en-US" sz="6000">
                <a:latin typeface="Arial"/>
                <a:ea typeface="Arial"/>
                <a:cs typeface="Arial"/>
                <a:sym typeface="Arial"/>
              </a:rPr>
              <a:t> </a:t>
            </a:r>
            <a:br>
              <a:rPr lang="en-US" sz="6000">
                <a:latin typeface="Arial"/>
                <a:ea typeface="Arial"/>
                <a:cs typeface="Arial"/>
                <a:sym typeface="Arial"/>
              </a:rPr>
            </a:br>
            <a:r>
              <a:rPr lang="en-US">
                <a:latin typeface="Arial"/>
                <a:ea typeface="Arial"/>
                <a:cs typeface="Arial"/>
                <a:sym typeface="Arial"/>
              </a:rPr>
              <a:t>2010</a:t>
            </a:r>
            <a:endParaRPr>
              <a:latin typeface="Arial"/>
              <a:ea typeface="Arial"/>
              <a:cs typeface="Arial"/>
              <a:sym typeface="Arial"/>
            </a:endParaRPr>
          </a:p>
        </p:txBody>
      </p:sp>
      <p:sp>
        <p:nvSpPr>
          <p:cNvPr id="170" name="Google Shape;170;p1"/>
          <p:cNvSpPr txBox="1">
            <a:spLocks noGrp="1"/>
          </p:cNvSpPr>
          <p:nvPr>
            <p:ph type="subTitle" idx="1"/>
          </p:nvPr>
        </p:nvSpPr>
        <p:spPr>
          <a:xfrm>
            <a:off x="1427455" y="3723245"/>
            <a:ext cx="8689976" cy="1371599"/>
          </a:xfrm>
          <a:prstGeom prst="rect">
            <a:avLst/>
          </a:prstGeom>
          <a:noFill/>
          <a:ln>
            <a:noFill/>
          </a:ln>
        </p:spPr>
        <p:txBody>
          <a:bodyPr spcFirstLastPara="1" wrap="square" lIns="91425" tIns="45700" rIns="91425" bIns="45700" anchor="t" anchorCtr="0">
            <a:noAutofit/>
          </a:bodyPr>
          <a:lstStyle/>
          <a:p>
            <a:pPr marL="0" lvl="0" indent="0" algn="ctr" rtl="0">
              <a:lnSpc>
                <a:spcPct val="120000"/>
              </a:lnSpc>
              <a:spcBef>
                <a:spcPts val="0"/>
              </a:spcBef>
              <a:spcAft>
                <a:spcPts val="0"/>
              </a:spcAft>
              <a:buSzPts val="3600"/>
              <a:buNone/>
            </a:pPr>
            <a:r>
              <a:rPr lang="en-US" sz="3600" cap="none"/>
              <a:t>Click Start </a:t>
            </a:r>
            <a:endParaRPr/>
          </a:p>
          <a:p>
            <a:pPr marL="0" lvl="0" indent="0" algn="ctr" rtl="0">
              <a:lnSpc>
                <a:spcPct val="120000"/>
              </a:lnSpc>
              <a:spcBef>
                <a:spcPts val="1000"/>
              </a:spcBef>
              <a:spcAft>
                <a:spcPts val="0"/>
              </a:spcAft>
              <a:buSzPts val="3600"/>
              <a:buNone/>
            </a:pPr>
            <a:r>
              <a:rPr lang="en-US" sz="3600" cap="none"/>
              <a:t>INTERNATIONAL EDITION</a:t>
            </a:r>
            <a:endParaRPr sz="3600" cap="none"/>
          </a:p>
        </p:txBody>
      </p:sp>
      <p:pic>
        <p:nvPicPr>
          <p:cNvPr id="171" name="Google Shape;171;p1" descr="Microsoft Access logo and symbol, meaning, history, PNG"/>
          <p:cNvPicPr preferRelativeResize="0"/>
          <p:nvPr/>
        </p:nvPicPr>
        <p:blipFill rotWithShape="1">
          <a:blip r:embed="rId3">
            <a:alphaModFix/>
          </a:blip>
          <a:srcRect/>
          <a:stretch/>
        </p:blipFill>
        <p:spPr>
          <a:xfrm>
            <a:off x="0" y="2226050"/>
            <a:ext cx="4107048" cy="2171576"/>
          </a:xfrm>
          <a:prstGeom prst="rect">
            <a:avLst/>
          </a:prstGeom>
          <a:noFill/>
          <a:ln>
            <a:noFill/>
          </a:ln>
          <a:effectLst>
            <a:outerShdw blurRad="50800" dist="50800" dir="5400000" algn="ctr" rotWithShape="0">
              <a:srgbClr val="000000">
                <a:alpha val="20392"/>
              </a:srgbClr>
            </a:outerShdw>
            <a:reflection stA="99000" endPos="0" dist="50800" dir="5400000" sy="-100000" algn="bl" rotWithShape="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pic>
        <p:nvPicPr>
          <p:cNvPr id="427" name="Google Shape;427;p57"/>
          <p:cNvPicPr preferRelativeResize="0"/>
          <p:nvPr/>
        </p:nvPicPr>
        <p:blipFill rotWithShape="1">
          <a:blip r:embed="rId3">
            <a:alphaModFix/>
          </a:blip>
          <a:srcRect l="11100" t="9812" r="4206" b="13474"/>
          <a:stretch/>
        </p:blipFill>
        <p:spPr>
          <a:xfrm>
            <a:off x="0" y="0"/>
            <a:ext cx="12192000" cy="6858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54"/>
          <p:cNvSpPr txBox="1">
            <a:spLocks noGrp="1"/>
          </p:cNvSpPr>
          <p:nvPr>
            <p:ph type="body" idx="1"/>
          </p:nvPr>
        </p:nvSpPr>
        <p:spPr>
          <a:xfrm>
            <a:off x="913774" y="2367092"/>
            <a:ext cx="10363826" cy="4303531"/>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1000"/>
              </a:spcBef>
              <a:spcAft>
                <a:spcPts val="0"/>
              </a:spcAft>
              <a:buSzPts val="1800"/>
              <a:buChar char="•"/>
            </a:pPr>
            <a:r>
              <a:rPr lang="en-US" b="1">
                <a:latin typeface="Bookman Old Style"/>
                <a:ea typeface="Bookman Old Style"/>
                <a:cs typeface="Bookman Old Style"/>
                <a:sym typeface="Bookman Old Style"/>
              </a:rPr>
              <a:t>AutoNumber</a:t>
            </a:r>
            <a:endParaRPr b="1">
              <a:latin typeface="Bookman Old Style"/>
              <a:ea typeface="Bookman Old Style"/>
              <a:cs typeface="Bookman Old Style"/>
              <a:sym typeface="Bookman Old Style"/>
            </a:endParaRPr>
          </a:p>
          <a:p>
            <a:pPr marL="457200" lvl="0" indent="-342900" algn="l" rtl="0">
              <a:lnSpc>
                <a:spcPct val="100000"/>
              </a:lnSpc>
              <a:spcBef>
                <a:spcPts val="1000"/>
              </a:spcBef>
              <a:spcAft>
                <a:spcPts val="0"/>
              </a:spcAft>
              <a:buSzPts val="1800"/>
              <a:buChar char="•"/>
            </a:pPr>
            <a:r>
              <a:rPr lang="en-US" b="1">
                <a:latin typeface="Bookman Old Style"/>
                <a:ea typeface="Bookman Old Style"/>
                <a:cs typeface="Bookman Old Style"/>
                <a:sym typeface="Bookman Old Style"/>
              </a:rPr>
              <a:t>Short Text</a:t>
            </a:r>
            <a:endParaRPr b="1">
              <a:latin typeface="Bookman Old Style"/>
              <a:ea typeface="Bookman Old Style"/>
              <a:cs typeface="Bookman Old Style"/>
              <a:sym typeface="Bookman Old Style"/>
            </a:endParaRPr>
          </a:p>
          <a:p>
            <a:pPr marL="457200" lvl="0" indent="-342900" algn="l" rtl="0">
              <a:lnSpc>
                <a:spcPct val="100000"/>
              </a:lnSpc>
              <a:spcBef>
                <a:spcPts val="1000"/>
              </a:spcBef>
              <a:spcAft>
                <a:spcPts val="0"/>
              </a:spcAft>
              <a:buSzPts val="1800"/>
              <a:buChar char="•"/>
            </a:pPr>
            <a:r>
              <a:rPr lang="en-US" b="1">
                <a:latin typeface="Bookman Old Style"/>
                <a:ea typeface="Bookman Old Style"/>
                <a:cs typeface="Bookman Old Style"/>
                <a:sym typeface="Bookman Old Style"/>
              </a:rPr>
              <a:t>Long Text</a:t>
            </a:r>
            <a:endParaRPr b="1">
              <a:latin typeface="Bookman Old Style"/>
              <a:ea typeface="Bookman Old Style"/>
              <a:cs typeface="Bookman Old Style"/>
              <a:sym typeface="Bookman Old Style"/>
            </a:endParaRPr>
          </a:p>
          <a:p>
            <a:pPr marL="457200" lvl="0" indent="-342900" algn="l" rtl="0">
              <a:lnSpc>
                <a:spcPct val="100000"/>
              </a:lnSpc>
              <a:spcBef>
                <a:spcPts val="1000"/>
              </a:spcBef>
              <a:spcAft>
                <a:spcPts val="0"/>
              </a:spcAft>
              <a:buSzPts val="1800"/>
              <a:buChar char="•"/>
            </a:pPr>
            <a:r>
              <a:rPr lang="en-US" b="1">
                <a:latin typeface="Bookman Old Style"/>
                <a:ea typeface="Bookman Old Style"/>
                <a:cs typeface="Bookman Old Style"/>
                <a:sym typeface="Bookman Old Style"/>
              </a:rPr>
              <a:t>Number</a:t>
            </a:r>
            <a:endParaRPr/>
          </a:p>
          <a:p>
            <a:pPr marL="457200" lvl="0" indent="-342900" algn="l" rtl="0">
              <a:lnSpc>
                <a:spcPct val="100000"/>
              </a:lnSpc>
              <a:spcBef>
                <a:spcPts val="1000"/>
              </a:spcBef>
              <a:spcAft>
                <a:spcPts val="0"/>
              </a:spcAft>
              <a:buSzPts val="1800"/>
              <a:buChar char="•"/>
            </a:pPr>
            <a:r>
              <a:rPr lang="en-US" b="1">
                <a:latin typeface="Bookman Old Style"/>
                <a:ea typeface="Bookman Old Style"/>
                <a:cs typeface="Bookman Old Style"/>
                <a:sym typeface="Bookman Old Style"/>
              </a:rPr>
              <a:t>Date/Time</a:t>
            </a:r>
            <a:endParaRPr b="1">
              <a:latin typeface="Bookman Old Style"/>
              <a:ea typeface="Bookman Old Style"/>
              <a:cs typeface="Bookman Old Style"/>
              <a:sym typeface="Bookman Old Style"/>
            </a:endParaRPr>
          </a:p>
          <a:p>
            <a:pPr marL="457200" lvl="0" indent="-342900" algn="l" rtl="0">
              <a:lnSpc>
                <a:spcPct val="100000"/>
              </a:lnSpc>
              <a:spcBef>
                <a:spcPts val="1000"/>
              </a:spcBef>
              <a:spcAft>
                <a:spcPts val="0"/>
              </a:spcAft>
              <a:buSzPts val="1800"/>
              <a:buChar char="•"/>
            </a:pPr>
            <a:r>
              <a:rPr lang="en-US" b="1">
                <a:latin typeface="Bookman Old Style"/>
                <a:ea typeface="Bookman Old Style"/>
                <a:cs typeface="Bookman Old Style"/>
                <a:sym typeface="Bookman Old Style"/>
              </a:rPr>
              <a:t>Currency</a:t>
            </a:r>
            <a:endParaRPr b="1">
              <a:latin typeface="Bookman Old Style"/>
              <a:ea typeface="Bookman Old Style"/>
              <a:cs typeface="Bookman Old Style"/>
              <a:sym typeface="Bookman Old Style"/>
            </a:endParaRPr>
          </a:p>
          <a:p>
            <a:pPr marL="457200" lvl="0" indent="-342900" algn="l" rtl="0">
              <a:lnSpc>
                <a:spcPct val="100000"/>
              </a:lnSpc>
              <a:spcBef>
                <a:spcPts val="1000"/>
              </a:spcBef>
              <a:spcAft>
                <a:spcPts val="0"/>
              </a:spcAft>
              <a:buSzPts val="1800"/>
              <a:buChar char="•"/>
            </a:pPr>
            <a:r>
              <a:rPr lang="en-US" b="1">
                <a:latin typeface="Bookman Old Style"/>
                <a:ea typeface="Bookman Old Style"/>
                <a:cs typeface="Bookman Old Style"/>
                <a:sym typeface="Bookman Old Style"/>
              </a:rPr>
              <a:t>Yes/No</a:t>
            </a:r>
            <a:endParaRPr/>
          </a:p>
          <a:p>
            <a:pPr marL="457200" lvl="0" indent="-342900" algn="l" rtl="0">
              <a:lnSpc>
                <a:spcPct val="100000"/>
              </a:lnSpc>
              <a:spcBef>
                <a:spcPts val="1000"/>
              </a:spcBef>
              <a:spcAft>
                <a:spcPts val="0"/>
              </a:spcAft>
              <a:buSzPts val="1800"/>
              <a:buChar char="•"/>
            </a:pPr>
            <a:r>
              <a:rPr lang="en-US" b="1">
                <a:latin typeface="Bookman Old Style"/>
                <a:ea typeface="Bookman Old Style"/>
                <a:cs typeface="Bookman Old Style"/>
                <a:sym typeface="Bookman Old Style"/>
              </a:rPr>
              <a:t>Hyperlink</a:t>
            </a:r>
            <a:endParaRPr b="1">
              <a:latin typeface="Bookman Old Style"/>
              <a:ea typeface="Bookman Old Style"/>
              <a:cs typeface="Bookman Old Style"/>
              <a:sym typeface="Bookman Old Style"/>
            </a:endParaRPr>
          </a:p>
        </p:txBody>
      </p:sp>
      <p:pic>
        <p:nvPicPr>
          <p:cNvPr id="433" name="Google Shape;433;p54"/>
          <p:cNvPicPr preferRelativeResize="0"/>
          <p:nvPr/>
        </p:nvPicPr>
        <p:blipFill rotWithShape="1">
          <a:blip r:embed="rId3">
            <a:alphaModFix/>
          </a:blip>
          <a:srcRect l="11375" t="30792" r="11365" b="43187"/>
          <a:stretch/>
        </p:blipFill>
        <p:spPr>
          <a:xfrm>
            <a:off x="0" y="0"/>
            <a:ext cx="12192000" cy="2045934"/>
          </a:xfrm>
          <a:prstGeom prst="rect">
            <a:avLst/>
          </a:prstGeom>
          <a:noFill/>
          <a:ln>
            <a:noFill/>
          </a:ln>
        </p:spPr>
      </p:pic>
      <p:pic>
        <p:nvPicPr>
          <p:cNvPr id="434" name="Google Shape;434;p54"/>
          <p:cNvPicPr preferRelativeResize="0"/>
          <p:nvPr/>
        </p:nvPicPr>
        <p:blipFill rotWithShape="1">
          <a:blip r:embed="rId4">
            <a:alphaModFix/>
          </a:blip>
          <a:srcRect/>
          <a:stretch/>
        </p:blipFill>
        <p:spPr>
          <a:xfrm>
            <a:off x="4247908" y="2019135"/>
            <a:ext cx="7782045" cy="499944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grpSp>
        <p:nvGrpSpPr>
          <p:cNvPr id="439" name="Google Shape;439;p55"/>
          <p:cNvGrpSpPr/>
          <p:nvPr/>
        </p:nvGrpSpPr>
        <p:grpSpPr>
          <a:xfrm>
            <a:off x="0" y="0"/>
            <a:ext cx="12192000" cy="6858000"/>
            <a:chOff x="0" y="0"/>
            <a:chExt cx="12192000" cy="6858000"/>
          </a:xfrm>
        </p:grpSpPr>
        <p:pic>
          <p:nvPicPr>
            <p:cNvPr id="440" name="Google Shape;440;p55"/>
            <p:cNvPicPr preferRelativeResize="0"/>
            <p:nvPr/>
          </p:nvPicPr>
          <p:blipFill rotWithShape="1">
            <a:blip r:embed="rId3">
              <a:alphaModFix/>
            </a:blip>
            <a:srcRect l="14285" t="7638" r="6341" b="20444"/>
            <a:stretch/>
          </p:blipFill>
          <p:spPr>
            <a:xfrm>
              <a:off x="0" y="0"/>
              <a:ext cx="12192000" cy="6041036"/>
            </a:xfrm>
            <a:prstGeom prst="rect">
              <a:avLst/>
            </a:prstGeom>
            <a:noFill/>
            <a:ln>
              <a:noFill/>
            </a:ln>
          </p:spPr>
        </p:pic>
        <p:pic>
          <p:nvPicPr>
            <p:cNvPr id="441" name="Google Shape;441;p55"/>
            <p:cNvPicPr preferRelativeResize="0"/>
            <p:nvPr/>
          </p:nvPicPr>
          <p:blipFill rotWithShape="1">
            <a:blip r:embed="rId4">
              <a:alphaModFix/>
            </a:blip>
            <a:srcRect l="15788" t="13274" r="8962" b="71872"/>
            <a:stretch/>
          </p:blipFill>
          <p:spPr>
            <a:xfrm>
              <a:off x="0" y="5771213"/>
              <a:ext cx="12192000" cy="1086787"/>
            </a:xfrm>
            <a:prstGeom prst="rect">
              <a:avLst/>
            </a:prstGeom>
            <a:noFill/>
            <a:ln>
              <a:noFill/>
            </a:ln>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pic>
        <p:nvPicPr>
          <p:cNvPr id="446" name="Google Shape;446;g280f6edc2de_0_7"/>
          <p:cNvPicPr preferRelativeResize="0"/>
          <p:nvPr/>
        </p:nvPicPr>
        <p:blipFill rotWithShape="1">
          <a:blip r:embed="rId3">
            <a:alphaModFix/>
          </a:blip>
          <a:srcRect/>
          <a:stretch/>
        </p:blipFill>
        <p:spPr>
          <a:xfrm>
            <a:off x="0" y="67801"/>
            <a:ext cx="12192001" cy="6722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grpSp>
        <p:nvGrpSpPr>
          <p:cNvPr id="451" name="Google Shape;451;p56"/>
          <p:cNvGrpSpPr/>
          <p:nvPr/>
        </p:nvGrpSpPr>
        <p:grpSpPr>
          <a:xfrm>
            <a:off x="0" y="0"/>
            <a:ext cx="12192000" cy="6858000"/>
            <a:chOff x="0" y="0"/>
            <a:chExt cx="12192000" cy="6858000"/>
          </a:xfrm>
        </p:grpSpPr>
        <p:pic>
          <p:nvPicPr>
            <p:cNvPr id="452" name="Google Shape;452;p56"/>
            <p:cNvPicPr preferRelativeResize="0"/>
            <p:nvPr/>
          </p:nvPicPr>
          <p:blipFill rotWithShape="1">
            <a:blip r:embed="rId3">
              <a:alphaModFix/>
            </a:blip>
            <a:srcRect l="11490" t="54632" r="5299" b="14337"/>
            <a:stretch/>
          </p:blipFill>
          <p:spPr>
            <a:xfrm>
              <a:off x="0" y="0"/>
              <a:ext cx="12192000" cy="2301767"/>
            </a:xfrm>
            <a:prstGeom prst="rect">
              <a:avLst/>
            </a:prstGeom>
            <a:noFill/>
            <a:ln>
              <a:noFill/>
            </a:ln>
          </p:spPr>
        </p:pic>
        <p:pic>
          <p:nvPicPr>
            <p:cNvPr id="453" name="Google Shape;453;p56"/>
            <p:cNvPicPr preferRelativeResize="0"/>
            <p:nvPr/>
          </p:nvPicPr>
          <p:blipFill rotWithShape="1">
            <a:blip r:embed="rId4">
              <a:alphaModFix/>
            </a:blip>
            <a:srcRect l="14031" t="13690" r="4998" b="19721"/>
            <a:stretch/>
          </p:blipFill>
          <p:spPr>
            <a:xfrm>
              <a:off x="0" y="1749972"/>
              <a:ext cx="12192000" cy="5108028"/>
            </a:xfrm>
            <a:prstGeom prst="rect">
              <a:avLst/>
            </a:prstGeom>
            <a:noFill/>
            <a:ln>
              <a:noFill/>
            </a:ln>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g280f6edc2de_0_0"/>
          <p:cNvSpPr txBox="1"/>
          <p:nvPr/>
        </p:nvSpPr>
        <p:spPr>
          <a:xfrm>
            <a:off x="51600" y="636900"/>
            <a:ext cx="11901600" cy="7231200"/>
          </a:xfrm>
          <a:prstGeom prst="rect">
            <a:avLst/>
          </a:prstGeom>
          <a:noFill/>
          <a:ln>
            <a:noFill/>
          </a:ln>
        </p:spPr>
        <p:txBody>
          <a:bodyPr spcFirstLastPara="1" wrap="square" lIns="91425" tIns="91425" rIns="91425" bIns="91425" anchor="t" anchorCtr="0">
            <a:spAutoFit/>
          </a:bodyPr>
          <a:lstStyle/>
          <a:p>
            <a:pPr marL="0" marR="0" lvl="0" indent="0" algn="l" rtl="0">
              <a:lnSpc>
                <a:spcPct val="162500"/>
              </a:lnSpc>
              <a:spcBef>
                <a:spcPts val="0"/>
              </a:spcBef>
              <a:spcAft>
                <a:spcPts val="0"/>
              </a:spcAft>
              <a:buClr>
                <a:srgbClr val="000000"/>
              </a:buClr>
              <a:buSzPts val="3300"/>
              <a:buFont typeface="Arial"/>
              <a:buNone/>
            </a:pPr>
            <a:r>
              <a:rPr lang="en-US" sz="3300" b="0" i="0" u="none" strike="noStrike" cap="none">
                <a:solidFill>
                  <a:srgbClr val="51565E"/>
                </a:solidFill>
                <a:highlight>
                  <a:srgbClr val="FFFFFF"/>
                </a:highlight>
                <a:latin typeface="Roboto"/>
                <a:ea typeface="Roboto"/>
                <a:cs typeface="Roboto"/>
                <a:sym typeface="Roboto"/>
              </a:rPr>
              <a:t>T</a:t>
            </a:r>
            <a:r>
              <a:rPr lang="en-US" sz="3300" b="1" i="0" u="none" strike="noStrike" cap="none">
                <a:solidFill>
                  <a:srgbClr val="51565E"/>
                </a:solidFill>
                <a:highlight>
                  <a:srgbClr val="FFFFFF"/>
                </a:highlight>
                <a:latin typeface="Roboto"/>
                <a:ea typeface="Roboto"/>
                <a:cs typeface="Roboto"/>
                <a:sym typeface="Roboto"/>
              </a:rPr>
              <a:t>he properties of each primary key column or columns are</a:t>
            </a:r>
            <a:r>
              <a:rPr lang="en-US" sz="3300" b="0" i="0" u="none" strike="noStrike" cap="none">
                <a:solidFill>
                  <a:srgbClr val="51565E"/>
                </a:solidFill>
                <a:highlight>
                  <a:srgbClr val="FFFFFF"/>
                </a:highlight>
                <a:latin typeface="Roboto"/>
                <a:ea typeface="Roboto"/>
                <a:cs typeface="Roboto"/>
                <a:sym typeface="Roboto"/>
              </a:rPr>
              <a:t>:</a:t>
            </a:r>
            <a:endParaRPr sz="3300" b="0" i="0" u="none" strike="noStrike" cap="none">
              <a:solidFill>
                <a:srgbClr val="51565E"/>
              </a:solidFill>
              <a:highlight>
                <a:srgbClr val="FFFFFF"/>
              </a:highlight>
              <a:latin typeface="Roboto"/>
              <a:ea typeface="Roboto"/>
              <a:cs typeface="Roboto"/>
              <a:sym typeface="Roboto"/>
            </a:endParaRPr>
          </a:p>
          <a:p>
            <a:pPr marL="647700" marR="0" lvl="0" indent="-438150" algn="l" rtl="0">
              <a:lnSpc>
                <a:spcPct val="150000"/>
              </a:lnSpc>
              <a:spcBef>
                <a:spcPts val="2000"/>
              </a:spcBef>
              <a:spcAft>
                <a:spcPts val="0"/>
              </a:spcAft>
              <a:buClr>
                <a:srgbClr val="51565E"/>
              </a:buClr>
              <a:buSzPts val="3300"/>
              <a:buFont typeface="Roboto"/>
              <a:buChar char="●"/>
            </a:pPr>
            <a:r>
              <a:rPr lang="en-US" sz="3300" b="0" i="0" u="none" strike="noStrike" cap="none">
                <a:solidFill>
                  <a:srgbClr val="51565E"/>
                </a:solidFill>
                <a:highlight>
                  <a:srgbClr val="FFFFFF"/>
                </a:highlight>
                <a:latin typeface="Roboto"/>
                <a:ea typeface="Roboto"/>
                <a:cs typeface="Roboto"/>
                <a:sym typeface="Roboto"/>
              </a:rPr>
              <a:t>Not accepting any duplicate values.</a:t>
            </a:r>
            <a:endParaRPr sz="3300" b="0" i="0" u="none" strike="noStrike" cap="none">
              <a:solidFill>
                <a:srgbClr val="51565E"/>
              </a:solidFill>
              <a:highlight>
                <a:srgbClr val="FFFFFF"/>
              </a:highlight>
              <a:latin typeface="Roboto"/>
              <a:ea typeface="Roboto"/>
              <a:cs typeface="Roboto"/>
              <a:sym typeface="Roboto"/>
            </a:endParaRPr>
          </a:p>
          <a:p>
            <a:pPr marL="647700" marR="0" lvl="0" indent="-438150" algn="l" rtl="0">
              <a:lnSpc>
                <a:spcPct val="150000"/>
              </a:lnSpc>
              <a:spcBef>
                <a:spcPts val="0"/>
              </a:spcBef>
              <a:spcAft>
                <a:spcPts val="0"/>
              </a:spcAft>
              <a:buClr>
                <a:srgbClr val="51565E"/>
              </a:buClr>
              <a:buSzPts val="3300"/>
              <a:buFont typeface="Roboto"/>
              <a:buChar char="●"/>
            </a:pPr>
            <a:r>
              <a:rPr lang="en-US" sz="3300" b="0" i="0" u="none" strike="noStrike" cap="none">
                <a:solidFill>
                  <a:srgbClr val="51565E"/>
                </a:solidFill>
                <a:highlight>
                  <a:srgbClr val="FFFFFF"/>
                </a:highlight>
                <a:latin typeface="Roboto"/>
                <a:ea typeface="Roboto"/>
                <a:cs typeface="Roboto"/>
                <a:sym typeface="Roboto"/>
              </a:rPr>
              <a:t>A table can take Multiple  primary keys(should be unique value)</a:t>
            </a:r>
            <a:endParaRPr sz="3300" b="0" i="0" u="none" strike="noStrike" cap="none">
              <a:solidFill>
                <a:srgbClr val="51565E"/>
              </a:solidFill>
              <a:highlight>
                <a:srgbClr val="FFFFFF"/>
              </a:highlight>
              <a:latin typeface="Roboto"/>
              <a:ea typeface="Roboto"/>
              <a:cs typeface="Roboto"/>
              <a:sym typeface="Roboto"/>
            </a:endParaRPr>
          </a:p>
          <a:p>
            <a:pPr marL="647700" marR="0" lvl="0" indent="-438150" algn="l" rtl="0">
              <a:lnSpc>
                <a:spcPct val="150000"/>
              </a:lnSpc>
              <a:spcBef>
                <a:spcPts val="0"/>
              </a:spcBef>
              <a:spcAft>
                <a:spcPts val="0"/>
              </a:spcAft>
              <a:buClr>
                <a:srgbClr val="51565E"/>
              </a:buClr>
              <a:buSzPts val="3300"/>
              <a:buFont typeface="Roboto"/>
              <a:buChar char="●"/>
            </a:pPr>
            <a:r>
              <a:rPr lang="en-US" sz="3300" b="0" i="0" u="none" strike="noStrike" cap="none">
                <a:solidFill>
                  <a:srgbClr val="51565E"/>
                </a:solidFill>
                <a:highlight>
                  <a:srgbClr val="FFFFFF"/>
                </a:highlight>
                <a:latin typeface="Roboto"/>
                <a:ea typeface="Roboto"/>
                <a:cs typeface="Roboto"/>
                <a:sym typeface="Roboto"/>
              </a:rPr>
              <a:t>A primary key column cannot accept null values    </a:t>
            </a:r>
            <a:endParaRPr sz="3300" b="0" i="0" u="none" strike="noStrike" cap="none">
              <a:solidFill>
                <a:srgbClr val="51565E"/>
              </a:solidFill>
              <a:highlight>
                <a:srgbClr val="FFFFFF"/>
              </a:highlight>
              <a:latin typeface="Roboto"/>
              <a:ea typeface="Roboto"/>
              <a:cs typeface="Roboto"/>
              <a:sym typeface="Roboto"/>
            </a:endParaRPr>
          </a:p>
          <a:p>
            <a:pPr marL="0" marR="0" lvl="0" indent="0" algn="l" rtl="0">
              <a:lnSpc>
                <a:spcPct val="150000"/>
              </a:lnSpc>
              <a:spcBef>
                <a:spcPts val="2300"/>
              </a:spcBef>
              <a:spcAft>
                <a:spcPts val="0"/>
              </a:spcAft>
              <a:buClr>
                <a:srgbClr val="000000"/>
              </a:buClr>
              <a:buSzPts val="3300"/>
              <a:buFont typeface="Arial"/>
              <a:buNone/>
            </a:pPr>
            <a:endParaRPr sz="3300" b="0" i="0" u="none" strike="noStrike" cap="none">
              <a:solidFill>
                <a:srgbClr val="51565E"/>
              </a:solidFill>
              <a:highlight>
                <a:srgbClr val="FFFFFF"/>
              </a:highlight>
              <a:latin typeface="Roboto"/>
              <a:ea typeface="Roboto"/>
              <a:cs typeface="Roboto"/>
              <a:sym typeface="Roboto"/>
            </a:endParaRPr>
          </a:p>
          <a:p>
            <a:pPr marL="0" marR="0" lvl="0" indent="0" algn="l" rtl="0">
              <a:lnSpc>
                <a:spcPct val="150000"/>
              </a:lnSpc>
              <a:spcBef>
                <a:spcPts val="2300"/>
              </a:spcBef>
              <a:spcAft>
                <a:spcPts val="0"/>
              </a:spcAft>
              <a:buClr>
                <a:srgbClr val="000000"/>
              </a:buClr>
              <a:buSzPts val="3300"/>
              <a:buFont typeface="Arial"/>
              <a:buNone/>
            </a:pPr>
            <a:endParaRPr sz="3300" b="0" i="0" u="none" strike="noStrike" cap="none">
              <a:solidFill>
                <a:srgbClr val="51565E"/>
              </a:solidFill>
              <a:highlight>
                <a:srgbClr val="FFFFFF"/>
              </a:highlight>
              <a:latin typeface="Roboto"/>
              <a:ea typeface="Roboto"/>
              <a:cs typeface="Roboto"/>
              <a:sym typeface="Roboto"/>
            </a:endParaRPr>
          </a:p>
          <a:p>
            <a:pPr marL="0" marR="0" lvl="0" indent="0" algn="l" rtl="0">
              <a:lnSpc>
                <a:spcPct val="150000"/>
              </a:lnSpc>
              <a:spcBef>
                <a:spcPts val="2300"/>
              </a:spcBef>
              <a:spcAft>
                <a:spcPts val="2300"/>
              </a:spcAft>
              <a:buClr>
                <a:srgbClr val="000000"/>
              </a:buClr>
              <a:buSzPts val="3300"/>
              <a:buFont typeface="Arial"/>
              <a:buNone/>
            </a:pPr>
            <a:endParaRPr sz="3300" b="0" i="0" u="none" strike="noStrike" cap="none">
              <a:solidFill>
                <a:srgbClr val="51565E"/>
              </a:solidFill>
              <a:highlight>
                <a:srgbClr val="FFFFFF"/>
              </a:highlight>
              <a:latin typeface="Roboto"/>
              <a:ea typeface="Roboto"/>
              <a:cs typeface="Roboto"/>
              <a:sym typeface="Roboto"/>
            </a:endParaRPr>
          </a:p>
        </p:txBody>
      </p:sp>
      <p:pic>
        <p:nvPicPr>
          <p:cNvPr id="459" name="Google Shape;459;g280f6edc2de_0_0"/>
          <p:cNvPicPr preferRelativeResize="0"/>
          <p:nvPr/>
        </p:nvPicPr>
        <p:blipFill rotWithShape="1">
          <a:blip r:embed="rId3">
            <a:alphaModFix/>
          </a:blip>
          <a:srcRect/>
          <a:stretch/>
        </p:blipFill>
        <p:spPr>
          <a:xfrm>
            <a:off x="3949175" y="5036950"/>
            <a:ext cx="3877475" cy="16886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g282a0cec475_2_13"/>
          <p:cNvSpPr txBox="1">
            <a:spLocks noGrp="1"/>
          </p:cNvSpPr>
          <p:nvPr>
            <p:ph type="title"/>
          </p:nvPr>
        </p:nvSpPr>
        <p:spPr>
          <a:xfrm>
            <a:off x="208306" y="140167"/>
            <a:ext cx="10364400" cy="13932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5400"/>
              <a:buFont typeface="Twentieth Century"/>
              <a:buNone/>
            </a:pPr>
            <a:r>
              <a:rPr lang="en-US" sz="5400" b="1" cap="none"/>
              <a:t>Learning Objectives</a:t>
            </a:r>
            <a:endParaRPr sz="5400" b="1" cap="none"/>
          </a:p>
        </p:txBody>
      </p:sp>
      <p:sp>
        <p:nvSpPr>
          <p:cNvPr id="465" name="Google Shape;465;g282a0cec475_2_13"/>
          <p:cNvSpPr txBox="1">
            <a:spLocks noGrp="1"/>
          </p:cNvSpPr>
          <p:nvPr>
            <p:ph type="body" idx="1"/>
          </p:nvPr>
        </p:nvSpPr>
        <p:spPr>
          <a:xfrm>
            <a:off x="467712" y="1533379"/>
            <a:ext cx="11256600" cy="4909500"/>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120000"/>
              </a:lnSpc>
              <a:spcBef>
                <a:spcPts val="0"/>
              </a:spcBef>
              <a:spcAft>
                <a:spcPts val="0"/>
              </a:spcAft>
              <a:buSzPct val="117646"/>
              <a:buNone/>
            </a:pPr>
            <a:r>
              <a:rPr lang="en-US" sz="2800" u="sng" cap="none" dirty="0">
                <a:latin typeface="Arial"/>
                <a:ea typeface="Arial"/>
                <a:cs typeface="Arial"/>
                <a:sym typeface="Arial"/>
              </a:rPr>
              <a:t>The student should be able to:</a:t>
            </a:r>
            <a:endParaRPr sz="2800" cap="none" dirty="0">
              <a:latin typeface="Arial"/>
              <a:ea typeface="Arial"/>
              <a:cs typeface="Arial"/>
              <a:sym typeface="Arial"/>
            </a:endParaRPr>
          </a:p>
          <a:p>
            <a:pPr marL="457200" lvl="0" indent="-349059" algn="l" rtl="0">
              <a:lnSpc>
                <a:spcPct val="115000"/>
              </a:lnSpc>
              <a:spcBef>
                <a:spcPts val="1000"/>
              </a:spcBef>
              <a:spcAft>
                <a:spcPts val="0"/>
              </a:spcAft>
              <a:buSzPct val="100000"/>
              <a:buFont typeface="Noto Sans Symbols"/>
              <a:buChar char="❖"/>
            </a:pPr>
            <a:r>
              <a:rPr lang="en-US" sz="2709" dirty="0" smtClean="0">
                <a:latin typeface="Calibri"/>
                <a:ea typeface="Calibri"/>
                <a:cs typeface="Calibri"/>
                <a:sym typeface="Calibri"/>
              </a:rPr>
              <a:t>Creating </a:t>
            </a:r>
            <a:r>
              <a:rPr lang="en-US" sz="2709" b="1" dirty="0">
                <a:latin typeface="Calibri"/>
                <a:ea typeface="Calibri"/>
                <a:cs typeface="Calibri"/>
                <a:sym typeface="Calibri"/>
              </a:rPr>
              <a:t>tables</a:t>
            </a:r>
            <a:r>
              <a:rPr lang="en-US" sz="2709" dirty="0">
                <a:latin typeface="Calibri"/>
                <a:ea typeface="Calibri"/>
                <a:cs typeface="Calibri"/>
                <a:sym typeface="Calibri"/>
              </a:rPr>
              <a:t> in MS Access.</a:t>
            </a:r>
            <a:endParaRPr sz="2709" dirty="0">
              <a:latin typeface="Calibri"/>
              <a:ea typeface="Calibri"/>
              <a:cs typeface="Calibri"/>
              <a:sym typeface="Calibri"/>
            </a:endParaRPr>
          </a:p>
          <a:p>
            <a:pPr marL="914400" lvl="1" indent="-349059" algn="l" rtl="0">
              <a:lnSpc>
                <a:spcPct val="115000"/>
              </a:lnSpc>
              <a:spcBef>
                <a:spcPts val="1000"/>
              </a:spcBef>
              <a:spcAft>
                <a:spcPts val="0"/>
              </a:spcAft>
              <a:buSzPct val="100000"/>
              <a:buChar char="•"/>
            </a:pPr>
            <a:r>
              <a:rPr lang="en-US" sz="2709" dirty="0">
                <a:latin typeface="Calibri"/>
                <a:ea typeface="Calibri"/>
                <a:cs typeface="Calibri"/>
                <a:sym typeface="Calibri"/>
              </a:rPr>
              <a:t>in </a:t>
            </a:r>
            <a:r>
              <a:rPr lang="en-US" sz="2709" b="1" dirty="0">
                <a:latin typeface="Calibri"/>
                <a:ea typeface="Calibri"/>
                <a:cs typeface="Calibri"/>
                <a:sym typeface="Calibri"/>
              </a:rPr>
              <a:t>Datasheet View</a:t>
            </a:r>
            <a:endParaRPr sz="2709" b="1" dirty="0">
              <a:latin typeface="Calibri"/>
              <a:ea typeface="Calibri"/>
              <a:cs typeface="Calibri"/>
              <a:sym typeface="Calibri"/>
            </a:endParaRPr>
          </a:p>
          <a:p>
            <a:pPr marL="914400" lvl="1" indent="-349059" algn="l" rtl="0">
              <a:lnSpc>
                <a:spcPct val="115000"/>
              </a:lnSpc>
              <a:spcBef>
                <a:spcPts val="1000"/>
              </a:spcBef>
              <a:spcAft>
                <a:spcPts val="0"/>
              </a:spcAft>
              <a:buSzPct val="100000"/>
              <a:buChar char="•"/>
            </a:pPr>
            <a:r>
              <a:rPr lang="en-US" sz="2709" dirty="0">
                <a:latin typeface="Calibri"/>
                <a:ea typeface="Calibri"/>
                <a:cs typeface="Calibri"/>
                <a:sym typeface="Calibri"/>
              </a:rPr>
              <a:t>in </a:t>
            </a:r>
            <a:r>
              <a:rPr lang="en-US" sz="2709" b="1" dirty="0">
                <a:latin typeface="Calibri"/>
                <a:ea typeface="Calibri"/>
                <a:cs typeface="Calibri"/>
                <a:sym typeface="Calibri"/>
              </a:rPr>
              <a:t>Design view</a:t>
            </a:r>
            <a:endParaRPr sz="2709" b="1" dirty="0">
              <a:latin typeface="Calibri"/>
              <a:ea typeface="Calibri"/>
              <a:cs typeface="Calibri"/>
              <a:sym typeface="Calibri"/>
            </a:endParaRPr>
          </a:p>
          <a:p>
            <a:pPr marL="457200" lvl="0" indent="-349059" algn="l" rtl="0">
              <a:lnSpc>
                <a:spcPct val="115000"/>
              </a:lnSpc>
              <a:spcBef>
                <a:spcPts val="1000"/>
              </a:spcBef>
              <a:spcAft>
                <a:spcPts val="0"/>
              </a:spcAft>
              <a:buSzPct val="100000"/>
              <a:buFont typeface="Noto Sans Symbols"/>
              <a:buChar char="❖"/>
            </a:pPr>
            <a:r>
              <a:rPr lang="en-US" sz="2709" dirty="0">
                <a:latin typeface="Calibri"/>
                <a:ea typeface="Calibri"/>
                <a:cs typeface="Calibri"/>
                <a:sym typeface="Calibri"/>
              </a:rPr>
              <a:t>Field </a:t>
            </a:r>
            <a:r>
              <a:rPr lang="en-US" sz="2709" b="1" dirty="0">
                <a:latin typeface="Calibri"/>
                <a:ea typeface="Calibri"/>
                <a:cs typeface="Calibri"/>
                <a:sym typeface="Calibri"/>
              </a:rPr>
              <a:t>Grid Pane</a:t>
            </a:r>
            <a:r>
              <a:rPr lang="en-US" sz="2709" dirty="0">
                <a:latin typeface="Calibri"/>
                <a:ea typeface="Calibri"/>
                <a:cs typeface="Calibri"/>
                <a:sym typeface="Calibri"/>
              </a:rPr>
              <a:t> and </a:t>
            </a:r>
            <a:r>
              <a:rPr lang="en-US" sz="2709" b="1" dirty="0">
                <a:latin typeface="Calibri"/>
                <a:ea typeface="Calibri"/>
                <a:cs typeface="Calibri"/>
                <a:sym typeface="Calibri"/>
              </a:rPr>
              <a:t>Field Properties</a:t>
            </a:r>
            <a:r>
              <a:rPr lang="en-US" sz="2709" dirty="0">
                <a:latin typeface="Calibri"/>
                <a:ea typeface="Calibri"/>
                <a:cs typeface="Calibri"/>
                <a:sym typeface="Calibri"/>
              </a:rPr>
              <a:t> Pane </a:t>
            </a:r>
            <a:endParaRPr sz="2709" dirty="0">
              <a:latin typeface="Calibri"/>
              <a:ea typeface="Calibri"/>
              <a:cs typeface="Calibri"/>
              <a:sym typeface="Calibri"/>
            </a:endParaRPr>
          </a:p>
          <a:p>
            <a:pPr marL="457200" lvl="0" indent="-349059" algn="l" rtl="0">
              <a:lnSpc>
                <a:spcPct val="115000"/>
              </a:lnSpc>
              <a:spcBef>
                <a:spcPts val="1000"/>
              </a:spcBef>
              <a:spcAft>
                <a:spcPts val="0"/>
              </a:spcAft>
              <a:buSzPct val="100000"/>
              <a:buFont typeface="Noto Sans Symbols"/>
              <a:buChar char="❖"/>
            </a:pPr>
            <a:r>
              <a:rPr lang="en-US" sz="2709" dirty="0">
                <a:latin typeface="Calibri"/>
                <a:ea typeface="Calibri"/>
                <a:cs typeface="Calibri"/>
                <a:sym typeface="Calibri"/>
              </a:rPr>
              <a:t>Modifying </a:t>
            </a:r>
            <a:r>
              <a:rPr lang="en-US" sz="2709" b="1" dirty="0">
                <a:latin typeface="Calibri"/>
                <a:ea typeface="Calibri"/>
                <a:cs typeface="Calibri"/>
                <a:sym typeface="Calibri"/>
              </a:rPr>
              <a:t>tables</a:t>
            </a:r>
            <a:r>
              <a:rPr lang="en-US" sz="2709" dirty="0">
                <a:latin typeface="Calibri"/>
                <a:ea typeface="Calibri"/>
                <a:cs typeface="Calibri"/>
                <a:sym typeface="Calibri"/>
              </a:rPr>
              <a:t> and their content.</a:t>
            </a:r>
            <a:endParaRPr sz="2709" dirty="0">
              <a:latin typeface="Calibri"/>
              <a:ea typeface="Calibri"/>
              <a:cs typeface="Calibri"/>
              <a:sym typeface="Calibri"/>
            </a:endParaRPr>
          </a:p>
          <a:p>
            <a:pPr marL="914400" lvl="1" indent="-349059" algn="l" rtl="0">
              <a:lnSpc>
                <a:spcPct val="115000"/>
              </a:lnSpc>
              <a:spcBef>
                <a:spcPts val="1000"/>
              </a:spcBef>
              <a:spcAft>
                <a:spcPts val="0"/>
              </a:spcAft>
              <a:buSzPct val="100000"/>
              <a:buChar char="•"/>
            </a:pPr>
            <a:r>
              <a:rPr lang="en-US" sz="2709" b="1" dirty="0">
                <a:latin typeface="Calibri"/>
                <a:ea typeface="Calibri"/>
                <a:cs typeface="Calibri"/>
                <a:sym typeface="Calibri"/>
              </a:rPr>
              <a:t>Changing Data Types</a:t>
            </a:r>
            <a:endParaRPr sz="2709" b="1" dirty="0">
              <a:latin typeface="Calibri"/>
              <a:ea typeface="Calibri"/>
              <a:cs typeface="Calibri"/>
              <a:sym typeface="Calibri"/>
            </a:endParaRPr>
          </a:p>
          <a:p>
            <a:pPr marL="914400" lvl="1" indent="-349059" algn="l" rtl="0">
              <a:lnSpc>
                <a:spcPct val="115000"/>
              </a:lnSpc>
              <a:spcBef>
                <a:spcPts val="1000"/>
              </a:spcBef>
              <a:spcAft>
                <a:spcPts val="0"/>
              </a:spcAft>
              <a:buSzPct val="100000"/>
              <a:buChar char="•"/>
            </a:pPr>
            <a:r>
              <a:rPr lang="en-US" sz="2709" b="1" dirty="0">
                <a:latin typeface="Calibri"/>
                <a:ea typeface="Calibri"/>
                <a:cs typeface="Calibri"/>
                <a:sym typeface="Calibri"/>
              </a:rPr>
              <a:t>Inserting a new field</a:t>
            </a:r>
            <a:endParaRPr sz="2709" b="1" dirty="0">
              <a:latin typeface="Calibri"/>
              <a:ea typeface="Calibri"/>
              <a:cs typeface="Calibri"/>
              <a:sym typeface="Calibri"/>
            </a:endParaRPr>
          </a:p>
          <a:p>
            <a:pPr marL="914400" lvl="1" indent="-349059" algn="l" rtl="0">
              <a:lnSpc>
                <a:spcPct val="115000"/>
              </a:lnSpc>
              <a:spcBef>
                <a:spcPts val="1000"/>
              </a:spcBef>
              <a:spcAft>
                <a:spcPts val="0"/>
              </a:spcAft>
              <a:buSzPct val="100000"/>
              <a:buChar char="•"/>
            </a:pPr>
            <a:r>
              <a:rPr lang="en-US" sz="2709" b="1" dirty="0">
                <a:latin typeface="Calibri"/>
                <a:ea typeface="Calibri"/>
                <a:cs typeface="Calibri"/>
                <a:sym typeface="Calibri"/>
              </a:rPr>
              <a:t>Deleting a field</a:t>
            </a:r>
            <a:endParaRPr sz="2709" b="1" dirty="0">
              <a:latin typeface="Calibri"/>
              <a:ea typeface="Calibri"/>
              <a:cs typeface="Calibri"/>
              <a:sym typeface="Calibri"/>
            </a:endParaRPr>
          </a:p>
          <a:p>
            <a:pPr marL="914400" lvl="1" indent="-349059" algn="l" rtl="0">
              <a:lnSpc>
                <a:spcPct val="115000"/>
              </a:lnSpc>
              <a:spcBef>
                <a:spcPts val="1000"/>
              </a:spcBef>
              <a:spcAft>
                <a:spcPts val="0"/>
              </a:spcAft>
              <a:buSzPct val="100000"/>
              <a:buChar char="•"/>
            </a:pPr>
            <a:r>
              <a:rPr lang="en-US" sz="2709" b="1" dirty="0">
                <a:latin typeface="Calibri"/>
                <a:ea typeface="Calibri"/>
                <a:cs typeface="Calibri"/>
                <a:sym typeface="Calibri"/>
              </a:rPr>
              <a:t>Moving a Field</a:t>
            </a:r>
            <a:endParaRPr sz="2709" b="1" dirty="0">
              <a:latin typeface="Calibri"/>
              <a:ea typeface="Calibri"/>
              <a:cs typeface="Calibri"/>
              <a:sym typeface="Calibri"/>
            </a:endParaRPr>
          </a:p>
          <a:p>
            <a:pPr marL="914400" lvl="1" indent="-349059" algn="l" rtl="0">
              <a:lnSpc>
                <a:spcPct val="115000"/>
              </a:lnSpc>
              <a:spcBef>
                <a:spcPts val="1000"/>
              </a:spcBef>
              <a:spcAft>
                <a:spcPts val="1000"/>
              </a:spcAft>
              <a:buSzPct val="100000"/>
              <a:buChar char="•"/>
            </a:pPr>
            <a:r>
              <a:rPr lang="en-US" sz="2709" b="1" dirty="0">
                <a:latin typeface="Calibri"/>
                <a:ea typeface="Calibri"/>
                <a:cs typeface="Calibri"/>
                <a:sym typeface="Calibri"/>
              </a:rPr>
              <a:t>Renaming </a:t>
            </a:r>
            <a:r>
              <a:rPr lang="en-US" sz="2709" b="1" dirty="0" smtClean="0">
                <a:latin typeface="Calibri"/>
                <a:ea typeface="Calibri"/>
                <a:cs typeface="Calibri"/>
                <a:sym typeface="Calibri"/>
              </a:rPr>
              <a:t>a Fie</a:t>
            </a:r>
            <a:r>
              <a:rPr lang="en-US" sz="2709" dirty="0" smtClean="0">
                <a:latin typeface="Calibri"/>
                <a:ea typeface="Calibri"/>
                <a:cs typeface="Calibri"/>
                <a:sym typeface="Calibri"/>
              </a:rPr>
              <a:t>ld</a:t>
            </a:r>
            <a:endParaRPr sz="4409" dirty="0">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pic>
        <p:nvPicPr>
          <p:cNvPr id="470" name="Google Shape;470;g282a0cec475_0_6"/>
          <p:cNvPicPr preferRelativeResize="0"/>
          <p:nvPr/>
        </p:nvPicPr>
        <p:blipFill rotWithShape="1">
          <a:blip r:embed="rId3">
            <a:alphaModFix/>
          </a:blip>
          <a:srcRect/>
          <a:stretch/>
        </p:blipFill>
        <p:spPr>
          <a:xfrm>
            <a:off x="76200" y="76200"/>
            <a:ext cx="12039601" cy="67056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pic>
        <p:nvPicPr>
          <p:cNvPr id="475" name="Google Shape;475;g282a0cec475_0_0"/>
          <p:cNvPicPr preferRelativeResize="0"/>
          <p:nvPr/>
        </p:nvPicPr>
        <p:blipFill rotWithShape="1">
          <a:blip r:embed="rId3">
            <a:alphaModFix/>
          </a:blip>
          <a:srcRect/>
          <a:stretch/>
        </p:blipFill>
        <p:spPr>
          <a:xfrm>
            <a:off x="25" y="2138975"/>
            <a:ext cx="12191987" cy="4719025"/>
          </a:xfrm>
          <a:prstGeom prst="rect">
            <a:avLst/>
          </a:prstGeom>
          <a:noFill/>
          <a:ln>
            <a:noFill/>
          </a:ln>
        </p:spPr>
      </p:pic>
      <p:pic>
        <p:nvPicPr>
          <p:cNvPr id="476" name="Google Shape;476;g282a0cec475_0_0"/>
          <p:cNvPicPr preferRelativeResize="0"/>
          <p:nvPr/>
        </p:nvPicPr>
        <p:blipFill rotWithShape="1">
          <a:blip r:embed="rId4">
            <a:alphaModFix/>
          </a:blip>
          <a:srcRect/>
          <a:stretch/>
        </p:blipFill>
        <p:spPr>
          <a:xfrm>
            <a:off x="13" y="772325"/>
            <a:ext cx="12191999" cy="136665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pic>
        <p:nvPicPr>
          <p:cNvPr id="481" name="Google Shape;481;g282a0cec475_0_9"/>
          <p:cNvPicPr preferRelativeResize="0"/>
          <p:nvPr/>
        </p:nvPicPr>
        <p:blipFill rotWithShape="1">
          <a:blip r:embed="rId3">
            <a:alphaModFix/>
          </a:blip>
          <a:srcRect/>
          <a:stretch/>
        </p:blipFill>
        <p:spPr>
          <a:xfrm>
            <a:off x="0" y="0"/>
            <a:ext cx="12192001" cy="2266625"/>
          </a:xfrm>
          <a:prstGeom prst="rect">
            <a:avLst/>
          </a:prstGeom>
          <a:noFill/>
          <a:ln>
            <a:noFill/>
          </a:ln>
        </p:spPr>
      </p:pic>
      <p:pic>
        <p:nvPicPr>
          <p:cNvPr id="482" name="Google Shape;482;g282a0cec475_0_9"/>
          <p:cNvPicPr preferRelativeResize="0"/>
          <p:nvPr/>
        </p:nvPicPr>
        <p:blipFill rotWithShape="1">
          <a:blip r:embed="rId4">
            <a:alphaModFix/>
          </a:blip>
          <a:srcRect/>
          <a:stretch/>
        </p:blipFill>
        <p:spPr>
          <a:xfrm>
            <a:off x="0" y="2150400"/>
            <a:ext cx="12191999" cy="4707600"/>
          </a:xfrm>
          <a:prstGeom prst="rect">
            <a:avLst/>
          </a:prstGeom>
          <a:noFill/>
          <a:ln>
            <a:noFill/>
          </a:ln>
        </p:spPr>
      </p:pic>
      <p:sp>
        <p:nvSpPr>
          <p:cNvPr id="483" name="Google Shape;483;g282a0cec475_0_9"/>
          <p:cNvSpPr txBox="1"/>
          <p:nvPr/>
        </p:nvSpPr>
        <p:spPr>
          <a:xfrm>
            <a:off x="0" y="5831250"/>
            <a:ext cx="12192000" cy="546300"/>
          </a:xfrm>
          <a:prstGeom prst="rect">
            <a:avLst/>
          </a:prstGeom>
          <a:solidFill>
            <a:srgbClr val="C9DAF8"/>
          </a:solid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1000"/>
              </a:spcBef>
              <a:spcAft>
                <a:spcPts val="1000"/>
              </a:spcAft>
              <a:buNone/>
            </a:pPr>
            <a:r>
              <a:rPr lang="en-US" sz="2350" b="1">
                <a:solidFill>
                  <a:schemeClr val="dk1"/>
                </a:solidFill>
                <a:highlight>
                  <a:srgbClr val="C9DAF8"/>
                </a:highlight>
              </a:rPr>
              <a:t>validation rule            </a:t>
            </a:r>
            <a:r>
              <a:rPr lang="en-US" sz="2350">
                <a:solidFill>
                  <a:schemeClr val="dk1"/>
                </a:solidFill>
                <a:highlight>
                  <a:srgbClr val="C9DAF8"/>
                </a:highlight>
              </a:rPr>
              <a:t>helps in restricting or controlling the user's input in the table field</a:t>
            </a:r>
            <a:endParaRPr sz="2600"/>
          </a:p>
        </p:txBody>
      </p:sp>
      <p:sp>
        <p:nvSpPr>
          <p:cNvPr id="484" name="Google Shape;484;g282a0cec475_0_9"/>
          <p:cNvSpPr txBox="1"/>
          <p:nvPr/>
        </p:nvSpPr>
        <p:spPr>
          <a:xfrm>
            <a:off x="0" y="5133825"/>
            <a:ext cx="12192000" cy="697500"/>
          </a:xfrm>
          <a:prstGeom prst="rect">
            <a:avLst/>
          </a:prstGeom>
          <a:solidFill>
            <a:srgbClr val="C9DAF8"/>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1000"/>
              </a:spcBef>
              <a:spcAft>
                <a:spcPts val="1000"/>
              </a:spcAft>
              <a:buClr>
                <a:schemeClr val="dk1"/>
              </a:buClr>
              <a:buSzPts val="1100"/>
              <a:buFont typeface="Arial"/>
              <a:buNone/>
            </a:pPr>
            <a:r>
              <a:rPr lang="en-US" sz="2350" b="1">
                <a:solidFill>
                  <a:schemeClr val="dk1"/>
                </a:solidFill>
                <a:highlight>
                  <a:srgbClr val="C9DAF8"/>
                </a:highlight>
              </a:rPr>
              <a:t>Validation text</a:t>
            </a:r>
            <a:r>
              <a:rPr lang="en-US" sz="2350">
                <a:solidFill>
                  <a:schemeClr val="dk1"/>
                </a:solidFill>
                <a:highlight>
                  <a:srgbClr val="C9DAF8"/>
                </a:highlight>
              </a:rPr>
              <a:t>             </a:t>
            </a:r>
            <a:r>
              <a:rPr lang="en-US" sz="2150">
                <a:solidFill>
                  <a:schemeClr val="dk1"/>
                </a:solidFill>
                <a:highlight>
                  <a:srgbClr val="C9DAF8"/>
                </a:highlight>
              </a:rPr>
              <a:t>lets you provide a message to help users who input data that is not valid</a:t>
            </a:r>
            <a:r>
              <a:rPr lang="en-US" sz="2450">
                <a:solidFill>
                  <a:schemeClr val="dk1"/>
                </a:solidFill>
                <a:highlight>
                  <a:srgbClr val="C9DAF8"/>
                </a:highlight>
              </a:rPr>
              <a:t>.</a:t>
            </a:r>
            <a:r>
              <a:rPr lang="en-US" sz="2350">
                <a:solidFill>
                  <a:schemeClr val="dk1"/>
                </a:solidFill>
                <a:highlight>
                  <a:srgbClr val="C9DAF8"/>
                </a:highlight>
              </a:rPr>
              <a:t> </a:t>
            </a:r>
            <a:endParaRPr>
              <a:latin typeface="Twentieth Century"/>
              <a:ea typeface="Twentieth Century"/>
              <a:cs typeface="Twentieth Century"/>
              <a:sym typeface="Twentieth Century"/>
            </a:endParaRPr>
          </a:p>
        </p:txBody>
      </p:sp>
      <p:cxnSp>
        <p:nvCxnSpPr>
          <p:cNvPr id="485" name="Google Shape;485;g282a0cec475_0_9"/>
          <p:cNvCxnSpPr/>
          <p:nvPr/>
        </p:nvCxnSpPr>
        <p:spPr>
          <a:xfrm>
            <a:off x="2964050" y="5095075"/>
            <a:ext cx="0" cy="135600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46"/>
          <p:cNvSpPr txBox="1">
            <a:spLocks noGrp="1"/>
          </p:cNvSpPr>
          <p:nvPr>
            <p:ph type="title"/>
          </p:nvPr>
        </p:nvSpPr>
        <p:spPr>
          <a:xfrm>
            <a:off x="421406" y="140217"/>
            <a:ext cx="10364451" cy="13931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5400"/>
              <a:buFont typeface="Twentieth Century"/>
              <a:buNone/>
            </a:pPr>
            <a:r>
              <a:rPr lang="en-US" sz="5400" b="1" cap="none"/>
              <a:t>Learning Objectives</a:t>
            </a:r>
            <a:endParaRPr sz="5400" b="1" cap="none"/>
          </a:p>
        </p:txBody>
      </p:sp>
      <p:sp>
        <p:nvSpPr>
          <p:cNvPr id="365" name="Google Shape;365;p46"/>
          <p:cNvSpPr txBox="1">
            <a:spLocks noGrp="1"/>
          </p:cNvSpPr>
          <p:nvPr>
            <p:ph type="body" idx="1"/>
          </p:nvPr>
        </p:nvSpPr>
        <p:spPr>
          <a:xfrm>
            <a:off x="604912" y="1533379"/>
            <a:ext cx="11256498" cy="4909624"/>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120000"/>
              </a:lnSpc>
              <a:spcBef>
                <a:spcPts val="0"/>
              </a:spcBef>
              <a:spcAft>
                <a:spcPts val="0"/>
              </a:spcAft>
              <a:buSzPct val="117646"/>
              <a:buNone/>
            </a:pPr>
            <a:r>
              <a:rPr lang="en-US" sz="2800" u="sng" cap="none">
                <a:latin typeface="Arial"/>
                <a:ea typeface="Arial"/>
                <a:cs typeface="Arial"/>
                <a:sym typeface="Arial"/>
              </a:rPr>
              <a:t>The student should be able to:</a:t>
            </a:r>
            <a:endParaRPr sz="2800" cap="none">
              <a:latin typeface="Arial"/>
              <a:ea typeface="Arial"/>
              <a:cs typeface="Arial"/>
              <a:sym typeface="Arial"/>
            </a:endParaRPr>
          </a:p>
          <a:p>
            <a:pPr marL="457200" lvl="0" indent="-457200" algn="l" rtl="0">
              <a:lnSpc>
                <a:spcPct val="120000"/>
              </a:lnSpc>
              <a:spcBef>
                <a:spcPts val="1000"/>
              </a:spcBef>
              <a:spcAft>
                <a:spcPts val="0"/>
              </a:spcAft>
              <a:buSzPct val="117646"/>
              <a:buFont typeface="Noto Sans Symbols"/>
              <a:buChar char="❖"/>
            </a:pPr>
            <a:r>
              <a:rPr lang="en-US" sz="2800" cap="none">
                <a:latin typeface="Arial"/>
                <a:ea typeface="Arial"/>
                <a:cs typeface="Arial"/>
                <a:sym typeface="Arial"/>
              </a:rPr>
              <a:t>Open the Access application.</a:t>
            </a:r>
            <a:endParaRPr/>
          </a:p>
          <a:p>
            <a:pPr marL="457200" lvl="0" indent="-457200" algn="l" rtl="0">
              <a:lnSpc>
                <a:spcPct val="120000"/>
              </a:lnSpc>
              <a:spcBef>
                <a:spcPts val="1000"/>
              </a:spcBef>
              <a:spcAft>
                <a:spcPts val="0"/>
              </a:spcAft>
              <a:buSzPct val="117646"/>
              <a:buFont typeface="Noto Sans Symbols"/>
              <a:buChar char="❖"/>
            </a:pPr>
            <a:r>
              <a:rPr lang="en-US" sz="2800" cap="none">
                <a:latin typeface="Arial"/>
                <a:ea typeface="Arial"/>
                <a:cs typeface="Arial"/>
                <a:sym typeface="Arial"/>
              </a:rPr>
              <a:t>Create a database </a:t>
            </a:r>
            <a:r>
              <a:rPr lang="en-US" sz="2800" u="sng" cap="none">
                <a:latin typeface="Arial"/>
                <a:ea typeface="Arial"/>
                <a:cs typeface="Arial"/>
                <a:sym typeface="Arial"/>
              </a:rPr>
              <a:t>using two ways</a:t>
            </a:r>
            <a:r>
              <a:rPr lang="en-US" sz="2800" cap="none">
                <a:latin typeface="Arial"/>
                <a:ea typeface="Arial"/>
                <a:cs typeface="Arial"/>
                <a:sym typeface="Arial"/>
              </a:rPr>
              <a:t>:</a:t>
            </a:r>
            <a:r>
              <a:rPr lang="en-US" sz="2400" cap="none">
                <a:solidFill>
                  <a:srgbClr val="FF0000"/>
                </a:solidFill>
                <a:latin typeface="Arial"/>
                <a:ea typeface="Arial"/>
                <a:cs typeface="Arial"/>
                <a:sym typeface="Arial"/>
              </a:rPr>
              <a:t>.</a:t>
            </a:r>
            <a:endParaRPr sz="2400" cap="none">
              <a:solidFill>
                <a:srgbClr val="FF0000"/>
              </a:solidFill>
              <a:latin typeface="Arial"/>
              <a:ea typeface="Arial"/>
              <a:cs typeface="Arial"/>
              <a:sym typeface="Arial"/>
            </a:endParaRPr>
          </a:p>
          <a:p>
            <a:pPr marL="914400" lvl="1" indent="-342900" algn="l" rtl="0">
              <a:lnSpc>
                <a:spcPct val="120000"/>
              </a:lnSpc>
              <a:spcBef>
                <a:spcPts val="500"/>
              </a:spcBef>
              <a:spcAft>
                <a:spcPts val="0"/>
              </a:spcAft>
              <a:buSzPct val="75630"/>
              <a:buChar char="•"/>
            </a:pPr>
            <a:r>
              <a:rPr lang="en-US" sz="2800">
                <a:latin typeface="Arial"/>
                <a:ea typeface="Arial"/>
                <a:cs typeface="Arial"/>
                <a:sym typeface="Arial"/>
              </a:rPr>
              <a:t>Using a </a:t>
            </a:r>
            <a:r>
              <a:rPr lang="en-US" sz="2800" b="1">
                <a:latin typeface="Arial"/>
                <a:ea typeface="Arial"/>
                <a:cs typeface="Arial"/>
                <a:sym typeface="Arial"/>
              </a:rPr>
              <a:t>blank Database</a:t>
            </a:r>
            <a:endParaRPr/>
          </a:p>
          <a:p>
            <a:pPr marL="914400" lvl="1" indent="-342900" algn="l" rtl="0">
              <a:lnSpc>
                <a:spcPct val="120000"/>
              </a:lnSpc>
              <a:spcBef>
                <a:spcPts val="500"/>
              </a:spcBef>
              <a:spcAft>
                <a:spcPts val="0"/>
              </a:spcAft>
              <a:buSzPct val="75630"/>
              <a:buChar char="•"/>
            </a:pPr>
            <a:r>
              <a:rPr lang="en-US" sz="2800">
                <a:latin typeface="Arial"/>
                <a:ea typeface="Arial"/>
                <a:cs typeface="Arial"/>
                <a:sym typeface="Arial"/>
              </a:rPr>
              <a:t>Using </a:t>
            </a:r>
            <a:r>
              <a:rPr lang="en-US" sz="2800" b="1">
                <a:latin typeface="Arial"/>
                <a:ea typeface="Arial"/>
                <a:cs typeface="Arial"/>
                <a:sym typeface="Arial"/>
              </a:rPr>
              <a:t>sample template</a:t>
            </a:r>
            <a:endParaRPr/>
          </a:p>
          <a:p>
            <a:pPr marL="457200" lvl="0" indent="-457200" algn="l" rtl="0">
              <a:lnSpc>
                <a:spcPct val="120000"/>
              </a:lnSpc>
              <a:spcBef>
                <a:spcPts val="1000"/>
              </a:spcBef>
              <a:spcAft>
                <a:spcPts val="0"/>
              </a:spcAft>
              <a:buSzPct val="117646"/>
              <a:buFont typeface="Noto Sans Symbols"/>
              <a:buChar char="❖"/>
            </a:pPr>
            <a:r>
              <a:rPr lang="en-US" sz="2800"/>
              <a:t>Learn about the </a:t>
            </a:r>
            <a:r>
              <a:rPr lang="en-US" sz="2800" b="1">
                <a:latin typeface="Arial"/>
                <a:ea typeface="Arial"/>
                <a:cs typeface="Arial"/>
                <a:sym typeface="Arial"/>
              </a:rPr>
              <a:t>components</a:t>
            </a:r>
            <a:r>
              <a:rPr lang="en-US" sz="2800">
                <a:latin typeface="Arial"/>
                <a:ea typeface="Arial"/>
                <a:cs typeface="Arial"/>
                <a:sym typeface="Arial"/>
              </a:rPr>
              <a:t> of the MS Access 2010 window.</a:t>
            </a:r>
            <a:endParaRPr/>
          </a:p>
          <a:p>
            <a:pPr marL="457200" lvl="0" indent="-457200" algn="l" rtl="0">
              <a:lnSpc>
                <a:spcPct val="120000"/>
              </a:lnSpc>
              <a:spcBef>
                <a:spcPts val="1000"/>
              </a:spcBef>
              <a:spcAft>
                <a:spcPts val="0"/>
              </a:spcAft>
              <a:buSzPct val="117646"/>
              <a:buFont typeface="Noto Sans Symbols"/>
              <a:buChar char="❖"/>
            </a:pPr>
            <a:r>
              <a:rPr lang="en-US" sz="2800">
                <a:latin typeface="Arial"/>
                <a:ea typeface="Arial"/>
                <a:cs typeface="Arial"/>
                <a:sym typeface="Arial"/>
              </a:rPr>
              <a:t>Describe and set  some of the commonly used </a:t>
            </a:r>
            <a:r>
              <a:rPr lang="en-US" sz="2800" b="1">
                <a:latin typeface="Arial"/>
                <a:ea typeface="Arial"/>
                <a:cs typeface="Arial"/>
                <a:sym typeface="Arial"/>
              </a:rPr>
              <a:t>Data Type</a:t>
            </a:r>
            <a:r>
              <a:rPr lang="en-US" sz="2800">
                <a:latin typeface="Arial"/>
                <a:ea typeface="Arial"/>
                <a:cs typeface="Arial"/>
                <a:sym typeface="Arial"/>
              </a:rPr>
              <a:t>.</a:t>
            </a:r>
            <a:endParaRPr/>
          </a:p>
          <a:p>
            <a:pPr marL="457200" lvl="0" indent="-457200" algn="l" rtl="0">
              <a:lnSpc>
                <a:spcPct val="120000"/>
              </a:lnSpc>
              <a:spcBef>
                <a:spcPts val="1000"/>
              </a:spcBef>
              <a:spcAft>
                <a:spcPts val="0"/>
              </a:spcAft>
              <a:buSzPct val="117646"/>
              <a:buFont typeface="Noto Sans Symbols"/>
              <a:buChar char="❖"/>
            </a:pPr>
            <a:r>
              <a:rPr lang="en-US" sz="2800">
                <a:latin typeface="Arial"/>
                <a:ea typeface="Arial"/>
                <a:cs typeface="Arial"/>
                <a:sym typeface="Arial"/>
              </a:rPr>
              <a:t>Know the importance of set one field as </a:t>
            </a:r>
            <a:r>
              <a:rPr lang="en-US" sz="2800" b="1">
                <a:latin typeface="Arial"/>
                <a:ea typeface="Arial"/>
                <a:cs typeface="Arial"/>
                <a:sym typeface="Arial"/>
              </a:rPr>
              <a:t>Primary</a:t>
            </a:r>
            <a:r>
              <a:rPr lang="en-US" sz="2800">
                <a:latin typeface="Arial"/>
                <a:ea typeface="Arial"/>
                <a:cs typeface="Arial"/>
                <a:sym typeface="Arial"/>
              </a:rPr>
              <a:t> </a:t>
            </a:r>
            <a:r>
              <a:rPr lang="en-US" sz="2800" b="1">
                <a:latin typeface="Arial"/>
                <a:ea typeface="Arial"/>
                <a:cs typeface="Arial"/>
                <a:sym typeface="Arial"/>
              </a:rPr>
              <a:t>Key</a:t>
            </a:r>
            <a:r>
              <a:rPr lang="en-US" sz="2800">
                <a:latin typeface="Arial"/>
                <a:ea typeface="Arial"/>
                <a:cs typeface="Arial"/>
                <a:sym typeface="Arial"/>
              </a:rPr>
              <a:t> (assigning .Removing)</a:t>
            </a:r>
            <a:endParaRPr/>
          </a:p>
          <a:p>
            <a:pPr marL="457200" lvl="0" indent="-457200" algn="l" rtl="0">
              <a:lnSpc>
                <a:spcPct val="120000"/>
              </a:lnSpc>
              <a:spcBef>
                <a:spcPts val="1000"/>
              </a:spcBef>
              <a:spcAft>
                <a:spcPts val="0"/>
              </a:spcAft>
              <a:buSzPct val="117646"/>
              <a:buFont typeface="Noto Sans Symbols"/>
              <a:buChar char="❖"/>
            </a:pPr>
            <a:r>
              <a:rPr lang="en-US" sz="2800">
                <a:latin typeface="Arial"/>
                <a:ea typeface="Arial"/>
                <a:cs typeface="Arial"/>
                <a:sym typeface="Arial"/>
              </a:rPr>
              <a:t>Recognize  the toe commonly used view in MS Access( </a:t>
            </a:r>
            <a:r>
              <a:rPr lang="en-US" sz="2800" b="1">
                <a:latin typeface="Arial"/>
                <a:ea typeface="Arial"/>
                <a:cs typeface="Arial"/>
                <a:sym typeface="Arial"/>
              </a:rPr>
              <a:t>Datasheet view, Design view)</a:t>
            </a:r>
            <a:endParaRPr sz="2800" b="1">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pic>
        <p:nvPicPr>
          <p:cNvPr id="490" name="Google Shape;490;g282a0cec475_0_3"/>
          <p:cNvPicPr preferRelativeResize="0"/>
          <p:nvPr/>
        </p:nvPicPr>
        <p:blipFill rotWithShape="1">
          <a:blip r:embed="rId3">
            <a:alphaModFix/>
          </a:blip>
          <a:srcRect/>
          <a:stretch/>
        </p:blipFill>
        <p:spPr>
          <a:xfrm>
            <a:off x="69954" y="164892"/>
            <a:ext cx="6026046" cy="4168907"/>
          </a:xfrm>
          <a:prstGeom prst="rect">
            <a:avLst/>
          </a:prstGeom>
          <a:noFill/>
          <a:ln>
            <a:noFill/>
          </a:ln>
        </p:spPr>
      </p:pic>
      <p:pic>
        <p:nvPicPr>
          <p:cNvPr id="491" name="Google Shape;491;g282a0cec475_0_3"/>
          <p:cNvPicPr preferRelativeResize="0"/>
          <p:nvPr/>
        </p:nvPicPr>
        <p:blipFill rotWithShape="1">
          <a:blip r:embed="rId4">
            <a:alphaModFix/>
          </a:blip>
          <a:srcRect/>
          <a:stretch/>
        </p:blipFill>
        <p:spPr>
          <a:xfrm>
            <a:off x="5921114" y="934462"/>
            <a:ext cx="6270886" cy="3264425"/>
          </a:xfrm>
          <a:prstGeom prst="rect">
            <a:avLst/>
          </a:prstGeom>
          <a:noFill/>
          <a:ln>
            <a:noFill/>
          </a:ln>
        </p:spPr>
      </p:pic>
      <p:pic>
        <p:nvPicPr>
          <p:cNvPr id="492" name="Google Shape;492;g282a0cec475_0_3"/>
          <p:cNvPicPr preferRelativeResize="0"/>
          <p:nvPr/>
        </p:nvPicPr>
        <p:blipFill rotWithShape="1">
          <a:blip r:embed="rId5">
            <a:alphaModFix/>
          </a:blip>
          <a:srcRect/>
          <a:stretch/>
        </p:blipFill>
        <p:spPr>
          <a:xfrm>
            <a:off x="0" y="4198887"/>
            <a:ext cx="12192000" cy="265911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g286dbc2549c_0_0"/>
          <p:cNvSpPr txBox="1">
            <a:spLocks noGrp="1"/>
          </p:cNvSpPr>
          <p:nvPr>
            <p:ph type="title"/>
          </p:nvPr>
        </p:nvSpPr>
        <p:spPr>
          <a:xfrm>
            <a:off x="208306" y="140167"/>
            <a:ext cx="10364400" cy="13932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5400"/>
              <a:buFont typeface="Twentieth Century"/>
              <a:buNone/>
            </a:pPr>
            <a:r>
              <a:rPr lang="en-US" sz="5400" b="1" cap="none"/>
              <a:t>Learning Objectives</a:t>
            </a:r>
            <a:endParaRPr sz="5400" b="1" cap="none"/>
          </a:p>
        </p:txBody>
      </p:sp>
      <p:sp>
        <p:nvSpPr>
          <p:cNvPr id="498" name="Google Shape;498;g286dbc2549c_0_0"/>
          <p:cNvSpPr txBox="1">
            <a:spLocks noGrp="1"/>
          </p:cNvSpPr>
          <p:nvPr>
            <p:ph type="body" idx="1"/>
          </p:nvPr>
        </p:nvSpPr>
        <p:spPr>
          <a:xfrm>
            <a:off x="467712" y="1533379"/>
            <a:ext cx="11256600" cy="4909500"/>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SzPts val="3294"/>
              <a:buNone/>
            </a:pPr>
            <a:r>
              <a:rPr lang="en-US" sz="2800" u="sng" cap="none">
                <a:latin typeface="Arial"/>
                <a:ea typeface="Arial"/>
                <a:cs typeface="Arial"/>
                <a:sym typeface="Arial"/>
              </a:rPr>
              <a:t>The student should be able to:</a:t>
            </a:r>
            <a:endParaRPr sz="2800" cap="none">
              <a:latin typeface="Arial"/>
              <a:ea typeface="Arial"/>
              <a:cs typeface="Arial"/>
              <a:sym typeface="Arial"/>
            </a:endParaRPr>
          </a:p>
          <a:p>
            <a:pPr marL="457200" lvl="0" indent="-393700" algn="l" rtl="0">
              <a:lnSpc>
                <a:spcPct val="115000"/>
              </a:lnSpc>
              <a:spcBef>
                <a:spcPts val="0"/>
              </a:spcBef>
              <a:spcAft>
                <a:spcPts val="0"/>
              </a:spcAft>
              <a:buSzPts val="2600"/>
              <a:buFont typeface="Noto Sans Symbols"/>
              <a:buChar char="❖"/>
            </a:pPr>
            <a:r>
              <a:rPr lang="en-US" sz="2600">
                <a:latin typeface="Calibri"/>
                <a:ea typeface="Calibri"/>
                <a:cs typeface="Calibri"/>
                <a:sym typeface="Calibri"/>
              </a:rPr>
              <a:t>Creating tables in MS Access.</a:t>
            </a:r>
            <a:endParaRPr sz="2600">
              <a:latin typeface="Calibri"/>
              <a:ea typeface="Calibri"/>
              <a:cs typeface="Calibri"/>
              <a:sym typeface="Calibri"/>
            </a:endParaRPr>
          </a:p>
          <a:p>
            <a:pPr marL="457200" lvl="0" indent="-393700" algn="l" rtl="0">
              <a:lnSpc>
                <a:spcPct val="115000"/>
              </a:lnSpc>
              <a:spcBef>
                <a:spcPts val="1000"/>
              </a:spcBef>
              <a:spcAft>
                <a:spcPts val="0"/>
              </a:spcAft>
              <a:buSzPts val="2600"/>
              <a:buFont typeface="Noto Sans Symbols"/>
              <a:buChar char="❖"/>
            </a:pPr>
            <a:r>
              <a:rPr lang="en-US" sz="2600">
                <a:latin typeface="Calibri"/>
                <a:ea typeface="Calibri"/>
                <a:cs typeface="Calibri"/>
                <a:sym typeface="Calibri"/>
              </a:rPr>
              <a:t>Change the </a:t>
            </a:r>
            <a:r>
              <a:rPr lang="en-US" sz="2600" b="1">
                <a:latin typeface="Calibri"/>
                <a:ea typeface="Calibri"/>
                <a:cs typeface="Calibri"/>
                <a:sym typeface="Calibri"/>
              </a:rPr>
              <a:t>field Properties</a:t>
            </a:r>
            <a:endParaRPr sz="2600" b="1">
              <a:latin typeface="Calibri"/>
              <a:ea typeface="Calibri"/>
              <a:cs typeface="Calibri"/>
              <a:sym typeface="Calibri"/>
            </a:endParaRPr>
          </a:p>
          <a:p>
            <a:pPr marL="914400" lvl="1" indent="-438150" algn="l" rtl="0">
              <a:lnSpc>
                <a:spcPct val="100000"/>
              </a:lnSpc>
              <a:spcBef>
                <a:spcPts val="1000"/>
              </a:spcBef>
              <a:spcAft>
                <a:spcPts val="0"/>
              </a:spcAft>
              <a:buSzPts val="3300"/>
              <a:buChar char="•"/>
            </a:pPr>
            <a:r>
              <a:rPr lang="en-US" sz="2600" b="1">
                <a:latin typeface="Calibri"/>
                <a:ea typeface="Calibri"/>
                <a:cs typeface="Calibri"/>
                <a:sym typeface="Calibri"/>
              </a:rPr>
              <a:t>Font size ,Default Value , Format , Caption,indexed, new value</a:t>
            </a:r>
            <a:r>
              <a:rPr lang="en-US" sz="2600">
                <a:latin typeface="Calibri"/>
                <a:ea typeface="Calibri"/>
                <a:cs typeface="Calibri"/>
                <a:sym typeface="Calibri"/>
              </a:rPr>
              <a:t>…</a:t>
            </a:r>
            <a:endParaRPr sz="2600">
              <a:latin typeface="Calibri"/>
              <a:ea typeface="Calibri"/>
              <a:cs typeface="Calibri"/>
              <a:sym typeface="Calibri"/>
            </a:endParaRPr>
          </a:p>
          <a:p>
            <a:pPr marL="914400" lvl="1" indent="-438150" algn="l" rtl="0">
              <a:lnSpc>
                <a:spcPct val="100000"/>
              </a:lnSpc>
              <a:spcBef>
                <a:spcPts val="1000"/>
              </a:spcBef>
              <a:spcAft>
                <a:spcPts val="0"/>
              </a:spcAft>
              <a:buSzPts val="3300"/>
              <a:buChar char="•"/>
            </a:pPr>
            <a:r>
              <a:rPr lang="en-US" sz="2600" b="1">
                <a:latin typeface="Calibri"/>
                <a:ea typeface="Calibri"/>
                <a:cs typeface="Calibri"/>
                <a:sym typeface="Calibri"/>
              </a:rPr>
              <a:t>Validation rules:</a:t>
            </a:r>
            <a:r>
              <a:rPr lang="en-US" sz="2600">
                <a:latin typeface="Calibri"/>
                <a:ea typeface="Calibri"/>
                <a:cs typeface="Calibri"/>
                <a:sym typeface="Calibri"/>
              </a:rPr>
              <a:t>enter the validation rule in Design view for</a:t>
            </a:r>
            <a:r>
              <a:rPr lang="en-US" sz="2600" b="1">
                <a:latin typeface="Calibri"/>
                <a:ea typeface="Calibri"/>
                <a:cs typeface="Calibri"/>
                <a:sym typeface="Calibri"/>
              </a:rPr>
              <a:t> Number,text and date  Data type</a:t>
            </a:r>
            <a:endParaRPr sz="2600" b="1">
              <a:latin typeface="Calibri"/>
              <a:ea typeface="Calibri"/>
              <a:cs typeface="Calibri"/>
              <a:sym typeface="Calibri"/>
            </a:endParaRPr>
          </a:p>
          <a:p>
            <a:pPr marL="914400" lvl="1" indent="-438150" algn="l" rtl="0">
              <a:lnSpc>
                <a:spcPct val="100000"/>
              </a:lnSpc>
              <a:spcBef>
                <a:spcPts val="1000"/>
              </a:spcBef>
              <a:spcAft>
                <a:spcPts val="1000"/>
              </a:spcAft>
              <a:buSzPts val="3300"/>
              <a:buChar char="•"/>
            </a:pPr>
            <a:r>
              <a:rPr lang="en-US" sz="3700" b="1">
                <a:latin typeface="Arial"/>
                <a:ea typeface="Arial"/>
                <a:cs typeface="Arial"/>
                <a:sym typeface="Arial"/>
              </a:rPr>
              <a:t> </a:t>
            </a:r>
            <a:r>
              <a:rPr lang="en-US" sz="2600">
                <a:latin typeface="Calibri"/>
                <a:ea typeface="Calibri"/>
                <a:cs typeface="Calibri"/>
                <a:sym typeface="Calibri"/>
              </a:rPr>
              <a:t>Add, delete</a:t>
            </a:r>
            <a:r>
              <a:rPr lang="en-US" sz="2600" b="1">
                <a:latin typeface="Calibri"/>
                <a:ea typeface="Calibri"/>
                <a:cs typeface="Calibri"/>
                <a:sym typeface="Calibri"/>
              </a:rPr>
              <a:t> records in a table. </a:t>
            </a:r>
            <a:r>
              <a:rPr lang="en-US" sz="2600">
                <a:latin typeface="Calibri"/>
                <a:ea typeface="Calibri"/>
                <a:cs typeface="Calibri"/>
                <a:sym typeface="Calibri"/>
              </a:rPr>
              <a:t>Add, modify, delete</a:t>
            </a:r>
            <a:r>
              <a:rPr lang="en-US" sz="2600" b="1">
                <a:latin typeface="Calibri"/>
                <a:ea typeface="Calibri"/>
                <a:cs typeface="Calibri"/>
                <a:sym typeface="Calibri"/>
              </a:rPr>
              <a:t> data in a record</a:t>
            </a:r>
            <a:r>
              <a:rPr lang="en-US" sz="3700">
                <a:latin typeface="Arial"/>
                <a:ea typeface="Arial"/>
                <a:cs typeface="Arial"/>
                <a:sym typeface="Arial"/>
              </a:rPr>
              <a:t>.</a:t>
            </a:r>
            <a:endParaRPr sz="4209">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gradFill>
          <a:gsLst>
            <a:gs pos="100000">
              <a:schemeClr val="lt1"/>
            </a:gs>
            <a:gs pos="100000">
              <a:srgbClr val="B7B7B7"/>
            </a:gs>
          </a:gsLst>
          <a:lin ang="5400000" scaled="0"/>
        </a:gradFill>
        <a:effectLst/>
      </p:bgPr>
    </p:bg>
    <p:spTree>
      <p:nvGrpSpPr>
        <p:cNvPr id="1" name="Shape 521"/>
        <p:cNvGrpSpPr/>
        <p:nvPr/>
      </p:nvGrpSpPr>
      <p:grpSpPr>
        <a:xfrm>
          <a:off x="0" y="0"/>
          <a:ext cx="0" cy="0"/>
          <a:chOff x="0" y="0"/>
          <a:chExt cx="0" cy="0"/>
        </a:xfrm>
      </p:grpSpPr>
      <p:sp>
        <p:nvSpPr>
          <p:cNvPr id="522" name="Google Shape;522;g284c4fae4ef_0_27"/>
          <p:cNvSpPr txBox="1">
            <a:spLocks noGrp="1"/>
          </p:cNvSpPr>
          <p:nvPr>
            <p:ph type="body" idx="1"/>
          </p:nvPr>
        </p:nvSpPr>
        <p:spPr>
          <a:xfrm>
            <a:off x="0" y="87150"/>
            <a:ext cx="12192000" cy="6858000"/>
          </a:xfrm>
          <a:prstGeom prst="rect">
            <a:avLst/>
          </a:prstGeom>
        </p:spPr>
        <p:txBody>
          <a:bodyPr spcFirstLastPara="1" wrap="square" lIns="91425" tIns="45700" rIns="91425" bIns="45700" anchor="t" anchorCtr="0">
            <a:noAutofit/>
          </a:bodyPr>
          <a:lstStyle/>
          <a:p>
            <a:pPr marL="0" lvl="0" indent="0" algn="l" rtl="0">
              <a:lnSpc>
                <a:spcPct val="95000"/>
              </a:lnSpc>
              <a:spcBef>
                <a:spcPts val="1300"/>
              </a:spcBef>
              <a:spcAft>
                <a:spcPts val="0"/>
              </a:spcAft>
              <a:buSzPts val="935"/>
              <a:buNone/>
            </a:pPr>
            <a:r>
              <a:rPr lang="en-US" sz="2100">
                <a:solidFill>
                  <a:srgbClr val="90C225"/>
                </a:solidFill>
                <a:latin typeface="Arial"/>
                <a:ea typeface="Arial"/>
                <a:cs typeface="Arial"/>
                <a:sym typeface="Arial"/>
              </a:rPr>
              <a:t> </a:t>
            </a:r>
            <a:r>
              <a:rPr lang="en-US" sz="2600" b="1">
                <a:latin typeface="Trebuchet MS"/>
                <a:ea typeface="Trebuchet MS"/>
                <a:cs typeface="Trebuchet MS"/>
                <a:sym typeface="Trebuchet MS"/>
              </a:rPr>
              <a:t>TO enter the validation rule in Design view </a:t>
            </a:r>
            <a:r>
              <a:rPr lang="en-US" sz="2600" b="1">
                <a:solidFill>
                  <a:srgbClr val="FF0000"/>
                </a:solidFill>
                <a:latin typeface="Trebuchet MS"/>
                <a:ea typeface="Trebuchet MS"/>
                <a:cs typeface="Trebuchet MS"/>
                <a:sym typeface="Trebuchet MS"/>
              </a:rPr>
              <a:t>Numbers:</a:t>
            </a:r>
            <a:endParaRPr sz="2600" b="1">
              <a:solidFill>
                <a:srgbClr val="FF0000"/>
              </a:solidFill>
              <a:latin typeface="Trebuchet MS"/>
              <a:ea typeface="Trebuchet MS"/>
              <a:cs typeface="Trebuchet MS"/>
              <a:sym typeface="Trebuchet MS"/>
            </a:endParaRPr>
          </a:p>
          <a:p>
            <a:pPr marL="0" lvl="0" indent="0" algn="l" rtl="0">
              <a:lnSpc>
                <a:spcPct val="95000"/>
              </a:lnSpc>
              <a:spcBef>
                <a:spcPts val="1300"/>
              </a:spcBef>
              <a:spcAft>
                <a:spcPts val="0"/>
              </a:spcAft>
              <a:buClr>
                <a:schemeClr val="dk1"/>
              </a:buClr>
              <a:buSzPts val="935"/>
              <a:buFont typeface="Arial"/>
              <a:buNone/>
            </a:pPr>
            <a:r>
              <a:rPr lang="en-US" sz="2400" b="1">
                <a:latin typeface="Trebuchet MS"/>
                <a:ea typeface="Trebuchet MS"/>
                <a:cs typeface="Trebuchet MS"/>
                <a:sym typeface="Trebuchet MS"/>
              </a:rPr>
              <a:t>Less than to 45:</a:t>
            </a:r>
            <a:endParaRPr sz="2400" b="1">
              <a:latin typeface="Trebuchet MS"/>
              <a:ea typeface="Trebuchet MS"/>
              <a:cs typeface="Trebuchet MS"/>
              <a:sym typeface="Trebuchet MS"/>
            </a:endParaRPr>
          </a:p>
          <a:p>
            <a:pPr marL="355600" lvl="0" indent="0" algn="l" rtl="0">
              <a:lnSpc>
                <a:spcPct val="95000"/>
              </a:lnSpc>
              <a:spcBef>
                <a:spcPts val="1200"/>
              </a:spcBef>
              <a:spcAft>
                <a:spcPts val="0"/>
              </a:spcAft>
              <a:buClr>
                <a:schemeClr val="dk1"/>
              </a:buClr>
              <a:buSzPts val="935"/>
              <a:buFont typeface="Arial"/>
              <a:buNone/>
            </a:pPr>
            <a:r>
              <a:rPr lang="en-US" sz="2400" b="1">
                <a:latin typeface="Trebuchet MS"/>
                <a:ea typeface="Trebuchet MS"/>
                <a:cs typeface="Trebuchet MS"/>
                <a:sym typeface="Trebuchet MS"/>
              </a:rPr>
              <a:t>&lt;45</a:t>
            </a:r>
            <a:endParaRPr sz="2400" b="1">
              <a:latin typeface="Trebuchet MS"/>
              <a:ea typeface="Trebuchet MS"/>
              <a:cs typeface="Trebuchet MS"/>
              <a:sym typeface="Trebuchet MS"/>
            </a:endParaRPr>
          </a:p>
          <a:p>
            <a:pPr marL="0" lvl="0" indent="0" algn="l" rtl="0">
              <a:lnSpc>
                <a:spcPct val="95000"/>
              </a:lnSpc>
              <a:spcBef>
                <a:spcPts val="1200"/>
              </a:spcBef>
              <a:spcAft>
                <a:spcPts val="0"/>
              </a:spcAft>
              <a:buClr>
                <a:schemeClr val="dk1"/>
              </a:buClr>
              <a:buSzPts val="935"/>
              <a:buFont typeface="Arial"/>
              <a:buNone/>
            </a:pPr>
            <a:r>
              <a:rPr lang="en-US" sz="2400" b="1">
                <a:latin typeface="Trebuchet MS"/>
                <a:ea typeface="Trebuchet MS"/>
                <a:cs typeface="Trebuchet MS"/>
                <a:sym typeface="Trebuchet MS"/>
              </a:rPr>
              <a:t>less than or equal to 45:</a:t>
            </a:r>
            <a:endParaRPr sz="2400" b="1">
              <a:latin typeface="Trebuchet MS"/>
              <a:ea typeface="Trebuchet MS"/>
              <a:cs typeface="Trebuchet MS"/>
              <a:sym typeface="Trebuchet MS"/>
            </a:endParaRPr>
          </a:p>
          <a:p>
            <a:pPr marL="508000" lvl="0" indent="0" algn="l" rtl="0">
              <a:lnSpc>
                <a:spcPct val="95000"/>
              </a:lnSpc>
              <a:spcBef>
                <a:spcPts val="1200"/>
              </a:spcBef>
              <a:spcAft>
                <a:spcPts val="0"/>
              </a:spcAft>
              <a:buClr>
                <a:schemeClr val="dk1"/>
              </a:buClr>
              <a:buSzPts val="935"/>
              <a:buFont typeface="Arial"/>
              <a:buNone/>
            </a:pPr>
            <a:r>
              <a:rPr lang="en-US" sz="2400" b="1">
                <a:latin typeface="Trebuchet MS"/>
                <a:ea typeface="Trebuchet MS"/>
                <a:cs typeface="Trebuchet MS"/>
                <a:sym typeface="Trebuchet MS"/>
              </a:rPr>
              <a:t>&lt;=45</a:t>
            </a:r>
            <a:endParaRPr sz="2400" b="1">
              <a:latin typeface="Trebuchet MS"/>
              <a:ea typeface="Trebuchet MS"/>
              <a:cs typeface="Trebuchet MS"/>
              <a:sym typeface="Trebuchet MS"/>
            </a:endParaRPr>
          </a:p>
          <a:p>
            <a:pPr marL="0" lvl="0" indent="0" algn="l" rtl="0">
              <a:lnSpc>
                <a:spcPct val="95000"/>
              </a:lnSpc>
              <a:spcBef>
                <a:spcPts val="1200"/>
              </a:spcBef>
              <a:spcAft>
                <a:spcPts val="0"/>
              </a:spcAft>
              <a:buClr>
                <a:schemeClr val="dk1"/>
              </a:buClr>
              <a:buSzPts val="935"/>
              <a:buFont typeface="Arial"/>
              <a:buNone/>
            </a:pPr>
            <a:r>
              <a:rPr lang="en-US" sz="2400" b="1">
                <a:latin typeface="Trebuchet MS"/>
                <a:ea typeface="Trebuchet MS"/>
                <a:cs typeface="Trebuchet MS"/>
                <a:sym typeface="Trebuchet MS"/>
              </a:rPr>
              <a:t>greater than or equal to 45:</a:t>
            </a:r>
            <a:endParaRPr sz="2400" b="1">
              <a:latin typeface="Trebuchet MS"/>
              <a:ea typeface="Trebuchet MS"/>
              <a:cs typeface="Trebuchet MS"/>
              <a:sym typeface="Trebuchet MS"/>
            </a:endParaRPr>
          </a:p>
          <a:p>
            <a:pPr marL="431800" lvl="0" indent="0" algn="l" rtl="0">
              <a:lnSpc>
                <a:spcPct val="95000"/>
              </a:lnSpc>
              <a:spcBef>
                <a:spcPts val="1200"/>
              </a:spcBef>
              <a:spcAft>
                <a:spcPts val="0"/>
              </a:spcAft>
              <a:buClr>
                <a:schemeClr val="dk1"/>
              </a:buClr>
              <a:buSzPts val="935"/>
              <a:buFont typeface="Arial"/>
              <a:buNone/>
            </a:pPr>
            <a:r>
              <a:rPr lang="en-US" sz="2400" b="1">
                <a:latin typeface="Trebuchet MS"/>
                <a:ea typeface="Trebuchet MS"/>
                <a:cs typeface="Trebuchet MS"/>
                <a:sym typeface="Trebuchet MS"/>
              </a:rPr>
              <a:t>&gt;=45</a:t>
            </a:r>
            <a:endParaRPr sz="2400" b="1">
              <a:latin typeface="Trebuchet MS"/>
              <a:ea typeface="Trebuchet MS"/>
              <a:cs typeface="Trebuchet MS"/>
              <a:sym typeface="Trebuchet MS"/>
            </a:endParaRPr>
          </a:p>
          <a:p>
            <a:pPr marL="0" lvl="0" indent="0" algn="l" rtl="0">
              <a:lnSpc>
                <a:spcPct val="95000"/>
              </a:lnSpc>
              <a:spcBef>
                <a:spcPts val="1200"/>
              </a:spcBef>
              <a:spcAft>
                <a:spcPts val="0"/>
              </a:spcAft>
              <a:buClr>
                <a:schemeClr val="dk1"/>
              </a:buClr>
              <a:buSzPts val="935"/>
              <a:buFont typeface="Arial"/>
              <a:buNone/>
            </a:pPr>
            <a:r>
              <a:rPr lang="en-US" sz="2400" b="1">
                <a:latin typeface="Trebuchet MS"/>
                <a:ea typeface="Trebuchet MS"/>
                <a:cs typeface="Trebuchet MS"/>
                <a:sym typeface="Trebuchet MS"/>
              </a:rPr>
              <a:t>equal to 45:</a:t>
            </a:r>
            <a:endParaRPr sz="2400" b="1">
              <a:latin typeface="Trebuchet MS"/>
              <a:ea typeface="Trebuchet MS"/>
              <a:cs typeface="Trebuchet MS"/>
              <a:sym typeface="Trebuchet MS"/>
            </a:endParaRPr>
          </a:p>
          <a:p>
            <a:pPr marL="355600" lvl="0" indent="0" algn="l" rtl="0">
              <a:lnSpc>
                <a:spcPct val="95000"/>
              </a:lnSpc>
              <a:spcBef>
                <a:spcPts val="1200"/>
              </a:spcBef>
              <a:spcAft>
                <a:spcPts val="0"/>
              </a:spcAft>
              <a:buClr>
                <a:schemeClr val="dk1"/>
              </a:buClr>
              <a:buSzPts val="935"/>
              <a:buFont typeface="Arial"/>
              <a:buNone/>
            </a:pPr>
            <a:r>
              <a:rPr lang="en-US" sz="2400" b="1">
                <a:latin typeface="Trebuchet MS"/>
                <a:ea typeface="Trebuchet MS"/>
                <a:cs typeface="Trebuchet MS"/>
                <a:sym typeface="Trebuchet MS"/>
              </a:rPr>
              <a:t>=45</a:t>
            </a:r>
            <a:endParaRPr sz="2400" b="1">
              <a:latin typeface="Trebuchet MS"/>
              <a:ea typeface="Trebuchet MS"/>
              <a:cs typeface="Trebuchet MS"/>
              <a:sym typeface="Trebuchet MS"/>
            </a:endParaRPr>
          </a:p>
          <a:p>
            <a:pPr marL="0" lvl="0" indent="0" algn="l" rtl="0">
              <a:lnSpc>
                <a:spcPct val="95000"/>
              </a:lnSpc>
              <a:spcBef>
                <a:spcPts val="1200"/>
              </a:spcBef>
              <a:spcAft>
                <a:spcPts val="0"/>
              </a:spcAft>
              <a:buClr>
                <a:schemeClr val="dk1"/>
              </a:buClr>
              <a:buSzPts val="935"/>
              <a:buFont typeface="Arial"/>
              <a:buNone/>
            </a:pPr>
            <a:r>
              <a:rPr lang="en-US" sz="2400" b="1">
                <a:latin typeface="Trebuchet MS"/>
                <a:ea typeface="Trebuchet MS"/>
                <a:cs typeface="Trebuchet MS"/>
                <a:sym typeface="Trebuchet MS"/>
              </a:rPr>
              <a:t>must not be equal to 45:</a:t>
            </a:r>
            <a:endParaRPr sz="2400" b="1">
              <a:latin typeface="Trebuchet MS"/>
              <a:ea typeface="Trebuchet MS"/>
              <a:cs typeface="Trebuchet MS"/>
              <a:sym typeface="Trebuchet MS"/>
            </a:endParaRPr>
          </a:p>
          <a:p>
            <a:pPr marL="355600" lvl="0" indent="0" algn="l" rtl="0">
              <a:lnSpc>
                <a:spcPct val="95000"/>
              </a:lnSpc>
              <a:spcBef>
                <a:spcPts val="1200"/>
              </a:spcBef>
              <a:spcAft>
                <a:spcPts val="0"/>
              </a:spcAft>
              <a:buClr>
                <a:schemeClr val="dk1"/>
              </a:buClr>
              <a:buSzPts val="935"/>
              <a:buFont typeface="Arial"/>
              <a:buNone/>
            </a:pPr>
            <a:r>
              <a:rPr lang="en-US" sz="2400" b="1">
                <a:latin typeface="Trebuchet MS"/>
                <a:ea typeface="Trebuchet MS"/>
                <a:cs typeface="Trebuchet MS"/>
                <a:sym typeface="Trebuchet MS"/>
              </a:rPr>
              <a:t>&lt;&gt;45</a:t>
            </a:r>
            <a:endParaRPr sz="2400" b="1">
              <a:latin typeface="Trebuchet MS"/>
              <a:ea typeface="Trebuchet MS"/>
              <a:cs typeface="Trebuchet MS"/>
              <a:sym typeface="Trebuchet MS"/>
            </a:endParaRPr>
          </a:p>
          <a:p>
            <a:pPr marL="0" lvl="0" indent="0" algn="l" rtl="0">
              <a:lnSpc>
                <a:spcPct val="95000"/>
              </a:lnSpc>
              <a:spcBef>
                <a:spcPts val="1200"/>
              </a:spcBef>
              <a:spcAft>
                <a:spcPts val="0"/>
              </a:spcAft>
              <a:buClr>
                <a:schemeClr val="dk1"/>
              </a:buClr>
              <a:buSzPts val="935"/>
              <a:buFont typeface="Arial"/>
              <a:buNone/>
            </a:pPr>
            <a:r>
              <a:rPr lang="en-US" sz="2400" b="1">
                <a:latin typeface="Trebuchet MS"/>
                <a:ea typeface="Trebuchet MS"/>
                <a:cs typeface="Trebuchet MS"/>
                <a:sym typeface="Trebuchet MS"/>
              </a:rPr>
              <a:t>number must be between 10 and 100 :</a:t>
            </a:r>
            <a:endParaRPr sz="2400" b="1">
              <a:latin typeface="Trebuchet MS"/>
              <a:ea typeface="Trebuchet MS"/>
              <a:cs typeface="Trebuchet MS"/>
              <a:sym typeface="Trebuchet MS"/>
            </a:endParaRPr>
          </a:p>
          <a:p>
            <a:pPr marL="0" lvl="0" indent="0" algn="l" rtl="0">
              <a:lnSpc>
                <a:spcPct val="95000"/>
              </a:lnSpc>
              <a:spcBef>
                <a:spcPts val="1200"/>
              </a:spcBef>
              <a:spcAft>
                <a:spcPts val="0"/>
              </a:spcAft>
              <a:buClr>
                <a:schemeClr val="dk1"/>
              </a:buClr>
              <a:buSzPts val="935"/>
              <a:buFont typeface="Arial"/>
              <a:buNone/>
            </a:pPr>
            <a:r>
              <a:rPr lang="en-US" sz="2400" b="1">
                <a:latin typeface="Trebuchet MS"/>
                <a:ea typeface="Trebuchet MS"/>
                <a:cs typeface="Trebuchet MS"/>
                <a:sym typeface="Trebuchet MS"/>
              </a:rPr>
              <a:t>Between 10 and 100</a:t>
            </a:r>
            <a:endParaRPr sz="2400" b="1">
              <a:latin typeface="Trebuchet MS"/>
              <a:ea typeface="Trebuchet MS"/>
              <a:cs typeface="Trebuchet MS"/>
              <a:sym typeface="Trebuchet MS"/>
            </a:endParaRPr>
          </a:p>
          <a:p>
            <a:pPr marL="0" lvl="0" indent="0" algn="l" rtl="0">
              <a:lnSpc>
                <a:spcPct val="100000"/>
              </a:lnSpc>
              <a:spcBef>
                <a:spcPts val="1000"/>
              </a:spcBef>
              <a:spcAft>
                <a:spcPts val="0"/>
              </a:spcAft>
              <a:buSzPts val="935"/>
              <a:buNone/>
            </a:pPr>
            <a:endParaRPr sz="2100"/>
          </a:p>
        </p:txBody>
      </p:sp>
      <p:graphicFrame>
        <p:nvGraphicFramePr>
          <p:cNvPr id="523" name="Google Shape;523;g284c4fae4ef_0_27"/>
          <p:cNvGraphicFramePr/>
          <p:nvPr>
            <p:extLst>
              <p:ext uri="{D42A27DB-BD31-4B8C-83A1-F6EECF244321}">
                <p14:modId xmlns:p14="http://schemas.microsoft.com/office/powerpoint/2010/main" val="3539932672"/>
              </p:ext>
            </p:extLst>
          </p:nvPr>
        </p:nvGraphicFramePr>
        <p:xfrm>
          <a:off x="3744775" y="3213438"/>
          <a:ext cx="5594097" cy="548610"/>
        </p:xfrm>
        <a:graphic>
          <a:graphicData uri="http://schemas.openxmlformats.org/drawingml/2006/table">
            <a:tbl>
              <a:tblPr>
                <a:noFill/>
                <a:tableStyleId>{C6C6A549-E9F6-4651-A4BB-BE42E357208D}</a:tableStyleId>
              </a:tblPr>
              <a:tblGrid>
                <a:gridCol w="2311251">
                  <a:extLst>
                    <a:ext uri="{9D8B030D-6E8A-4147-A177-3AD203B41FA5}">
                      <a16:colId xmlns:a16="http://schemas.microsoft.com/office/drawing/2014/main" val="20000"/>
                    </a:ext>
                  </a:extLst>
                </a:gridCol>
                <a:gridCol w="3282846">
                  <a:extLst>
                    <a:ext uri="{9D8B030D-6E8A-4147-A177-3AD203B41FA5}">
                      <a16:colId xmlns:a16="http://schemas.microsoft.com/office/drawing/2014/main" val="20001"/>
                    </a:ext>
                  </a:extLst>
                </a:gridCol>
              </a:tblGrid>
              <a:tr h="0">
                <a:tc>
                  <a:txBody>
                    <a:bodyPr/>
                    <a:lstStyle/>
                    <a:p>
                      <a:pPr marL="0" lvl="0" indent="0" algn="l" rtl="0">
                        <a:spcBef>
                          <a:spcPts val="0"/>
                        </a:spcBef>
                        <a:spcAft>
                          <a:spcPts val="0"/>
                        </a:spcAft>
                        <a:buNone/>
                      </a:pPr>
                      <a:r>
                        <a:rPr lang="en-US" sz="2400" b="1" dirty="0">
                          <a:solidFill>
                            <a:schemeClr val="dk1"/>
                          </a:solidFill>
                          <a:latin typeface="Trebuchet MS"/>
                          <a:ea typeface="Trebuchet MS"/>
                          <a:cs typeface="Trebuchet MS"/>
                          <a:sym typeface="Trebuchet MS"/>
                        </a:rPr>
                        <a:t>validation rule</a:t>
                      </a:r>
                      <a:endParaRPr dirty="0"/>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355600" lvl="0" indent="0" algn="l" rtl="0">
                        <a:lnSpc>
                          <a:spcPct val="95000"/>
                        </a:lnSpc>
                        <a:spcBef>
                          <a:spcPts val="1200"/>
                        </a:spcBef>
                        <a:spcAft>
                          <a:spcPts val="0"/>
                        </a:spcAft>
                        <a:buClr>
                          <a:schemeClr val="dk1"/>
                        </a:buClr>
                        <a:buSzPts val="935"/>
                        <a:buFont typeface="Arial"/>
                        <a:buNone/>
                      </a:pPr>
                      <a:r>
                        <a:rPr lang="en-US" sz="2400" b="1" dirty="0">
                          <a:solidFill>
                            <a:schemeClr val="dk1"/>
                          </a:solidFill>
                          <a:latin typeface="Trebuchet MS"/>
                          <a:ea typeface="Trebuchet MS"/>
                          <a:cs typeface="Trebuchet MS"/>
                          <a:sym typeface="Trebuchet MS"/>
                        </a:rPr>
                        <a:t>&gt;=45</a:t>
                      </a:r>
                      <a:endParaRPr dirty="0"/>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524" name="Google Shape;524;g284c4fae4ef_0_27"/>
          <p:cNvGraphicFramePr/>
          <p:nvPr>
            <p:extLst>
              <p:ext uri="{D42A27DB-BD31-4B8C-83A1-F6EECF244321}">
                <p14:modId xmlns:p14="http://schemas.microsoft.com/office/powerpoint/2010/main" val="1440892733"/>
              </p:ext>
            </p:extLst>
          </p:nvPr>
        </p:nvGraphicFramePr>
        <p:xfrm>
          <a:off x="3877148" y="899925"/>
          <a:ext cx="5407650" cy="548610"/>
        </p:xfrm>
        <a:graphic>
          <a:graphicData uri="http://schemas.openxmlformats.org/drawingml/2006/table">
            <a:tbl>
              <a:tblPr>
                <a:noFill/>
                <a:tableStyleId>{C6C6A549-E9F6-4651-A4BB-BE42E357208D}</a:tableStyleId>
              </a:tblPr>
              <a:tblGrid>
                <a:gridCol w="2703825">
                  <a:extLst>
                    <a:ext uri="{9D8B030D-6E8A-4147-A177-3AD203B41FA5}">
                      <a16:colId xmlns:a16="http://schemas.microsoft.com/office/drawing/2014/main" val="20000"/>
                    </a:ext>
                  </a:extLst>
                </a:gridCol>
                <a:gridCol w="2703825">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US" sz="2400" b="1">
                          <a:solidFill>
                            <a:schemeClr val="dk1"/>
                          </a:solidFill>
                          <a:latin typeface="Trebuchet MS"/>
                          <a:ea typeface="Trebuchet MS"/>
                          <a:cs typeface="Trebuchet MS"/>
                          <a:sym typeface="Trebuchet MS"/>
                        </a:rPr>
                        <a:t>validation rule</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355600" lvl="0" indent="0" algn="l" rtl="0">
                        <a:lnSpc>
                          <a:spcPct val="95000"/>
                        </a:lnSpc>
                        <a:spcBef>
                          <a:spcPts val="1200"/>
                        </a:spcBef>
                        <a:spcAft>
                          <a:spcPts val="0"/>
                        </a:spcAft>
                        <a:buNone/>
                      </a:pPr>
                      <a:r>
                        <a:rPr lang="en-US" sz="2400" b="1" dirty="0">
                          <a:solidFill>
                            <a:schemeClr val="dk1"/>
                          </a:solidFill>
                          <a:latin typeface="Trebuchet MS"/>
                          <a:ea typeface="Trebuchet MS"/>
                          <a:cs typeface="Trebuchet MS"/>
                          <a:sym typeface="Trebuchet MS"/>
                        </a:rPr>
                        <a:t>&lt;45</a:t>
                      </a:r>
                      <a:endParaRPr dirty="0"/>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525" name="Google Shape;525;g284c4fae4ef_0_27"/>
          <p:cNvGraphicFramePr/>
          <p:nvPr>
            <p:extLst>
              <p:ext uri="{D42A27DB-BD31-4B8C-83A1-F6EECF244321}">
                <p14:modId xmlns:p14="http://schemas.microsoft.com/office/powerpoint/2010/main" val="981243378"/>
              </p:ext>
            </p:extLst>
          </p:nvPr>
        </p:nvGraphicFramePr>
        <p:xfrm>
          <a:off x="3765425" y="2115063"/>
          <a:ext cx="5519374" cy="548610"/>
        </p:xfrm>
        <a:graphic>
          <a:graphicData uri="http://schemas.openxmlformats.org/drawingml/2006/table">
            <a:tbl>
              <a:tblPr>
                <a:noFill/>
                <a:tableStyleId>{C6C6A549-E9F6-4651-A4BB-BE42E357208D}</a:tableStyleId>
              </a:tblPr>
              <a:tblGrid>
                <a:gridCol w="2759687">
                  <a:extLst>
                    <a:ext uri="{9D8B030D-6E8A-4147-A177-3AD203B41FA5}">
                      <a16:colId xmlns:a16="http://schemas.microsoft.com/office/drawing/2014/main" val="20000"/>
                    </a:ext>
                  </a:extLst>
                </a:gridCol>
                <a:gridCol w="2759687">
                  <a:extLst>
                    <a:ext uri="{9D8B030D-6E8A-4147-A177-3AD203B41FA5}">
                      <a16:colId xmlns:a16="http://schemas.microsoft.com/office/drawing/2014/main" val="20001"/>
                    </a:ext>
                  </a:extLst>
                </a:gridCol>
              </a:tblGrid>
              <a:tr h="548600">
                <a:tc>
                  <a:txBody>
                    <a:bodyPr/>
                    <a:lstStyle/>
                    <a:p>
                      <a:pPr marL="0" lvl="0" indent="0" algn="l" rtl="0">
                        <a:spcBef>
                          <a:spcPts val="0"/>
                        </a:spcBef>
                        <a:spcAft>
                          <a:spcPts val="0"/>
                        </a:spcAft>
                        <a:buNone/>
                      </a:pPr>
                      <a:r>
                        <a:rPr lang="en-US" sz="2400" b="1">
                          <a:solidFill>
                            <a:schemeClr val="dk1"/>
                          </a:solidFill>
                          <a:latin typeface="Trebuchet MS"/>
                          <a:ea typeface="Trebuchet MS"/>
                          <a:cs typeface="Trebuchet MS"/>
                          <a:sym typeface="Trebuchet MS"/>
                        </a:rPr>
                        <a:t>validation rule</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355600" lvl="0" indent="0" algn="l" rtl="0">
                        <a:lnSpc>
                          <a:spcPct val="95000"/>
                        </a:lnSpc>
                        <a:spcBef>
                          <a:spcPts val="1200"/>
                        </a:spcBef>
                        <a:spcAft>
                          <a:spcPts val="0"/>
                        </a:spcAft>
                        <a:buNone/>
                      </a:pPr>
                      <a:r>
                        <a:rPr lang="en-US" sz="2400" b="1" dirty="0">
                          <a:solidFill>
                            <a:schemeClr val="dk1"/>
                          </a:solidFill>
                          <a:latin typeface="Trebuchet MS"/>
                          <a:ea typeface="Trebuchet MS"/>
                          <a:cs typeface="Trebuchet MS"/>
                          <a:sym typeface="Trebuchet MS"/>
                        </a:rPr>
                        <a:t>&lt;=45</a:t>
                      </a:r>
                      <a:endParaRPr dirty="0"/>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526" name="Google Shape;526;g284c4fae4ef_0_27"/>
          <p:cNvGraphicFramePr/>
          <p:nvPr/>
        </p:nvGraphicFramePr>
        <p:xfrm>
          <a:off x="3443850" y="6281975"/>
          <a:ext cx="5840950" cy="548610"/>
        </p:xfrm>
        <a:graphic>
          <a:graphicData uri="http://schemas.openxmlformats.org/drawingml/2006/table">
            <a:tbl>
              <a:tblPr>
                <a:noFill/>
                <a:tableStyleId>{C6C6A549-E9F6-4651-A4BB-BE42E357208D}</a:tableStyleId>
              </a:tblPr>
              <a:tblGrid>
                <a:gridCol w="2487500">
                  <a:extLst>
                    <a:ext uri="{9D8B030D-6E8A-4147-A177-3AD203B41FA5}">
                      <a16:colId xmlns:a16="http://schemas.microsoft.com/office/drawing/2014/main" val="20000"/>
                    </a:ext>
                  </a:extLst>
                </a:gridCol>
                <a:gridCol w="3353450">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US" sz="2400" b="1">
                          <a:solidFill>
                            <a:schemeClr val="dk1"/>
                          </a:solidFill>
                          <a:latin typeface="Trebuchet MS"/>
                          <a:ea typeface="Trebuchet MS"/>
                          <a:cs typeface="Trebuchet MS"/>
                          <a:sym typeface="Trebuchet MS"/>
                        </a:rPr>
                        <a:t>validation rule</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lnSpc>
                          <a:spcPct val="95000"/>
                        </a:lnSpc>
                        <a:spcBef>
                          <a:spcPts val="1200"/>
                        </a:spcBef>
                        <a:spcAft>
                          <a:spcPts val="0"/>
                        </a:spcAft>
                        <a:buNone/>
                      </a:pPr>
                      <a:r>
                        <a:rPr lang="en-US" sz="2400" b="1">
                          <a:solidFill>
                            <a:schemeClr val="dk1"/>
                          </a:solidFill>
                          <a:latin typeface="Trebuchet MS"/>
                          <a:ea typeface="Trebuchet MS"/>
                          <a:cs typeface="Trebuchet MS"/>
                          <a:sym typeface="Trebuchet MS"/>
                        </a:rPr>
                        <a:t>Between 10 and 100</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527" name="Google Shape;527;g284c4fae4ef_0_27"/>
          <p:cNvGraphicFramePr/>
          <p:nvPr>
            <p:extLst>
              <p:ext uri="{D42A27DB-BD31-4B8C-83A1-F6EECF244321}">
                <p14:modId xmlns:p14="http://schemas.microsoft.com/office/powerpoint/2010/main" val="3903017217"/>
              </p:ext>
            </p:extLst>
          </p:nvPr>
        </p:nvGraphicFramePr>
        <p:xfrm>
          <a:off x="3587223" y="5183600"/>
          <a:ext cx="5697576" cy="548610"/>
        </p:xfrm>
        <a:graphic>
          <a:graphicData uri="http://schemas.openxmlformats.org/drawingml/2006/table">
            <a:tbl>
              <a:tblPr>
                <a:noFill/>
                <a:tableStyleId>{C6C6A549-E9F6-4651-A4BB-BE42E357208D}</a:tableStyleId>
              </a:tblPr>
              <a:tblGrid>
                <a:gridCol w="2848788">
                  <a:extLst>
                    <a:ext uri="{9D8B030D-6E8A-4147-A177-3AD203B41FA5}">
                      <a16:colId xmlns:a16="http://schemas.microsoft.com/office/drawing/2014/main" val="20000"/>
                    </a:ext>
                  </a:extLst>
                </a:gridCol>
                <a:gridCol w="2848788">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US" sz="2400" b="1">
                          <a:solidFill>
                            <a:schemeClr val="dk1"/>
                          </a:solidFill>
                          <a:latin typeface="Trebuchet MS"/>
                          <a:ea typeface="Trebuchet MS"/>
                          <a:cs typeface="Trebuchet MS"/>
                          <a:sym typeface="Trebuchet MS"/>
                        </a:rPr>
                        <a:t>validation rule</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355600" lvl="0" indent="0" algn="l" rtl="0">
                        <a:lnSpc>
                          <a:spcPct val="95000"/>
                        </a:lnSpc>
                        <a:spcBef>
                          <a:spcPts val="1200"/>
                        </a:spcBef>
                        <a:spcAft>
                          <a:spcPts val="0"/>
                        </a:spcAft>
                        <a:buNone/>
                      </a:pPr>
                      <a:r>
                        <a:rPr lang="en-US" sz="2400" b="1" dirty="0">
                          <a:solidFill>
                            <a:schemeClr val="dk1"/>
                          </a:solidFill>
                          <a:latin typeface="Trebuchet MS"/>
                          <a:ea typeface="Trebuchet MS"/>
                          <a:cs typeface="Trebuchet MS"/>
                          <a:sym typeface="Trebuchet MS"/>
                        </a:rPr>
                        <a:t>&lt;&gt;45</a:t>
                      </a:r>
                      <a:endParaRPr dirty="0"/>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528" name="Google Shape;528;g284c4fae4ef_0_27"/>
          <p:cNvGraphicFramePr/>
          <p:nvPr>
            <p:extLst>
              <p:ext uri="{D42A27DB-BD31-4B8C-83A1-F6EECF244321}">
                <p14:modId xmlns:p14="http://schemas.microsoft.com/office/powerpoint/2010/main" val="1284477474"/>
              </p:ext>
            </p:extLst>
          </p:nvPr>
        </p:nvGraphicFramePr>
        <p:xfrm>
          <a:off x="3668575" y="4198513"/>
          <a:ext cx="5616224" cy="548610"/>
        </p:xfrm>
        <a:graphic>
          <a:graphicData uri="http://schemas.openxmlformats.org/drawingml/2006/table">
            <a:tbl>
              <a:tblPr>
                <a:noFill/>
                <a:tableStyleId>{C6C6A549-E9F6-4651-A4BB-BE42E357208D}</a:tableStyleId>
              </a:tblPr>
              <a:tblGrid>
                <a:gridCol w="2808112">
                  <a:extLst>
                    <a:ext uri="{9D8B030D-6E8A-4147-A177-3AD203B41FA5}">
                      <a16:colId xmlns:a16="http://schemas.microsoft.com/office/drawing/2014/main" val="20000"/>
                    </a:ext>
                  </a:extLst>
                </a:gridCol>
                <a:gridCol w="2808112">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US" sz="2400" b="1">
                          <a:solidFill>
                            <a:schemeClr val="dk1"/>
                          </a:solidFill>
                          <a:latin typeface="Trebuchet MS"/>
                          <a:ea typeface="Trebuchet MS"/>
                          <a:cs typeface="Trebuchet MS"/>
                          <a:sym typeface="Trebuchet MS"/>
                        </a:rPr>
                        <a:t>validation rule</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355600" lvl="0" indent="0" algn="l" rtl="0">
                        <a:lnSpc>
                          <a:spcPct val="95000"/>
                        </a:lnSpc>
                        <a:spcBef>
                          <a:spcPts val="1200"/>
                        </a:spcBef>
                        <a:spcAft>
                          <a:spcPts val="0"/>
                        </a:spcAft>
                        <a:buNone/>
                      </a:pPr>
                      <a:r>
                        <a:rPr lang="en-US" sz="2400" b="1" dirty="0">
                          <a:solidFill>
                            <a:schemeClr val="dk1"/>
                          </a:solidFill>
                          <a:latin typeface="Trebuchet MS"/>
                          <a:ea typeface="Trebuchet MS"/>
                          <a:cs typeface="Trebuchet MS"/>
                          <a:sym typeface="Trebuchet MS"/>
                        </a:rPr>
                        <a:t>=45</a:t>
                      </a:r>
                      <a:endParaRPr dirty="0"/>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gradFill>
          <a:gsLst>
            <a:gs pos="100000">
              <a:schemeClr val="lt1"/>
            </a:gs>
            <a:gs pos="100000">
              <a:srgbClr val="B7B7B7"/>
            </a:gs>
          </a:gsLst>
          <a:lin ang="5400000" scaled="0"/>
        </a:gradFill>
        <a:effectLst/>
      </p:bgPr>
    </p:bg>
    <p:spTree>
      <p:nvGrpSpPr>
        <p:cNvPr id="1" name="Shape 532"/>
        <p:cNvGrpSpPr/>
        <p:nvPr/>
      </p:nvGrpSpPr>
      <p:grpSpPr>
        <a:xfrm>
          <a:off x="0" y="0"/>
          <a:ext cx="0" cy="0"/>
          <a:chOff x="0" y="0"/>
          <a:chExt cx="0" cy="0"/>
        </a:xfrm>
      </p:grpSpPr>
      <p:sp>
        <p:nvSpPr>
          <p:cNvPr id="533" name="Google Shape;533;g284c4fae4ef_0_17"/>
          <p:cNvSpPr txBox="1">
            <a:spLocks noGrp="1"/>
          </p:cNvSpPr>
          <p:nvPr>
            <p:ph type="body" idx="1"/>
          </p:nvPr>
        </p:nvSpPr>
        <p:spPr>
          <a:xfrm>
            <a:off x="135600" y="100500"/>
            <a:ext cx="11953200" cy="6757500"/>
          </a:xfrm>
          <a:prstGeom prst="rect">
            <a:avLst/>
          </a:prstGeom>
        </p:spPr>
        <p:txBody>
          <a:bodyPr spcFirstLastPara="1" wrap="square" lIns="91425" tIns="45700" rIns="91425" bIns="45700" anchor="t" anchorCtr="0">
            <a:normAutofit/>
          </a:bodyPr>
          <a:lstStyle/>
          <a:p>
            <a:pPr marL="0" marR="2387600" lvl="0" indent="0" algn="l" rtl="0">
              <a:lnSpc>
                <a:spcPct val="135000"/>
              </a:lnSpc>
              <a:spcBef>
                <a:spcPts val="100"/>
              </a:spcBef>
              <a:spcAft>
                <a:spcPts val="0"/>
              </a:spcAft>
              <a:buClr>
                <a:schemeClr val="dk1"/>
              </a:buClr>
              <a:buSzPts val="1100"/>
              <a:buFont typeface="Arial"/>
              <a:buNone/>
            </a:pPr>
            <a:r>
              <a:rPr lang="en-US" sz="2100" dirty="0">
                <a:solidFill>
                  <a:srgbClr val="90C225"/>
                </a:solidFill>
                <a:latin typeface="Arial"/>
                <a:ea typeface="Arial"/>
                <a:cs typeface="Arial"/>
                <a:sym typeface="Arial"/>
              </a:rPr>
              <a:t> </a:t>
            </a:r>
            <a:r>
              <a:rPr lang="en-US" sz="2600" b="1" dirty="0">
                <a:latin typeface="Trebuchet MS"/>
                <a:ea typeface="Trebuchet MS"/>
                <a:cs typeface="Trebuchet MS"/>
                <a:sym typeface="Trebuchet MS"/>
              </a:rPr>
              <a:t>TO enter the validation rule in Design view: </a:t>
            </a:r>
            <a:r>
              <a:rPr lang="en-US" sz="2600" b="1" dirty="0">
                <a:solidFill>
                  <a:srgbClr val="FF0000"/>
                </a:solidFill>
                <a:latin typeface="Trebuchet MS"/>
                <a:ea typeface="Trebuchet MS"/>
                <a:cs typeface="Trebuchet MS"/>
                <a:sym typeface="Trebuchet MS"/>
              </a:rPr>
              <a:t>Text Data type </a:t>
            </a:r>
            <a:r>
              <a:rPr lang="en-US" sz="2400" b="1" dirty="0">
                <a:solidFill>
                  <a:srgbClr val="90C225"/>
                </a:solidFill>
                <a:latin typeface="Trebuchet MS"/>
                <a:ea typeface="Trebuchet MS"/>
                <a:cs typeface="Trebuchet MS"/>
                <a:sym typeface="Trebuchet MS"/>
              </a:rPr>
              <a:t>Wild cards</a:t>
            </a:r>
            <a:r>
              <a:rPr lang="en-US" sz="2400" b="1" dirty="0">
                <a:latin typeface="Trebuchet MS"/>
                <a:ea typeface="Trebuchet MS"/>
                <a:cs typeface="Trebuchet MS"/>
                <a:sym typeface="Trebuchet MS"/>
              </a:rPr>
              <a:t>(*,?):</a:t>
            </a:r>
            <a:endParaRPr sz="2400" b="1" dirty="0">
              <a:latin typeface="Trebuchet MS"/>
              <a:ea typeface="Trebuchet MS"/>
              <a:cs typeface="Trebuchet MS"/>
              <a:sym typeface="Trebuchet MS"/>
            </a:endParaRPr>
          </a:p>
          <a:p>
            <a:pPr marL="12700" lvl="0" indent="0" algn="l" rtl="0">
              <a:lnSpc>
                <a:spcPct val="115000"/>
              </a:lnSpc>
              <a:spcBef>
                <a:spcPts val="1000"/>
              </a:spcBef>
              <a:spcAft>
                <a:spcPts val="0"/>
              </a:spcAft>
              <a:buClr>
                <a:schemeClr val="dk1"/>
              </a:buClr>
              <a:buSzPts val="1100"/>
              <a:buFont typeface="Arial"/>
              <a:buNone/>
            </a:pPr>
            <a:r>
              <a:rPr lang="en-US" sz="2400" b="1" dirty="0">
                <a:latin typeface="Trebuchet MS"/>
                <a:ea typeface="Trebuchet MS"/>
                <a:cs typeface="Trebuchet MS"/>
                <a:sym typeface="Trebuchet MS"/>
              </a:rPr>
              <a:t>The Data  must contain </a:t>
            </a:r>
            <a:r>
              <a:rPr lang="en-US" sz="2400" b="1" i="1" dirty="0">
                <a:latin typeface="Trebuchet MS"/>
                <a:ea typeface="Trebuchet MS"/>
                <a:cs typeface="Trebuchet MS"/>
                <a:sym typeface="Trebuchet MS"/>
              </a:rPr>
              <a:t>“</a:t>
            </a:r>
            <a:r>
              <a:rPr lang="en-US" sz="2400" b="1" dirty="0" err="1">
                <a:latin typeface="Trebuchet MS"/>
                <a:ea typeface="Trebuchet MS"/>
                <a:cs typeface="Trebuchet MS"/>
                <a:sym typeface="Trebuchet MS"/>
              </a:rPr>
              <a:t>er</a:t>
            </a:r>
            <a:r>
              <a:rPr lang="en-US" sz="2400" b="1" i="1" dirty="0">
                <a:latin typeface="Trebuchet MS"/>
                <a:ea typeface="Trebuchet MS"/>
                <a:cs typeface="Trebuchet MS"/>
                <a:sym typeface="Trebuchet MS"/>
              </a:rPr>
              <a:t>”  </a:t>
            </a:r>
            <a:r>
              <a:rPr lang="en-US" sz="2400" b="1" dirty="0">
                <a:latin typeface="Trebuchet MS"/>
                <a:ea typeface="Trebuchet MS"/>
                <a:cs typeface="Trebuchet MS"/>
                <a:sym typeface="Trebuchet MS"/>
              </a:rPr>
              <a:t>:  *</a:t>
            </a:r>
            <a:r>
              <a:rPr lang="en-US" sz="2400" b="1" dirty="0" err="1">
                <a:latin typeface="Trebuchet MS"/>
                <a:ea typeface="Trebuchet MS"/>
                <a:cs typeface="Trebuchet MS"/>
                <a:sym typeface="Trebuchet MS"/>
              </a:rPr>
              <a:t>er</a:t>
            </a:r>
            <a:r>
              <a:rPr lang="en-US" sz="2400" b="1" dirty="0">
                <a:latin typeface="Trebuchet MS"/>
                <a:ea typeface="Trebuchet MS"/>
                <a:cs typeface="Trebuchet MS"/>
                <a:sym typeface="Trebuchet MS"/>
              </a:rPr>
              <a:t>*</a:t>
            </a:r>
            <a:endParaRPr sz="2400" b="1" dirty="0">
              <a:latin typeface="Trebuchet MS"/>
              <a:ea typeface="Trebuchet MS"/>
              <a:cs typeface="Trebuchet MS"/>
              <a:sym typeface="Trebuchet MS"/>
            </a:endParaRPr>
          </a:p>
          <a:p>
            <a:pPr marL="12700" lvl="0" indent="0" algn="l" rtl="0">
              <a:lnSpc>
                <a:spcPct val="115000"/>
              </a:lnSpc>
              <a:spcBef>
                <a:spcPts val="1000"/>
              </a:spcBef>
              <a:spcAft>
                <a:spcPts val="0"/>
              </a:spcAft>
              <a:buClr>
                <a:schemeClr val="dk1"/>
              </a:buClr>
              <a:buSzPts val="1100"/>
              <a:buFont typeface="Arial"/>
              <a:buNone/>
            </a:pPr>
            <a:r>
              <a:rPr lang="en-US" sz="2400" b="1" dirty="0">
                <a:latin typeface="Trebuchet MS"/>
                <a:ea typeface="Trebuchet MS"/>
                <a:cs typeface="Trebuchet MS"/>
                <a:sym typeface="Trebuchet MS"/>
              </a:rPr>
              <a:t>The Data  must start with </a:t>
            </a:r>
            <a:r>
              <a:rPr lang="en-US" sz="2400" b="1" i="1" dirty="0">
                <a:latin typeface="Trebuchet MS"/>
                <a:ea typeface="Trebuchet MS"/>
                <a:cs typeface="Trebuchet MS"/>
                <a:sym typeface="Trebuchet MS"/>
              </a:rPr>
              <a:t>“</a:t>
            </a:r>
            <a:r>
              <a:rPr lang="en-US" sz="2400" b="1" dirty="0">
                <a:latin typeface="Trebuchet MS"/>
                <a:ea typeface="Trebuchet MS"/>
                <a:cs typeface="Trebuchet MS"/>
                <a:sym typeface="Trebuchet MS"/>
              </a:rPr>
              <a:t>me</a:t>
            </a:r>
            <a:r>
              <a:rPr lang="en-US" sz="2400" b="1" i="1" dirty="0">
                <a:latin typeface="Trebuchet MS"/>
                <a:ea typeface="Trebuchet MS"/>
                <a:cs typeface="Trebuchet MS"/>
                <a:sym typeface="Trebuchet MS"/>
              </a:rPr>
              <a:t>”  </a:t>
            </a:r>
            <a:r>
              <a:rPr lang="en-US" sz="2400" b="1" dirty="0">
                <a:latin typeface="Trebuchet MS"/>
                <a:ea typeface="Trebuchet MS"/>
                <a:cs typeface="Trebuchet MS"/>
                <a:sym typeface="Trebuchet MS"/>
              </a:rPr>
              <a:t>:  me*</a:t>
            </a:r>
            <a:endParaRPr sz="2400" b="1" dirty="0">
              <a:latin typeface="Trebuchet MS"/>
              <a:ea typeface="Trebuchet MS"/>
              <a:cs typeface="Trebuchet MS"/>
              <a:sym typeface="Trebuchet MS"/>
            </a:endParaRPr>
          </a:p>
          <a:p>
            <a:pPr marL="12700" lvl="0" indent="0" algn="l" rtl="0">
              <a:lnSpc>
                <a:spcPct val="115000"/>
              </a:lnSpc>
              <a:spcBef>
                <a:spcPts val="1000"/>
              </a:spcBef>
              <a:spcAft>
                <a:spcPts val="0"/>
              </a:spcAft>
              <a:buClr>
                <a:schemeClr val="dk1"/>
              </a:buClr>
              <a:buSzPts val="1100"/>
              <a:buFont typeface="Arial"/>
              <a:buNone/>
            </a:pPr>
            <a:r>
              <a:rPr lang="en-US" sz="2400" b="1" dirty="0">
                <a:latin typeface="Trebuchet MS"/>
                <a:ea typeface="Trebuchet MS"/>
                <a:cs typeface="Trebuchet MS"/>
                <a:sym typeface="Trebuchet MS"/>
              </a:rPr>
              <a:t>The Data  must end with </a:t>
            </a:r>
            <a:r>
              <a:rPr lang="en-US" sz="2400" b="1" i="1" dirty="0">
                <a:latin typeface="Trebuchet MS"/>
                <a:ea typeface="Trebuchet MS"/>
                <a:cs typeface="Trebuchet MS"/>
                <a:sym typeface="Trebuchet MS"/>
              </a:rPr>
              <a:t>“</a:t>
            </a:r>
            <a:r>
              <a:rPr lang="en-US" sz="2400" b="1" dirty="0" err="1">
                <a:latin typeface="Trebuchet MS"/>
                <a:ea typeface="Trebuchet MS"/>
                <a:cs typeface="Trebuchet MS"/>
                <a:sym typeface="Trebuchet MS"/>
              </a:rPr>
              <a:t>ly</a:t>
            </a:r>
            <a:r>
              <a:rPr lang="en-US" sz="2400" b="1" i="1" dirty="0">
                <a:latin typeface="Trebuchet MS"/>
                <a:ea typeface="Trebuchet MS"/>
                <a:cs typeface="Trebuchet MS"/>
                <a:sym typeface="Trebuchet MS"/>
              </a:rPr>
              <a:t>”  </a:t>
            </a:r>
            <a:r>
              <a:rPr lang="en-US" sz="2400" b="1" dirty="0">
                <a:latin typeface="Trebuchet MS"/>
                <a:ea typeface="Trebuchet MS"/>
                <a:cs typeface="Trebuchet MS"/>
                <a:sym typeface="Trebuchet MS"/>
              </a:rPr>
              <a:t>:  *</a:t>
            </a:r>
            <a:r>
              <a:rPr lang="en-US" sz="2400" b="1" dirty="0" err="1">
                <a:latin typeface="Trebuchet MS"/>
                <a:ea typeface="Trebuchet MS"/>
                <a:cs typeface="Trebuchet MS"/>
                <a:sym typeface="Trebuchet MS"/>
              </a:rPr>
              <a:t>ly</a:t>
            </a:r>
            <a:endParaRPr sz="2400" b="1" dirty="0">
              <a:latin typeface="Trebuchet MS"/>
              <a:ea typeface="Trebuchet MS"/>
              <a:cs typeface="Trebuchet MS"/>
              <a:sym typeface="Trebuchet MS"/>
            </a:endParaRPr>
          </a:p>
          <a:p>
            <a:pPr marL="12700" lvl="0" indent="0" algn="l" rtl="0">
              <a:lnSpc>
                <a:spcPct val="115000"/>
              </a:lnSpc>
              <a:spcBef>
                <a:spcPts val="1000"/>
              </a:spcBef>
              <a:spcAft>
                <a:spcPts val="0"/>
              </a:spcAft>
              <a:buClr>
                <a:schemeClr val="dk1"/>
              </a:buClr>
              <a:buSzPts val="1100"/>
              <a:buFont typeface="Arial"/>
              <a:buNone/>
            </a:pPr>
            <a:r>
              <a:rPr lang="en-US" sz="2400" b="1" dirty="0">
                <a:latin typeface="Trebuchet MS"/>
                <a:ea typeface="Trebuchet MS"/>
                <a:cs typeface="Trebuchet MS"/>
                <a:sym typeface="Trebuchet MS"/>
              </a:rPr>
              <a:t>The Data must start with </a:t>
            </a:r>
            <a:r>
              <a:rPr lang="en-US" sz="2400" b="1" i="1" dirty="0">
                <a:latin typeface="Trebuchet MS"/>
                <a:ea typeface="Trebuchet MS"/>
                <a:cs typeface="Trebuchet MS"/>
                <a:sym typeface="Trebuchet MS"/>
              </a:rPr>
              <a:t>“</a:t>
            </a:r>
            <a:r>
              <a:rPr lang="en-US" sz="2400" b="1" dirty="0">
                <a:latin typeface="Trebuchet MS"/>
                <a:ea typeface="Trebuchet MS"/>
                <a:cs typeface="Trebuchet MS"/>
                <a:sym typeface="Trebuchet MS"/>
              </a:rPr>
              <a:t>be</a:t>
            </a:r>
            <a:r>
              <a:rPr lang="en-US" sz="2400" b="1" i="1" dirty="0">
                <a:latin typeface="Trebuchet MS"/>
                <a:ea typeface="Trebuchet MS"/>
                <a:cs typeface="Trebuchet MS"/>
                <a:sym typeface="Trebuchet MS"/>
              </a:rPr>
              <a:t>” </a:t>
            </a:r>
            <a:r>
              <a:rPr lang="en-US" sz="2400" b="1" dirty="0">
                <a:latin typeface="Trebuchet MS"/>
                <a:ea typeface="Trebuchet MS"/>
                <a:cs typeface="Trebuchet MS"/>
                <a:sym typeface="Trebuchet MS"/>
              </a:rPr>
              <a:t>and it only consists of four letters:</a:t>
            </a:r>
            <a:endParaRPr sz="2400" b="1" dirty="0">
              <a:latin typeface="Trebuchet MS"/>
              <a:ea typeface="Trebuchet MS"/>
              <a:cs typeface="Trebuchet MS"/>
              <a:sym typeface="Trebuchet MS"/>
            </a:endParaRPr>
          </a:p>
          <a:p>
            <a:pPr marL="850900" lvl="0" indent="0" algn="l" rtl="0">
              <a:lnSpc>
                <a:spcPct val="115000"/>
              </a:lnSpc>
              <a:spcBef>
                <a:spcPts val="0"/>
              </a:spcBef>
              <a:spcAft>
                <a:spcPts val="0"/>
              </a:spcAft>
              <a:buClr>
                <a:schemeClr val="dk1"/>
              </a:buClr>
              <a:buSzPts val="1100"/>
              <a:buFont typeface="Arial"/>
              <a:buNone/>
            </a:pPr>
            <a:r>
              <a:rPr lang="en-US" sz="2400" b="1" dirty="0">
                <a:latin typeface="Trebuchet MS"/>
                <a:ea typeface="Trebuchet MS"/>
                <a:cs typeface="Trebuchet MS"/>
                <a:sym typeface="Trebuchet MS"/>
              </a:rPr>
              <a:t>be??</a:t>
            </a:r>
            <a:endParaRPr sz="2400" b="1" dirty="0">
              <a:latin typeface="Trebuchet MS"/>
              <a:ea typeface="Trebuchet MS"/>
              <a:cs typeface="Trebuchet MS"/>
              <a:sym typeface="Trebuchet MS"/>
            </a:endParaRPr>
          </a:p>
          <a:p>
            <a:pPr marL="12700" lvl="0" indent="0" algn="l" rtl="0">
              <a:lnSpc>
                <a:spcPct val="115000"/>
              </a:lnSpc>
              <a:spcBef>
                <a:spcPts val="1000"/>
              </a:spcBef>
              <a:spcAft>
                <a:spcPts val="0"/>
              </a:spcAft>
              <a:buClr>
                <a:schemeClr val="dk1"/>
              </a:buClr>
              <a:buSzPts val="1100"/>
              <a:buFont typeface="Arial"/>
              <a:buNone/>
            </a:pPr>
            <a:r>
              <a:rPr lang="en-US" sz="2400" b="1" dirty="0">
                <a:latin typeface="Trebuchet MS"/>
                <a:ea typeface="Trebuchet MS"/>
                <a:cs typeface="Trebuchet MS"/>
                <a:sym typeface="Trebuchet MS"/>
              </a:rPr>
              <a:t>The Data must end with </a:t>
            </a:r>
            <a:r>
              <a:rPr lang="en-US" sz="2400" b="1" i="1" dirty="0">
                <a:latin typeface="Trebuchet MS"/>
                <a:ea typeface="Trebuchet MS"/>
                <a:cs typeface="Trebuchet MS"/>
                <a:sym typeface="Trebuchet MS"/>
              </a:rPr>
              <a:t>“</a:t>
            </a:r>
            <a:r>
              <a:rPr lang="en-US" sz="2400" b="1" dirty="0" err="1">
                <a:latin typeface="Trebuchet MS"/>
                <a:ea typeface="Trebuchet MS"/>
                <a:cs typeface="Trebuchet MS"/>
                <a:sym typeface="Trebuchet MS"/>
              </a:rPr>
              <a:t>er</a:t>
            </a:r>
            <a:r>
              <a:rPr lang="en-US" sz="2400" b="1" i="1" dirty="0">
                <a:latin typeface="Trebuchet MS"/>
                <a:ea typeface="Trebuchet MS"/>
                <a:cs typeface="Trebuchet MS"/>
                <a:sym typeface="Trebuchet MS"/>
              </a:rPr>
              <a:t>” </a:t>
            </a:r>
            <a:r>
              <a:rPr lang="en-US" sz="2400" b="1" dirty="0">
                <a:latin typeface="Trebuchet MS"/>
                <a:ea typeface="Trebuchet MS"/>
                <a:cs typeface="Trebuchet MS"/>
                <a:sym typeface="Trebuchet MS"/>
              </a:rPr>
              <a:t>and it only consists of five letters:</a:t>
            </a:r>
            <a:endParaRPr sz="2400" b="1" dirty="0">
              <a:latin typeface="Trebuchet MS"/>
              <a:ea typeface="Trebuchet MS"/>
              <a:cs typeface="Trebuchet MS"/>
              <a:sym typeface="Trebuchet MS"/>
            </a:endParaRPr>
          </a:p>
          <a:p>
            <a:pPr marL="939800" lvl="0" indent="0" algn="l" rtl="0">
              <a:lnSpc>
                <a:spcPct val="115000"/>
              </a:lnSpc>
              <a:spcBef>
                <a:spcPts val="0"/>
              </a:spcBef>
              <a:spcAft>
                <a:spcPts val="0"/>
              </a:spcAft>
              <a:buClr>
                <a:schemeClr val="dk1"/>
              </a:buClr>
              <a:buSzPts val="1100"/>
              <a:buFont typeface="Arial"/>
              <a:buNone/>
            </a:pPr>
            <a:r>
              <a:rPr lang="en-US" sz="2400" b="1" dirty="0">
                <a:latin typeface="Trebuchet MS"/>
                <a:ea typeface="Trebuchet MS"/>
                <a:cs typeface="Trebuchet MS"/>
                <a:sym typeface="Trebuchet MS"/>
              </a:rPr>
              <a:t>???</a:t>
            </a:r>
            <a:r>
              <a:rPr lang="en-US" sz="2400" b="1" dirty="0" err="1">
                <a:latin typeface="Trebuchet MS"/>
                <a:ea typeface="Trebuchet MS"/>
                <a:cs typeface="Trebuchet MS"/>
                <a:sym typeface="Trebuchet MS"/>
              </a:rPr>
              <a:t>er</a:t>
            </a:r>
            <a:endParaRPr sz="2400" b="1" dirty="0">
              <a:latin typeface="Trebuchet MS"/>
              <a:ea typeface="Trebuchet MS"/>
              <a:cs typeface="Trebuchet MS"/>
              <a:sym typeface="Trebuchet MS"/>
            </a:endParaRPr>
          </a:p>
          <a:p>
            <a:pPr marL="12700" lvl="0" indent="0" algn="l" rtl="0">
              <a:lnSpc>
                <a:spcPct val="115000"/>
              </a:lnSpc>
              <a:spcBef>
                <a:spcPts val="1600"/>
              </a:spcBef>
              <a:spcAft>
                <a:spcPts val="0"/>
              </a:spcAft>
              <a:buClr>
                <a:schemeClr val="dk1"/>
              </a:buClr>
              <a:buSzPts val="1100"/>
              <a:buFont typeface="Arial"/>
              <a:buNone/>
            </a:pPr>
            <a:r>
              <a:rPr lang="en-US" sz="2400" b="1" dirty="0">
                <a:latin typeface="Trebuchet MS"/>
                <a:ea typeface="Trebuchet MS"/>
                <a:cs typeface="Trebuchet MS"/>
                <a:sym typeface="Trebuchet MS"/>
              </a:rPr>
              <a:t>After Pressing the Enter Key it will  Change to Like </a:t>
            </a:r>
            <a:r>
              <a:rPr lang="en-US" sz="2400" b="1" i="1" dirty="0">
                <a:latin typeface="Trebuchet MS"/>
                <a:ea typeface="Trebuchet MS"/>
                <a:cs typeface="Trebuchet MS"/>
                <a:sym typeface="Trebuchet MS"/>
              </a:rPr>
              <a:t>“ </a:t>
            </a:r>
            <a:r>
              <a:rPr lang="en-US" sz="2400" b="1" dirty="0">
                <a:latin typeface="Trebuchet MS"/>
                <a:ea typeface="Trebuchet MS"/>
                <a:cs typeface="Trebuchet MS"/>
                <a:sym typeface="Trebuchet MS"/>
              </a:rPr>
              <a:t>me* </a:t>
            </a:r>
            <a:r>
              <a:rPr lang="en-US" sz="2400" b="1" i="1" dirty="0">
                <a:latin typeface="Trebuchet MS"/>
                <a:ea typeface="Trebuchet MS"/>
                <a:cs typeface="Trebuchet MS"/>
                <a:sym typeface="Trebuchet MS"/>
              </a:rPr>
              <a:t>“</a:t>
            </a:r>
            <a:endParaRPr sz="2400" b="1" i="1" dirty="0">
              <a:latin typeface="Trebuchet MS"/>
              <a:ea typeface="Trebuchet MS"/>
              <a:cs typeface="Trebuchet MS"/>
              <a:sym typeface="Trebuchet MS"/>
            </a:endParaRPr>
          </a:p>
          <a:p>
            <a:pPr marL="0" lvl="0" indent="0" algn="l" rtl="0">
              <a:spcBef>
                <a:spcPts val="1000"/>
              </a:spcBef>
              <a:spcAft>
                <a:spcPts val="0"/>
              </a:spcAft>
              <a:buNone/>
            </a:pPr>
            <a:endParaRPr dirty="0"/>
          </a:p>
        </p:txBody>
      </p:sp>
      <p:graphicFrame>
        <p:nvGraphicFramePr>
          <p:cNvPr id="534" name="Google Shape;534;g284c4fae4ef_0_17"/>
          <p:cNvGraphicFramePr/>
          <p:nvPr>
            <p:extLst>
              <p:ext uri="{D42A27DB-BD31-4B8C-83A1-F6EECF244321}">
                <p14:modId xmlns:p14="http://schemas.microsoft.com/office/powerpoint/2010/main" val="437057115"/>
              </p:ext>
            </p:extLst>
          </p:nvPr>
        </p:nvGraphicFramePr>
        <p:xfrm>
          <a:off x="6696575" y="1649950"/>
          <a:ext cx="4920700" cy="548610"/>
        </p:xfrm>
        <a:graphic>
          <a:graphicData uri="http://schemas.openxmlformats.org/drawingml/2006/table">
            <a:tbl>
              <a:tblPr>
                <a:noFill/>
                <a:tableStyleId>{C6C6A549-E9F6-4651-A4BB-BE42E357208D}</a:tableStyleId>
              </a:tblPr>
              <a:tblGrid>
                <a:gridCol w="2460350">
                  <a:extLst>
                    <a:ext uri="{9D8B030D-6E8A-4147-A177-3AD203B41FA5}">
                      <a16:colId xmlns:a16="http://schemas.microsoft.com/office/drawing/2014/main" val="20000"/>
                    </a:ext>
                  </a:extLst>
                </a:gridCol>
                <a:gridCol w="2460350">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Clr>
                          <a:schemeClr val="dk1"/>
                        </a:buClr>
                        <a:buSzPts val="1100"/>
                        <a:buFont typeface="Arial"/>
                        <a:buNone/>
                      </a:pPr>
                      <a:r>
                        <a:rPr lang="en-US" sz="2400" b="1">
                          <a:solidFill>
                            <a:schemeClr val="dk1"/>
                          </a:solidFill>
                          <a:latin typeface="Trebuchet MS"/>
                          <a:ea typeface="Trebuchet MS"/>
                          <a:cs typeface="Trebuchet MS"/>
                          <a:sym typeface="Trebuchet MS"/>
                        </a:rPr>
                        <a:t>validation rule</a:t>
                      </a:r>
                      <a:endParaRPr sz="2400" b="1">
                        <a:solidFill>
                          <a:schemeClr val="dk1"/>
                        </a:solidFill>
                        <a:latin typeface="Trebuchet MS"/>
                        <a:ea typeface="Trebuchet MS"/>
                        <a:cs typeface="Trebuchet MS"/>
                        <a:sym typeface="Trebuchet MS"/>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US" sz="2400" b="1" dirty="0" smtClean="0">
                          <a:solidFill>
                            <a:schemeClr val="dk1"/>
                          </a:solidFill>
                          <a:latin typeface="Trebuchet MS"/>
                          <a:ea typeface="Trebuchet MS"/>
                          <a:cs typeface="Trebuchet MS"/>
                          <a:sym typeface="Trebuchet MS"/>
                        </a:rPr>
                        <a:t>"*</a:t>
                      </a:r>
                      <a:r>
                        <a:rPr lang="en-US" sz="2400" b="1" dirty="0" err="1">
                          <a:solidFill>
                            <a:schemeClr val="dk1"/>
                          </a:solidFill>
                          <a:latin typeface="Trebuchet MS"/>
                          <a:ea typeface="Trebuchet MS"/>
                          <a:cs typeface="Trebuchet MS"/>
                          <a:sym typeface="Trebuchet MS"/>
                        </a:rPr>
                        <a:t>er</a:t>
                      </a:r>
                      <a:r>
                        <a:rPr lang="en-US" sz="2400" b="1" dirty="0" smtClean="0">
                          <a:solidFill>
                            <a:schemeClr val="dk1"/>
                          </a:solidFill>
                          <a:latin typeface="Trebuchet MS"/>
                          <a:ea typeface="Trebuchet MS"/>
                          <a:cs typeface="Trebuchet MS"/>
                          <a:sym typeface="Trebuchet MS"/>
                        </a:rPr>
                        <a:t>*"</a:t>
                      </a:r>
                      <a:endParaRPr sz="2400" b="1" dirty="0">
                        <a:solidFill>
                          <a:schemeClr val="dk1"/>
                        </a:solidFill>
                        <a:latin typeface="Trebuchet MS"/>
                        <a:ea typeface="Trebuchet MS"/>
                        <a:cs typeface="Trebuchet MS"/>
                        <a:sym typeface="Trebuchet MS"/>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535" name="Google Shape;535;g284c4fae4ef_0_17"/>
          <p:cNvGraphicFramePr/>
          <p:nvPr>
            <p:extLst>
              <p:ext uri="{D42A27DB-BD31-4B8C-83A1-F6EECF244321}">
                <p14:modId xmlns:p14="http://schemas.microsoft.com/office/powerpoint/2010/main" val="689448862"/>
              </p:ext>
            </p:extLst>
          </p:nvPr>
        </p:nvGraphicFramePr>
        <p:xfrm>
          <a:off x="594050" y="5735050"/>
          <a:ext cx="4646950" cy="548610"/>
        </p:xfrm>
        <a:graphic>
          <a:graphicData uri="http://schemas.openxmlformats.org/drawingml/2006/table">
            <a:tbl>
              <a:tblPr>
                <a:noFill/>
                <a:tableStyleId>{C6C6A549-E9F6-4651-A4BB-BE42E357208D}</a:tableStyleId>
              </a:tblPr>
              <a:tblGrid>
                <a:gridCol w="2323475">
                  <a:extLst>
                    <a:ext uri="{9D8B030D-6E8A-4147-A177-3AD203B41FA5}">
                      <a16:colId xmlns:a16="http://schemas.microsoft.com/office/drawing/2014/main" val="20000"/>
                    </a:ext>
                  </a:extLst>
                </a:gridCol>
                <a:gridCol w="2323475">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US" sz="2400" b="1">
                          <a:solidFill>
                            <a:schemeClr val="dk1"/>
                          </a:solidFill>
                          <a:latin typeface="Trebuchet MS"/>
                          <a:ea typeface="Trebuchet MS"/>
                          <a:cs typeface="Trebuchet MS"/>
                          <a:sym typeface="Trebuchet MS"/>
                        </a:rPr>
                        <a:t>validation rule</a:t>
                      </a:r>
                      <a:endParaRPr sz="2400" b="1">
                        <a:solidFill>
                          <a:schemeClr val="dk1"/>
                        </a:solidFill>
                        <a:latin typeface="Trebuchet MS"/>
                        <a:ea typeface="Trebuchet MS"/>
                        <a:cs typeface="Trebuchet MS"/>
                        <a:sym typeface="Trebuchet MS"/>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US" sz="2400" b="1" dirty="0" smtClean="0">
                          <a:solidFill>
                            <a:schemeClr val="dk1"/>
                          </a:solidFill>
                          <a:latin typeface="Trebuchet MS"/>
                          <a:ea typeface="Trebuchet MS"/>
                          <a:cs typeface="Trebuchet MS"/>
                          <a:sym typeface="Trebuchet MS"/>
                        </a:rPr>
                        <a:t>Like "*</a:t>
                      </a:r>
                      <a:r>
                        <a:rPr lang="en-US" sz="2400" b="1" dirty="0" err="1" smtClean="0">
                          <a:solidFill>
                            <a:schemeClr val="dk1"/>
                          </a:solidFill>
                          <a:latin typeface="Trebuchet MS"/>
                          <a:ea typeface="Trebuchet MS"/>
                          <a:cs typeface="Trebuchet MS"/>
                          <a:sym typeface="Trebuchet MS"/>
                        </a:rPr>
                        <a:t>er</a:t>
                      </a:r>
                      <a:r>
                        <a:rPr lang="en-US" sz="2400" b="1" dirty="0" smtClean="0">
                          <a:solidFill>
                            <a:schemeClr val="dk1"/>
                          </a:solidFill>
                          <a:latin typeface="Trebuchet MS"/>
                          <a:ea typeface="Trebuchet MS"/>
                          <a:cs typeface="Trebuchet MS"/>
                          <a:sym typeface="Trebuchet MS"/>
                        </a:rPr>
                        <a:t>*"</a:t>
                      </a:r>
                      <a:endParaRPr sz="2400" b="1" dirty="0">
                        <a:solidFill>
                          <a:schemeClr val="dk1"/>
                        </a:solidFill>
                        <a:latin typeface="Trebuchet MS"/>
                        <a:ea typeface="Trebuchet MS"/>
                        <a:cs typeface="Trebuchet MS"/>
                        <a:sym typeface="Trebuchet MS"/>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5" name="Google Shape;534;g284c4fae4ef_0_17"/>
          <p:cNvGraphicFramePr/>
          <p:nvPr>
            <p:extLst>
              <p:ext uri="{D42A27DB-BD31-4B8C-83A1-F6EECF244321}">
                <p14:modId xmlns:p14="http://schemas.microsoft.com/office/powerpoint/2010/main" val="2295426884"/>
              </p:ext>
            </p:extLst>
          </p:nvPr>
        </p:nvGraphicFramePr>
        <p:xfrm>
          <a:off x="6696575" y="2379866"/>
          <a:ext cx="4920700" cy="548610"/>
        </p:xfrm>
        <a:graphic>
          <a:graphicData uri="http://schemas.openxmlformats.org/drawingml/2006/table">
            <a:tbl>
              <a:tblPr>
                <a:noFill/>
                <a:tableStyleId>{C6C6A549-E9F6-4651-A4BB-BE42E357208D}</a:tableStyleId>
              </a:tblPr>
              <a:tblGrid>
                <a:gridCol w="2460350">
                  <a:extLst>
                    <a:ext uri="{9D8B030D-6E8A-4147-A177-3AD203B41FA5}">
                      <a16:colId xmlns:a16="http://schemas.microsoft.com/office/drawing/2014/main" val="20000"/>
                    </a:ext>
                  </a:extLst>
                </a:gridCol>
                <a:gridCol w="2460350">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Clr>
                          <a:schemeClr val="dk1"/>
                        </a:buClr>
                        <a:buSzPts val="1100"/>
                        <a:buFont typeface="Arial"/>
                        <a:buNone/>
                      </a:pPr>
                      <a:r>
                        <a:rPr lang="en-US" sz="2400" b="1">
                          <a:solidFill>
                            <a:schemeClr val="dk1"/>
                          </a:solidFill>
                          <a:latin typeface="Trebuchet MS"/>
                          <a:ea typeface="Trebuchet MS"/>
                          <a:cs typeface="Trebuchet MS"/>
                          <a:sym typeface="Trebuchet MS"/>
                        </a:rPr>
                        <a:t>validation rule</a:t>
                      </a:r>
                      <a:endParaRPr sz="2400" b="1">
                        <a:solidFill>
                          <a:schemeClr val="dk1"/>
                        </a:solidFill>
                        <a:latin typeface="Trebuchet MS"/>
                        <a:ea typeface="Trebuchet MS"/>
                        <a:cs typeface="Trebuchet MS"/>
                        <a:sym typeface="Trebuchet MS"/>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US" sz="2400" b="1" dirty="0" smtClean="0">
                          <a:solidFill>
                            <a:schemeClr val="dk1"/>
                          </a:solidFill>
                          <a:latin typeface="Trebuchet MS"/>
                          <a:ea typeface="Trebuchet MS"/>
                          <a:cs typeface="Trebuchet MS"/>
                          <a:sym typeface="Trebuchet MS"/>
                        </a:rPr>
                        <a:t>me*</a:t>
                      </a:r>
                      <a:endParaRPr sz="2400" b="1" dirty="0">
                        <a:solidFill>
                          <a:schemeClr val="dk1"/>
                        </a:solidFill>
                        <a:latin typeface="Trebuchet MS"/>
                        <a:ea typeface="Trebuchet MS"/>
                        <a:cs typeface="Trebuchet MS"/>
                        <a:sym typeface="Trebuchet MS"/>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6" name="Google Shape;534;g284c4fae4ef_0_17"/>
          <p:cNvGraphicFramePr/>
          <p:nvPr>
            <p:extLst>
              <p:ext uri="{D42A27DB-BD31-4B8C-83A1-F6EECF244321}">
                <p14:modId xmlns:p14="http://schemas.microsoft.com/office/powerpoint/2010/main" val="644588588"/>
              </p:ext>
            </p:extLst>
          </p:nvPr>
        </p:nvGraphicFramePr>
        <p:xfrm>
          <a:off x="6656470" y="3398534"/>
          <a:ext cx="4920700" cy="548610"/>
        </p:xfrm>
        <a:graphic>
          <a:graphicData uri="http://schemas.openxmlformats.org/drawingml/2006/table">
            <a:tbl>
              <a:tblPr>
                <a:noFill/>
                <a:tableStyleId>{C6C6A549-E9F6-4651-A4BB-BE42E357208D}</a:tableStyleId>
              </a:tblPr>
              <a:tblGrid>
                <a:gridCol w="2460350">
                  <a:extLst>
                    <a:ext uri="{9D8B030D-6E8A-4147-A177-3AD203B41FA5}">
                      <a16:colId xmlns:a16="http://schemas.microsoft.com/office/drawing/2014/main" val="20000"/>
                    </a:ext>
                  </a:extLst>
                </a:gridCol>
                <a:gridCol w="2460350">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Clr>
                          <a:schemeClr val="dk1"/>
                        </a:buClr>
                        <a:buSzPts val="1100"/>
                        <a:buFont typeface="Arial"/>
                        <a:buNone/>
                      </a:pPr>
                      <a:r>
                        <a:rPr lang="en-US" sz="2400" b="1">
                          <a:solidFill>
                            <a:schemeClr val="dk1"/>
                          </a:solidFill>
                          <a:latin typeface="Trebuchet MS"/>
                          <a:ea typeface="Trebuchet MS"/>
                          <a:cs typeface="Trebuchet MS"/>
                          <a:sym typeface="Trebuchet MS"/>
                        </a:rPr>
                        <a:t>validation rule</a:t>
                      </a:r>
                      <a:endParaRPr sz="2400" b="1">
                        <a:solidFill>
                          <a:schemeClr val="dk1"/>
                        </a:solidFill>
                        <a:latin typeface="Trebuchet MS"/>
                        <a:ea typeface="Trebuchet MS"/>
                        <a:cs typeface="Trebuchet MS"/>
                        <a:sym typeface="Trebuchet MS"/>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US" sz="2400" b="1" dirty="0" smtClean="0">
                          <a:solidFill>
                            <a:schemeClr val="dk1"/>
                          </a:solidFill>
                          <a:latin typeface="Trebuchet MS"/>
                          <a:ea typeface="Trebuchet MS"/>
                          <a:cs typeface="Trebuchet MS"/>
                          <a:sym typeface="Trebuchet MS"/>
                        </a:rPr>
                        <a:t>Be??</a:t>
                      </a:r>
                      <a:endParaRPr sz="2400" b="1" dirty="0">
                        <a:solidFill>
                          <a:schemeClr val="dk1"/>
                        </a:solidFill>
                        <a:latin typeface="Trebuchet MS"/>
                        <a:ea typeface="Trebuchet MS"/>
                        <a:cs typeface="Trebuchet MS"/>
                        <a:sym typeface="Trebuchet MS"/>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7" name="Google Shape;534;g284c4fae4ef_0_17"/>
          <p:cNvGraphicFramePr/>
          <p:nvPr>
            <p:extLst>
              <p:ext uri="{D42A27DB-BD31-4B8C-83A1-F6EECF244321}">
                <p14:modId xmlns:p14="http://schemas.microsoft.com/office/powerpoint/2010/main" val="65122948"/>
              </p:ext>
            </p:extLst>
          </p:nvPr>
        </p:nvGraphicFramePr>
        <p:xfrm>
          <a:off x="6584282" y="4369080"/>
          <a:ext cx="4920700" cy="548610"/>
        </p:xfrm>
        <a:graphic>
          <a:graphicData uri="http://schemas.openxmlformats.org/drawingml/2006/table">
            <a:tbl>
              <a:tblPr>
                <a:noFill/>
                <a:tableStyleId>{C6C6A549-E9F6-4651-A4BB-BE42E357208D}</a:tableStyleId>
              </a:tblPr>
              <a:tblGrid>
                <a:gridCol w="2460350">
                  <a:extLst>
                    <a:ext uri="{9D8B030D-6E8A-4147-A177-3AD203B41FA5}">
                      <a16:colId xmlns:a16="http://schemas.microsoft.com/office/drawing/2014/main" val="20000"/>
                    </a:ext>
                  </a:extLst>
                </a:gridCol>
                <a:gridCol w="2460350">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Clr>
                          <a:schemeClr val="dk1"/>
                        </a:buClr>
                        <a:buSzPts val="1100"/>
                        <a:buFont typeface="Arial"/>
                        <a:buNone/>
                      </a:pPr>
                      <a:r>
                        <a:rPr lang="en-US" sz="2400" b="1">
                          <a:solidFill>
                            <a:schemeClr val="dk1"/>
                          </a:solidFill>
                          <a:latin typeface="Trebuchet MS"/>
                          <a:ea typeface="Trebuchet MS"/>
                          <a:cs typeface="Trebuchet MS"/>
                          <a:sym typeface="Trebuchet MS"/>
                        </a:rPr>
                        <a:t>validation rule</a:t>
                      </a:r>
                      <a:endParaRPr sz="2400" b="1">
                        <a:solidFill>
                          <a:schemeClr val="dk1"/>
                        </a:solidFill>
                        <a:latin typeface="Trebuchet MS"/>
                        <a:ea typeface="Trebuchet MS"/>
                        <a:cs typeface="Trebuchet MS"/>
                        <a:sym typeface="Trebuchet MS"/>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US" sz="2400" b="1" dirty="0" smtClean="0">
                          <a:solidFill>
                            <a:schemeClr val="dk1"/>
                          </a:solidFill>
                          <a:latin typeface="Trebuchet MS"/>
                          <a:ea typeface="Trebuchet MS"/>
                          <a:cs typeface="Trebuchet MS"/>
                          <a:sym typeface="Trebuchet MS"/>
                        </a:rPr>
                        <a:t>“???</a:t>
                      </a:r>
                      <a:r>
                        <a:rPr lang="en-US" sz="2400" b="1" dirty="0" err="1" smtClean="0">
                          <a:solidFill>
                            <a:schemeClr val="dk1"/>
                          </a:solidFill>
                          <a:latin typeface="Trebuchet MS"/>
                          <a:ea typeface="Trebuchet MS"/>
                          <a:cs typeface="Trebuchet MS"/>
                          <a:sym typeface="Trebuchet MS"/>
                        </a:rPr>
                        <a:t>er</a:t>
                      </a:r>
                      <a:r>
                        <a:rPr lang="en-US" sz="2400" b="1" dirty="0" smtClean="0">
                          <a:solidFill>
                            <a:schemeClr val="dk1"/>
                          </a:solidFill>
                          <a:latin typeface="Trebuchet MS"/>
                          <a:ea typeface="Trebuchet MS"/>
                          <a:cs typeface="Trebuchet MS"/>
                          <a:sym typeface="Trebuchet MS"/>
                        </a:rPr>
                        <a:t>"</a:t>
                      </a:r>
                      <a:endParaRPr sz="2400" b="1" dirty="0">
                        <a:solidFill>
                          <a:schemeClr val="dk1"/>
                        </a:solidFill>
                        <a:latin typeface="Trebuchet MS"/>
                        <a:ea typeface="Trebuchet MS"/>
                        <a:cs typeface="Trebuchet MS"/>
                        <a:sym typeface="Trebuchet MS"/>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gradFill>
          <a:gsLst>
            <a:gs pos="100000">
              <a:schemeClr val="lt1"/>
            </a:gs>
            <a:gs pos="100000">
              <a:srgbClr val="B7B7B7"/>
            </a:gs>
          </a:gsLst>
          <a:lin ang="5400000" scaled="0"/>
        </a:gradFill>
        <a:effectLst/>
      </p:bgPr>
    </p:bg>
    <p:spTree>
      <p:nvGrpSpPr>
        <p:cNvPr id="1" name="Shape 539"/>
        <p:cNvGrpSpPr/>
        <p:nvPr/>
      </p:nvGrpSpPr>
      <p:grpSpPr>
        <a:xfrm>
          <a:off x="0" y="0"/>
          <a:ext cx="0" cy="0"/>
          <a:chOff x="0" y="0"/>
          <a:chExt cx="0" cy="0"/>
        </a:xfrm>
      </p:grpSpPr>
      <p:sp>
        <p:nvSpPr>
          <p:cNvPr id="540" name="Google Shape;540;g284c4fae4ef_0_22"/>
          <p:cNvSpPr txBox="1">
            <a:spLocks noGrp="1"/>
          </p:cNvSpPr>
          <p:nvPr>
            <p:ph type="body" idx="1"/>
          </p:nvPr>
        </p:nvSpPr>
        <p:spPr>
          <a:xfrm>
            <a:off x="232475" y="127650"/>
            <a:ext cx="12192000" cy="6602700"/>
          </a:xfrm>
          <a:prstGeom prst="rect">
            <a:avLst/>
          </a:prstGeom>
        </p:spPr>
        <p:txBody>
          <a:bodyPr spcFirstLastPara="1" wrap="square" lIns="91425" tIns="45700" rIns="91425" bIns="45700" anchor="t" anchorCtr="0">
            <a:normAutofit fontScale="92500" lnSpcReduction="10000"/>
          </a:bodyPr>
          <a:lstStyle/>
          <a:p>
            <a:pPr marL="12700" lvl="0" indent="0" algn="l" rtl="0">
              <a:lnSpc>
                <a:spcPct val="115000"/>
              </a:lnSpc>
              <a:spcBef>
                <a:spcPts val="1100"/>
              </a:spcBef>
              <a:spcAft>
                <a:spcPts val="0"/>
              </a:spcAft>
              <a:buClr>
                <a:schemeClr val="dk1"/>
              </a:buClr>
              <a:buSzPts val="1100"/>
              <a:buFont typeface="Arial"/>
              <a:buNone/>
            </a:pPr>
            <a:r>
              <a:rPr lang="en-US" sz="2100" dirty="0">
                <a:solidFill>
                  <a:srgbClr val="90C225"/>
                </a:solidFill>
                <a:latin typeface="Arial"/>
                <a:ea typeface="Arial"/>
                <a:cs typeface="Arial"/>
                <a:sym typeface="Arial"/>
              </a:rPr>
              <a:t> </a:t>
            </a:r>
            <a:r>
              <a:rPr lang="en-US" sz="2600" b="1" dirty="0" smtClean="0">
                <a:latin typeface="Trebuchet MS"/>
                <a:ea typeface="Trebuchet MS"/>
                <a:cs typeface="Trebuchet MS"/>
                <a:sym typeface="Trebuchet MS"/>
              </a:rPr>
              <a:t>To </a:t>
            </a:r>
            <a:r>
              <a:rPr lang="en-US" sz="2600" b="1" dirty="0">
                <a:latin typeface="Trebuchet MS"/>
                <a:ea typeface="Trebuchet MS"/>
                <a:cs typeface="Trebuchet MS"/>
                <a:sym typeface="Trebuchet MS"/>
              </a:rPr>
              <a:t>enter the validation rule in Design view: </a:t>
            </a:r>
            <a:r>
              <a:rPr lang="en-US" sz="2400" b="1" dirty="0">
                <a:solidFill>
                  <a:srgbClr val="FF0000"/>
                </a:solidFill>
                <a:latin typeface="Trebuchet MS"/>
                <a:ea typeface="Trebuchet MS"/>
                <a:cs typeface="Trebuchet MS"/>
                <a:sym typeface="Trebuchet MS"/>
              </a:rPr>
              <a:t>Date and time Data type</a:t>
            </a:r>
            <a:r>
              <a:rPr lang="en-US" sz="2400" b="1" dirty="0" smtClean="0">
                <a:solidFill>
                  <a:srgbClr val="FF0000"/>
                </a:solidFill>
                <a:latin typeface="Trebuchet MS"/>
                <a:ea typeface="Trebuchet MS"/>
                <a:cs typeface="Trebuchet MS"/>
                <a:sym typeface="Trebuchet MS"/>
              </a:rPr>
              <a:t>:</a:t>
            </a:r>
            <a:endParaRPr sz="2400" b="1" dirty="0">
              <a:solidFill>
                <a:srgbClr val="FF0000"/>
              </a:solidFill>
              <a:latin typeface="Trebuchet MS"/>
              <a:ea typeface="Trebuchet MS"/>
              <a:cs typeface="Trebuchet MS"/>
              <a:sym typeface="Trebuchet MS"/>
            </a:endParaRPr>
          </a:p>
          <a:p>
            <a:pPr marL="0" lvl="0" indent="0" algn="l" rtl="0">
              <a:lnSpc>
                <a:spcPct val="115000"/>
              </a:lnSpc>
              <a:spcBef>
                <a:spcPts val="1000"/>
              </a:spcBef>
              <a:spcAft>
                <a:spcPts val="0"/>
              </a:spcAft>
              <a:buClr>
                <a:schemeClr val="dk1"/>
              </a:buClr>
              <a:buSzPts val="1100"/>
              <a:buFont typeface="Arial"/>
              <a:buNone/>
            </a:pPr>
            <a:r>
              <a:rPr lang="en-US" sz="2400" b="1" dirty="0">
                <a:latin typeface="Trebuchet MS"/>
                <a:ea typeface="Trebuchet MS"/>
                <a:cs typeface="Trebuchet MS"/>
                <a:sym typeface="Trebuchet MS"/>
              </a:rPr>
              <a:t>Today</a:t>
            </a:r>
            <a:r>
              <a:rPr lang="en-US" sz="2400" b="1" i="1" dirty="0">
                <a:latin typeface="Trebuchet MS"/>
                <a:ea typeface="Trebuchet MS"/>
                <a:cs typeface="Trebuchet MS"/>
                <a:sym typeface="Trebuchet MS"/>
              </a:rPr>
              <a:t>’</a:t>
            </a:r>
            <a:r>
              <a:rPr lang="en-US" sz="2400" b="1" dirty="0">
                <a:latin typeface="Trebuchet MS"/>
                <a:ea typeface="Trebuchet MS"/>
                <a:cs typeface="Trebuchet MS"/>
                <a:sym typeface="Trebuchet MS"/>
              </a:rPr>
              <a:t>s date : =Date()</a:t>
            </a:r>
            <a:endParaRPr sz="2400" b="1" dirty="0">
              <a:latin typeface="Trebuchet MS"/>
              <a:ea typeface="Trebuchet MS"/>
              <a:cs typeface="Trebuchet MS"/>
              <a:sym typeface="Trebuchet MS"/>
            </a:endParaRPr>
          </a:p>
          <a:p>
            <a:pPr marL="0" lvl="0" indent="0" algn="l" rtl="0">
              <a:lnSpc>
                <a:spcPct val="115000"/>
              </a:lnSpc>
              <a:spcBef>
                <a:spcPts val="1000"/>
              </a:spcBef>
              <a:spcAft>
                <a:spcPts val="0"/>
              </a:spcAft>
              <a:buClr>
                <a:schemeClr val="dk1"/>
              </a:buClr>
              <a:buSzPts val="1100"/>
              <a:buFont typeface="Arial"/>
              <a:buNone/>
            </a:pPr>
            <a:endParaRPr sz="2400" b="1" dirty="0">
              <a:latin typeface="Trebuchet MS"/>
              <a:ea typeface="Trebuchet MS"/>
              <a:cs typeface="Trebuchet MS"/>
              <a:sym typeface="Trebuchet MS"/>
            </a:endParaRPr>
          </a:p>
          <a:p>
            <a:pPr marL="0" lvl="0" indent="0" algn="l" rtl="0">
              <a:lnSpc>
                <a:spcPct val="115000"/>
              </a:lnSpc>
              <a:spcBef>
                <a:spcPts val="1000"/>
              </a:spcBef>
              <a:spcAft>
                <a:spcPts val="0"/>
              </a:spcAft>
              <a:buClr>
                <a:schemeClr val="dk1"/>
              </a:buClr>
              <a:buSzPts val="1100"/>
              <a:buFont typeface="Arial"/>
              <a:buNone/>
            </a:pPr>
            <a:r>
              <a:rPr lang="en-US" sz="2400" b="1" dirty="0">
                <a:latin typeface="Trebuchet MS"/>
                <a:ea typeface="Trebuchet MS"/>
                <a:cs typeface="Trebuchet MS"/>
                <a:sym typeface="Trebuchet MS"/>
              </a:rPr>
              <a:t>Today</a:t>
            </a:r>
            <a:r>
              <a:rPr lang="en-US" sz="2400" b="1" i="1" dirty="0">
                <a:latin typeface="Trebuchet MS"/>
                <a:ea typeface="Trebuchet MS"/>
                <a:cs typeface="Trebuchet MS"/>
                <a:sym typeface="Trebuchet MS"/>
              </a:rPr>
              <a:t>’</a:t>
            </a:r>
            <a:r>
              <a:rPr lang="en-US" sz="2400" b="1" dirty="0">
                <a:latin typeface="Trebuchet MS"/>
                <a:ea typeface="Trebuchet MS"/>
                <a:cs typeface="Trebuchet MS"/>
                <a:sym typeface="Trebuchet MS"/>
              </a:rPr>
              <a:t>s date or later : &gt;=Date()</a:t>
            </a:r>
            <a:endParaRPr sz="2400" b="1" dirty="0">
              <a:latin typeface="Trebuchet MS"/>
              <a:ea typeface="Trebuchet MS"/>
              <a:cs typeface="Trebuchet MS"/>
              <a:sym typeface="Trebuchet MS"/>
            </a:endParaRPr>
          </a:p>
          <a:p>
            <a:pPr marL="0" lvl="0" indent="0" algn="l" rtl="0">
              <a:lnSpc>
                <a:spcPct val="115000"/>
              </a:lnSpc>
              <a:spcBef>
                <a:spcPts val="1000"/>
              </a:spcBef>
              <a:spcAft>
                <a:spcPts val="0"/>
              </a:spcAft>
              <a:buClr>
                <a:schemeClr val="dk1"/>
              </a:buClr>
              <a:buSzPts val="1100"/>
              <a:buFont typeface="Arial"/>
              <a:buNone/>
            </a:pPr>
            <a:endParaRPr sz="2400" b="1" dirty="0">
              <a:latin typeface="Trebuchet MS"/>
              <a:ea typeface="Trebuchet MS"/>
              <a:cs typeface="Trebuchet MS"/>
              <a:sym typeface="Trebuchet MS"/>
            </a:endParaRPr>
          </a:p>
          <a:p>
            <a:pPr marL="0" lvl="0" indent="0" algn="l" rtl="0">
              <a:lnSpc>
                <a:spcPct val="115000"/>
              </a:lnSpc>
              <a:spcBef>
                <a:spcPts val="1000"/>
              </a:spcBef>
              <a:spcAft>
                <a:spcPts val="0"/>
              </a:spcAft>
              <a:buClr>
                <a:schemeClr val="dk1"/>
              </a:buClr>
              <a:buSzPts val="1100"/>
              <a:buFont typeface="Arial"/>
              <a:buNone/>
            </a:pPr>
            <a:r>
              <a:rPr lang="en-US" sz="2400" b="1" dirty="0">
                <a:latin typeface="Trebuchet MS"/>
                <a:ea typeface="Trebuchet MS"/>
                <a:cs typeface="Trebuchet MS"/>
                <a:sym typeface="Trebuchet MS"/>
              </a:rPr>
              <a:t>Today</a:t>
            </a:r>
            <a:r>
              <a:rPr lang="en-US" sz="2400" b="1" i="1" dirty="0">
                <a:latin typeface="Trebuchet MS"/>
                <a:ea typeface="Trebuchet MS"/>
                <a:cs typeface="Trebuchet MS"/>
                <a:sym typeface="Trebuchet MS"/>
              </a:rPr>
              <a:t>’</a:t>
            </a:r>
            <a:r>
              <a:rPr lang="en-US" sz="2400" b="1" dirty="0">
                <a:latin typeface="Trebuchet MS"/>
                <a:ea typeface="Trebuchet MS"/>
                <a:cs typeface="Trebuchet MS"/>
                <a:sym typeface="Trebuchet MS"/>
              </a:rPr>
              <a:t>s date or earlier: &lt;=Date()</a:t>
            </a:r>
            <a:endParaRPr sz="2400" b="1" dirty="0">
              <a:latin typeface="Trebuchet MS"/>
              <a:ea typeface="Trebuchet MS"/>
              <a:cs typeface="Trebuchet MS"/>
              <a:sym typeface="Trebuchet MS"/>
            </a:endParaRPr>
          </a:p>
          <a:p>
            <a:pPr marL="0" lvl="0" indent="0" algn="l" rtl="0">
              <a:lnSpc>
                <a:spcPct val="115000"/>
              </a:lnSpc>
              <a:spcBef>
                <a:spcPts val="1000"/>
              </a:spcBef>
              <a:spcAft>
                <a:spcPts val="0"/>
              </a:spcAft>
              <a:buClr>
                <a:schemeClr val="dk1"/>
              </a:buClr>
              <a:buSzPts val="1100"/>
              <a:buFont typeface="Arial"/>
              <a:buNone/>
            </a:pPr>
            <a:endParaRPr sz="2400" b="1" dirty="0">
              <a:latin typeface="Trebuchet MS"/>
              <a:ea typeface="Trebuchet MS"/>
              <a:cs typeface="Trebuchet MS"/>
              <a:sym typeface="Trebuchet MS"/>
            </a:endParaRPr>
          </a:p>
          <a:p>
            <a:pPr marL="0" lvl="0" indent="0" algn="l" rtl="0">
              <a:lnSpc>
                <a:spcPct val="115000"/>
              </a:lnSpc>
              <a:spcBef>
                <a:spcPts val="1000"/>
              </a:spcBef>
              <a:spcAft>
                <a:spcPts val="0"/>
              </a:spcAft>
              <a:buClr>
                <a:schemeClr val="dk1"/>
              </a:buClr>
              <a:buSzPts val="1100"/>
              <a:buFont typeface="Arial"/>
              <a:buNone/>
            </a:pPr>
            <a:r>
              <a:rPr lang="en-US" sz="2400" b="1" dirty="0">
                <a:latin typeface="Trebuchet MS"/>
                <a:ea typeface="Trebuchet MS"/>
                <a:cs typeface="Trebuchet MS"/>
                <a:sym typeface="Trebuchet MS"/>
              </a:rPr>
              <a:t>After 2/3/2020: &gt; 2/3/2020</a:t>
            </a:r>
            <a:endParaRPr sz="2400" b="1" dirty="0">
              <a:latin typeface="Trebuchet MS"/>
              <a:ea typeface="Trebuchet MS"/>
              <a:cs typeface="Trebuchet MS"/>
              <a:sym typeface="Trebuchet MS"/>
            </a:endParaRPr>
          </a:p>
          <a:p>
            <a:pPr marL="0" lvl="0" indent="0" algn="l" rtl="0">
              <a:lnSpc>
                <a:spcPct val="115000"/>
              </a:lnSpc>
              <a:spcBef>
                <a:spcPts val="1000"/>
              </a:spcBef>
              <a:spcAft>
                <a:spcPts val="0"/>
              </a:spcAft>
              <a:buClr>
                <a:schemeClr val="dk1"/>
              </a:buClr>
              <a:buSzPts val="1100"/>
              <a:buFont typeface="Arial"/>
              <a:buNone/>
            </a:pPr>
            <a:endParaRPr sz="2400" b="1" dirty="0">
              <a:latin typeface="Trebuchet MS"/>
              <a:ea typeface="Trebuchet MS"/>
              <a:cs typeface="Trebuchet MS"/>
              <a:sym typeface="Trebuchet MS"/>
            </a:endParaRPr>
          </a:p>
          <a:p>
            <a:pPr marL="0" lvl="0" indent="0" algn="l" rtl="0">
              <a:lnSpc>
                <a:spcPct val="115000"/>
              </a:lnSpc>
              <a:spcBef>
                <a:spcPts val="1000"/>
              </a:spcBef>
              <a:spcAft>
                <a:spcPts val="0"/>
              </a:spcAft>
              <a:buClr>
                <a:schemeClr val="dk1"/>
              </a:buClr>
              <a:buSzPts val="1100"/>
              <a:buFont typeface="Arial"/>
              <a:buNone/>
            </a:pPr>
            <a:r>
              <a:rPr lang="en-US" sz="2400" b="1" dirty="0">
                <a:latin typeface="Trebuchet MS"/>
                <a:ea typeface="Trebuchet MS"/>
                <a:cs typeface="Trebuchet MS"/>
                <a:sym typeface="Trebuchet MS"/>
              </a:rPr>
              <a:t>Before 2/3/2020: &lt; 2/3/2020</a:t>
            </a:r>
            <a:endParaRPr sz="2400" b="1" dirty="0">
              <a:latin typeface="Trebuchet MS"/>
              <a:ea typeface="Trebuchet MS"/>
              <a:cs typeface="Trebuchet MS"/>
              <a:sym typeface="Trebuchet MS"/>
            </a:endParaRPr>
          </a:p>
          <a:p>
            <a:pPr marL="0" lvl="0" indent="0" algn="l" rtl="0">
              <a:lnSpc>
                <a:spcPct val="115000"/>
              </a:lnSpc>
              <a:spcBef>
                <a:spcPts val="1000"/>
              </a:spcBef>
              <a:spcAft>
                <a:spcPts val="0"/>
              </a:spcAft>
              <a:buClr>
                <a:schemeClr val="dk1"/>
              </a:buClr>
              <a:buSzPts val="1100"/>
              <a:buFont typeface="Arial"/>
              <a:buNone/>
            </a:pPr>
            <a:endParaRPr sz="2400" b="1" dirty="0">
              <a:latin typeface="Trebuchet MS"/>
              <a:ea typeface="Trebuchet MS"/>
              <a:cs typeface="Trebuchet MS"/>
              <a:sym typeface="Trebuchet MS"/>
            </a:endParaRPr>
          </a:p>
          <a:p>
            <a:pPr marL="0" lvl="0" indent="0" algn="l" rtl="0">
              <a:lnSpc>
                <a:spcPct val="115000"/>
              </a:lnSpc>
              <a:spcBef>
                <a:spcPts val="1000"/>
              </a:spcBef>
              <a:spcAft>
                <a:spcPts val="0"/>
              </a:spcAft>
              <a:buClr>
                <a:schemeClr val="dk1"/>
              </a:buClr>
              <a:buSzPts val="1100"/>
              <a:buFont typeface="Arial"/>
              <a:buNone/>
            </a:pPr>
            <a:r>
              <a:rPr lang="en-US" sz="2400" b="1" dirty="0">
                <a:latin typeface="Trebuchet MS"/>
                <a:ea typeface="Trebuchet MS"/>
                <a:cs typeface="Trebuchet MS"/>
                <a:sym typeface="Trebuchet MS"/>
              </a:rPr>
              <a:t>After 2/3/2020: &gt; 2/3/2020</a:t>
            </a:r>
            <a:endParaRPr sz="2400" b="1" dirty="0">
              <a:latin typeface="Trebuchet MS"/>
              <a:ea typeface="Trebuchet MS"/>
              <a:cs typeface="Trebuchet MS"/>
              <a:sym typeface="Trebuchet MS"/>
            </a:endParaRPr>
          </a:p>
          <a:p>
            <a:pPr marL="0" lvl="0" indent="0" algn="l" rtl="0">
              <a:lnSpc>
                <a:spcPct val="115000"/>
              </a:lnSpc>
              <a:spcBef>
                <a:spcPts val="1000"/>
              </a:spcBef>
              <a:spcAft>
                <a:spcPts val="0"/>
              </a:spcAft>
              <a:buClr>
                <a:schemeClr val="dk1"/>
              </a:buClr>
              <a:buSzPts val="1100"/>
              <a:buFont typeface="Arial"/>
              <a:buNone/>
            </a:pPr>
            <a:r>
              <a:rPr lang="en-US" sz="2400" b="1" dirty="0">
                <a:latin typeface="Trebuchet MS"/>
                <a:ea typeface="Trebuchet MS"/>
                <a:cs typeface="Trebuchet MS"/>
                <a:sym typeface="Trebuchet MS"/>
              </a:rPr>
              <a:t>After Pressing the Enter Key it will  Change to &gt;#2/3/2020#</a:t>
            </a:r>
            <a:endParaRPr sz="2400" b="1" dirty="0">
              <a:latin typeface="Trebuchet MS"/>
              <a:ea typeface="Trebuchet MS"/>
              <a:cs typeface="Trebuchet MS"/>
              <a:sym typeface="Trebuchet MS"/>
            </a:endParaRPr>
          </a:p>
          <a:p>
            <a:pPr marL="0" lvl="0" indent="0" algn="l" rtl="0">
              <a:spcBef>
                <a:spcPts val="1000"/>
              </a:spcBef>
              <a:spcAft>
                <a:spcPts val="0"/>
              </a:spcAft>
              <a:buNone/>
            </a:pPr>
            <a:endParaRPr dirty="0"/>
          </a:p>
        </p:txBody>
      </p:sp>
      <p:graphicFrame>
        <p:nvGraphicFramePr>
          <p:cNvPr id="541" name="Google Shape;541;g284c4fae4ef_0_22"/>
          <p:cNvGraphicFramePr/>
          <p:nvPr>
            <p:extLst>
              <p:ext uri="{D42A27DB-BD31-4B8C-83A1-F6EECF244321}">
                <p14:modId xmlns:p14="http://schemas.microsoft.com/office/powerpoint/2010/main" val="622417929"/>
              </p:ext>
            </p:extLst>
          </p:nvPr>
        </p:nvGraphicFramePr>
        <p:xfrm>
          <a:off x="4886269" y="708705"/>
          <a:ext cx="5327550" cy="603474"/>
        </p:xfrm>
        <a:graphic>
          <a:graphicData uri="http://schemas.openxmlformats.org/drawingml/2006/table">
            <a:tbl>
              <a:tblPr>
                <a:noFill/>
                <a:tableStyleId>{C6C6A549-E9F6-4651-A4BB-BE42E357208D}</a:tableStyleId>
              </a:tblPr>
              <a:tblGrid>
                <a:gridCol w="2663775">
                  <a:extLst>
                    <a:ext uri="{9D8B030D-6E8A-4147-A177-3AD203B41FA5}">
                      <a16:colId xmlns:a16="http://schemas.microsoft.com/office/drawing/2014/main" val="20000"/>
                    </a:ext>
                  </a:extLst>
                </a:gridCol>
                <a:gridCol w="2663775">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US" sz="2400" b="1" dirty="0">
                          <a:solidFill>
                            <a:schemeClr val="dk1"/>
                          </a:solidFill>
                          <a:latin typeface="Trebuchet MS"/>
                          <a:ea typeface="Trebuchet MS"/>
                          <a:cs typeface="Trebuchet MS"/>
                          <a:sym typeface="Trebuchet MS"/>
                        </a:rPr>
                        <a:t>validation rule</a:t>
                      </a:r>
                      <a:endParaRPr dirty="0"/>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lnSpc>
                          <a:spcPct val="115000"/>
                        </a:lnSpc>
                        <a:spcBef>
                          <a:spcPts val="1000"/>
                        </a:spcBef>
                        <a:spcAft>
                          <a:spcPts val="0"/>
                        </a:spcAft>
                        <a:buClr>
                          <a:schemeClr val="dk1"/>
                        </a:buClr>
                        <a:buSzPts val="1100"/>
                        <a:buFont typeface="Arial"/>
                        <a:buNone/>
                      </a:pPr>
                      <a:r>
                        <a:rPr lang="en-US" sz="2400" b="1" dirty="0">
                          <a:solidFill>
                            <a:schemeClr val="dk1"/>
                          </a:solidFill>
                          <a:latin typeface="Trebuchet MS"/>
                          <a:ea typeface="Trebuchet MS"/>
                          <a:cs typeface="Trebuchet MS"/>
                          <a:sym typeface="Trebuchet MS"/>
                        </a:rPr>
                        <a:t>=Date()</a:t>
                      </a:r>
                      <a:endParaRPr dirty="0"/>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542" name="Google Shape;542;g284c4fae4ef_0_22"/>
          <p:cNvGraphicFramePr/>
          <p:nvPr>
            <p:extLst>
              <p:ext uri="{D42A27DB-BD31-4B8C-83A1-F6EECF244321}">
                <p14:modId xmlns:p14="http://schemas.microsoft.com/office/powerpoint/2010/main" val="3254371584"/>
              </p:ext>
            </p:extLst>
          </p:nvPr>
        </p:nvGraphicFramePr>
        <p:xfrm>
          <a:off x="4850484" y="2577175"/>
          <a:ext cx="5327550" cy="603474"/>
        </p:xfrm>
        <a:graphic>
          <a:graphicData uri="http://schemas.openxmlformats.org/drawingml/2006/table">
            <a:tbl>
              <a:tblPr>
                <a:noFill/>
                <a:tableStyleId>{C6C6A549-E9F6-4651-A4BB-BE42E357208D}</a:tableStyleId>
              </a:tblPr>
              <a:tblGrid>
                <a:gridCol w="2816150">
                  <a:extLst>
                    <a:ext uri="{9D8B030D-6E8A-4147-A177-3AD203B41FA5}">
                      <a16:colId xmlns:a16="http://schemas.microsoft.com/office/drawing/2014/main" val="20000"/>
                    </a:ext>
                  </a:extLst>
                </a:gridCol>
                <a:gridCol w="2511400">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US" sz="2400" b="1">
                          <a:solidFill>
                            <a:schemeClr val="dk1"/>
                          </a:solidFill>
                          <a:latin typeface="Trebuchet MS"/>
                          <a:ea typeface="Trebuchet MS"/>
                          <a:cs typeface="Trebuchet MS"/>
                          <a:sym typeface="Trebuchet MS"/>
                        </a:rPr>
                        <a:t>validation rule</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lnSpc>
                          <a:spcPct val="115000"/>
                        </a:lnSpc>
                        <a:spcBef>
                          <a:spcPts val="1000"/>
                        </a:spcBef>
                        <a:spcAft>
                          <a:spcPts val="0"/>
                        </a:spcAft>
                        <a:buClr>
                          <a:schemeClr val="dk1"/>
                        </a:buClr>
                        <a:buSzPts val="1100"/>
                        <a:buFont typeface="Arial"/>
                        <a:buNone/>
                      </a:pPr>
                      <a:r>
                        <a:rPr lang="en-US" sz="2400" b="1" dirty="0">
                          <a:solidFill>
                            <a:schemeClr val="dk1"/>
                          </a:solidFill>
                          <a:latin typeface="Trebuchet MS"/>
                          <a:ea typeface="Trebuchet MS"/>
                          <a:cs typeface="Trebuchet MS"/>
                          <a:sym typeface="Trebuchet MS"/>
                        </a:rPr>
                        <a:t>&lt;=Date()</a:t>
                      </a:r>
                      <a:endParaRPr dirty="0"/>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543" name="Google Shape;543;g284c4fae4ef_0_22"/>
          <p:cNvGraphicFramePr/>
          <p:nvPr>
            <p:extLst>
              <p:ext uri="{D42A27DB-BD31-4B8C-83A1-F6EECF244321}">
                <p14:modId xmlns:p14="http://schemas.microsoft.com/office/powerpoint/2010/main" val="2423971199"/>
              </p:ext>
            </p:extLst>
          </p:nvPr>
        </p:nvGraphicFramePr>
        <p:xfrm>
          <a:off x="4806310" y="3563875"/>
          <a:ext cx="5240400" cy="603474"/>
        </p:xfrm>
        <a:graphic>
          <a:graphicData uri="http://schemas.openxmlformats.org/drawingml/2006/table">
            <a:tbl>
              <a:tblPr>
                <a:noFill/>
                <a:tableStyleId>{C6C6A549-E9F6-4651-A4BB-BE42E357208D}</a:tableStyleId>
              </a:tblPr>
              <a:tblGrid>
                <a:gridCol w="2620200">
                  <a:extLst>
                    <a:ext uri="{9D8B030D-6E8A-4147-A177-3AD203B41FA5}">
                      <a16:colId xmlns:a16="http://schemas.microsoft.com/office/drawing/2014/main" val="20000"/>
                    </a:ext>
                  </a:extLst>
                </a:gridCol>
                <a:gridCol w="2620200">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US" sz="2400" b="1" dirty="0">
                          <a:solidFill>
                            <a:schemeClr val="dk1"/>
                          </a:solidFill>
                          <a:latin typeface="Trebuchet MS"/>
                          <a:ea typeface="Trebuchet MS"/>
                          <a:cs typeface="Trebuchet MS"/>
                          <a:sym typeface="Trebuchet MS"/>
                        </a:rPr>
                        <a:t>validation rule</a:t>
                      </a:r>
                      <a:endParaRPr dirty="0"/>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lnSpc>
                          <a:spcPct val="115000"/>
                        </a:lnSpc>
                        <a:spcBef>
                          <a:spcPts val="1000"/>
                        </a:spcBef>
                        <a:spcAft>
                          <a:spcPts val="0"/>
                        </a:spcAft>
                        <a:buClr>
                          <a:schemeClr val="dk1"/>
                        </a:buClr>
                        <a:buSzPts val="1100"/>
                        <a:buFont typeface="Arial"/>
                        <a:buNone/>
                      </a:pPr>
                      <a:r>
                        <a:rPr lang="en-US" sz="2400" b="1" dirty="0">
                          <a:solidFill>
                            <a:schemeClr val="dk1"/>
                          </a:solidFill>
                          <a:latin typeface="Trebuchet MS"/>
                          <a:ea typeface="Trebuchet MS"/>
                          <a:cs typeface="Trebuchet MS"/>
                          <a:sym typeface="Trebuchet MS"/>
                        </a:rPr>
                        <a:t>&gt; 2/3/2020</a:t>
                      </a:r>
                      <a:endParaRPr dirty="0"/>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544" name="Google Shape;544;g284c4fae4ef_0_22"/>
          <p:cNvGraphicFramePr/>
          <p:nvPr/>
        </p:nvGraphicFramePr>
        <p:xfrm>
          <a:off x="4881325" y="1590475"/>
          <a:ext cx="5327550" cy="603474"/>
        </p:xfrm>
        <a:graphic>
          <a:graphicData uri="http://schemas.openxmlformats.org/drawingml/2006/table">
            <a:tbl>
              <a:tblPr>
                <a:noFill/>
                <a:tableStyleId>{C6C6A549-E9F6-4651-A4BB-BE42E357208D}</a:tableStyleId>
              </a:tblPr>
              <a:tblGrid>
                <a:gridCol w="2663775">
                  <a:extLst>
                    <a:ext uri="{9D8B030D-6E8A-4147-A177-3AD203B41FA5}">
                      <a16:colId xmlns:a16="http://schemas.microsoft.com/office/drawing/2014/main" val="20000"/>
                    </a:ext>
                  </a:extLst>
                </a:gridCol>
                <a:gridCol w="2663775">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US" sz="2400" b="1">
                          <a:solidFill>
                            <a:schemeClr val="dk1"/>
                          </a:solidFill>
                          <a:latin typeface="Trebuchet MS"/>
                          <a:ea typeface="Trebuchet MS"/>
                          <a:cs typeface="Trebuchet MS"/>
                          <a:sym typeface="Trebuchet MS"/>
                        </a:rPr>
                        <a:t>validation rule</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lnSpc>
                          <a:spcPct val="115000"/>
                        </a:lnSpc>
                        <a:spcBef>
                          <a:spcPts val="1000"/>
                        </a:spcBef>
                        <a:spcAft>
                          <a:spcPts val="0"/>
                        </a:spcAft>
                        <a:buClr>
                          <a:schemeClr val="dk1"/>
                        </a:buClr>
                        <a:buSzPts val="1100"/>
                        <a:buFont typeface="Arial"/>
                        <a:buNone/>
                      </a:pPr>
                      <a:r>
                        <a:rPr lang="en-US" sz="2400" b="1">
                          <a:solidFill>
                            <a:schemeClr val="dk1"/>
                          </a:solidFill>
                          <a:latin typeface="Trebuchet MS"/>
                          <a:ea typeface="Trebuchet MS"/>
                          <a:cs typeface="Trebuchet MS"/>
                          <a:sym typeface="Trebuchet MS"/>
                        </a:rPr>
                        <a:t> &gt;=Date()</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545" name="Google Shape;545;g284c4fae4ef_0_22"/>
          <p:cNvGraphicFramePr/>
          <p:nvPr>
            <p:extLst>
              <p:ext uri="{D42A27DB-BD31-4B8C-83A1-F6EECF244321}">
                <p14:modId xmlns:p14="http://schemas.microsoft.com/office/powerpoint/2010/main" val="287770138"/>
              </p:ext>
            </p:extLst>
          </p:nvPr>
        </p:nvGraphicFramePr>
        <p:xfrm>
          <a:off x="4773603" y="4449850"/>
          <a:ext cx="5240400" cy="603474"/>
        </p:xfrm>
        <a:graphic>
          <a:graphicData uri="http://schemas.openxmlformats.org/drawingml/2006/table">
            <a:tbl>
              <a:tblPr>
                <a:noFill/>
                <a:tableStyleId>{C6C6A549-E9F6-4651-A4BB-BE42E357208D}</a:tableStyleId>
              </a:tblPr>
              <a:tblGrid>
                <a:gridCol w="2620200">
                  <a:extLst>
                    <a:ext uri="{9D8B030D-6E8A-4147-A177-3AD203B41FA5}">
                      <a16:colId xmlns:a16="http://schemas.microsoft.com/office/drawing/2014/main" val="20000"/>
                    </a:ext>
                  </a:extLst>
                </a:gridCol>
                <a:gridCol w="2620200">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US" sz="2400" b="1" dirty="0">
                          <a:solidFill>
                            <a:schemeClr val="dk1"/>
                          </a:solidFill>
                          <a:latin typeface="Trebuchet MS"/>
                          <a:ea typeface="Trebuchet MS"/>
                          <a:cs typeface="Trebuchet MS"/>
                          <a:sym typeface="Trebuchet MS"/>
                        </a:rPr>
                        <a:t>validation rule</a:t>
                      </a:r>
                      <a:endParaRPr dirty="0"/>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lnSpc>
                          <a:spcPct val="115000"/>
                        </a:lnSpc>
                        <a:spcBef>
                          <a:spcPts val="1000"/>
                        </a:spcBef>
                        <a:spcAft>
                          <a:spcPts val="0"/>
                        </a:spcAft>
                        <a:buClr>
                          <a:schemeClr val="dk1"/>
                        </a:buClr>
                        <a:buSzPts val="1100"/>
                        <a:buFont typeface="Arial"/>
                        <a:buNone/>
                      </a:pPr>
                      <a:r>
                        <a:rPr lang="en-US" sz="2400" b="1" dirty="0">
                          <a:solidFill>
                            <a:schemeClr val="dk1"/>
                          </a:solidFill>
                          <a:latin typeface="Trebuchet MS"/>
                          <a:ea typeface="Trebuchet MS"/>
                          <a:cs typeface="Trebuchet MS"/>
                          <a:sym typeface="Trebuchet MS"/>
                        </a:rPr>
                        <a:t>&lt; 2/3/2020</a:t>
                      </a:r>
                      <a:endParaRPr dirty="0"/>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546" name="Google Shape;546;g284c4fae4ef_0_22"/>
          <p:cNvGraphicFramePr/>
          <p:nvPr>
            <p:extLst>
              <p:ext uri="{D42A27DB-BD31-4B8C-83A1-F6EECF244321}">
                <p14:modId xmlns:p14="http://schemas.microsoft.com/office/powerpoint/2010/main" val="695961606"/>
              </p:ext>
            </p:extLst>
          </p:nvPr>
        </p:nvGraphicFramePr>
        <p:xfrm>
          <a:off x="4764934" y="5339528"/>
          <a:ext cx="5240400" cy="603474"/>
        </p:xfrm>
        <a:graphic>
          <a:graphicData uri="http://schemas.openxmlformats.org/drawingml/2006/table">
            <a:tbl>
              <a:tblPr>
                <a:noFill/>
                <a:tableStyleId>{C6C6A549-E9F6-4651-A4BB-BE42E357208D}</a:tableStyleId>
              </a:tblPr>
              <a:tblGrid>
                <a:gridCol w="2620200">
                  <a:extLst>
                    <a:ext uri="{9D8B030D-6E8A-4147-A177-3AD203B41FA5}">
                      <a16:colId xmlns:a16="http://schemas.microsoft.com/office/drawing/2014/main" val="20000"/>
                    </a:ext>
                  </a:extLst>
                </a:gridCol>
                <a:gridCol w="2620200">
                  <a:extLst>
                    <a:ext uri="{9D8B030D-6E8A-4147-A177-3AD203B41FA5}">
                      <a16:colId xmlns:a16="http://schemas.microsoft.com/office/drawing/2014/main" val="20001"/>
                    </a:ext>
                  </a:extLst>
                </a:gridCol>
              </a:tblGrid>
              <a:tr h="581292">
                <a:tc>
                  <a:txBody>
                    <a:bodyPr/>
                    <a:lstStyle/>
                    <a:p>
                      <a:pPr marL="0" lvl="0" indent="0" algn="l" rtl="0">
                        <a:spcBef>
                          <a:spcPts val="0"/>
                        </a:spcBef>
                        <a:spcAft>
                          <a:spcPts val="0"/>
                        </a:spcAft>
                        <a:buNone/>
                      </a:pPr>
                      <a:r>
                        <a:rPr lang="en-US" sz="2400" b="1" dirty="0">
                          <a:solidFill>
                            <a:schemeClr val="dk1"/>
                          </a:solidFill>
                          <a:latin typeface="Trebuchet MS"/>
                          <a:ea typeface="Trebuchet MS"/>
                          <a:cs typeface="Trebuchet MS"/>
                          <a:sym typeface="Trebuchet MS"/>
                        </a:rPr>
                        <a:t>validation rule</a:t>
                      </a:r>
                      <a:endParaRPr dirty="0"/>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lnSpc>
                          <a:spcPct val="115000"/>
                        </a:lnSpc>
                        <a:spcBef>
                          <a:spcPts val="1000"/>
                        </a:spcBef>
                        <a:spcAft>
                          <a:spcPts val="0"/>
                        </a:spcAft>
                        <a:buNone/>
                      </a:pPr>
                      <a:r>
                        <a:rPr lang="en-US" sz="2400" b="1" dirty="0" smtClean="0">
                          <a:solidFill>
                            <a:schemeClr val="dk1"/>
                          </a:solidFill>
                          <a:latin typeface="Trebuchet MS"/>
                          <a:ea typeface="Trebuchet MS"/>
                          <a:cs typeface="Trebuchet MS"/>
                          <a:sym typeface="Trebuchet MS"/>
                        </a:rPr>
                        <a:t>&gt; </a:t>
                      </a:r>
                      <a:r>
                        <a:rPr lang="en-US" sz="2400" b="1" dirty="0">
                          <a:solidFill>
                            <a:schemeClr val="dk1"/>
                          </a:solidFill>
                          <a:latin typeface="Trebuchet MS"/>
                          <a:ea typeface="Trebuchet MS"/>
                          <a:cs typeface="Trebuchet MS"/>
                          <a:sym typeface="Trebuchet MS"/>
                        </a:rPr>
                        <a:t>#2/3/2020#</a:t>
                      </a:r>
                      <a:endParaRPr dirty="0"/>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cxnSp>
        <p:nvCxnSpPr>
          <p:cNvPr id="3" name="Elbow Connector 2"/>
          <p:cNvCxnSpPr/>
          <p:nvPr/>
        </p:nvCxnSpPr>
        <p:spPr>
          <a:xfrm rot="16200000" flipV="1">
            <a:off x="9106524" y="5968409"/>
            <a:ext cx="704540" cy="269824"/>
          </a:xfrm>
          <a:prstGeom prst="bentConnector3">
            <a:avLst>
              <a:gd name="adj1" fmla="val 50000"/>
            </a:avLst>
          </a:prstGeom>
          <a:ln w="5715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47"/>
          <p:cNvSpPr txBox="1">
            <a:spLocks noGrp="1"/>
          </p:cNvSpPr>
          <p:nvPr>
            <p:ph type="title"/>
          </p:nvPr>
        </p:nvSpPr>
        <p:spPr>
          <a:xfrm>
            <a:off x="718903" y="850865"/>
            <a:ext cx="10364451" cy="61067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1800"/>
              <a:buNone/>
            </a:pPr>
            <a:r>
              <a:rPr lang="en-US" sz="2800"/>
              <a:t>In MS Access2010 ,a database can be created in two ways </a:t>
            </a:r>
            <a:endParaRPr sz="2800"/>
          </a:p>
        </p:txBody>
      </p:sp>
      <p:pic>
        <p:nvPicPr>
          <p:cNvPr id="371" name="Google Shape;371;p47"/>
          <p:cNvPicPr preferRelativeResize="0"/>
          <p:nvPr/>
        </p:nvPicPr>
        <p:blipFill rotWithShape="1">
          <a:blip r:embed="rId3">
            <a:alphaModFix/>
          </a:blip>
          <a:srcRect b="10978"/>
          <a:stretch/>
        </p:blipFill>
        <p:spPr>
          <a:xfrm>
            <a:off x="0" y="1461541"/>
            <a:ext cx="12192000" cy="539645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48"/>
          <p:cNvSpPr txBox="1">
            <a:spLocks noGrp="1"/>
          </p:cNvSpPr>
          <p:nvPr>
            <p:ph type="title"/>
          </p:nvPr>
        </p:nvSpPr>
        <p:spPr>
          <a:xfrm>
            <a:off x="734668" y="677445"/>
            <a:ext cx="10364451" cy="61067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1800"/>
              <a:buNone/>
            </a:pPr>
            <a:r>
              <a:rPr lang="en-US" sz="2800"/>
              <a:t>In MS Access2010 ,a database can be created in two ways </a:t>
            </a:r>
            <a:endParaRPr sz="2800"/>
          </a:p>
        </p:txBody>
      </p:sp>
      <p:pic>
        <p:nvPicPr>
          <p:cNvPr id="377" name="Google Shape;377;p48"/>
          <p:cNvPicPr preferRelativeResize="0"/>
          <p:nvPr/>
        </p:nvPicPr>
        <p:blipFill rotWithShape="1">
          <a:blip r:embed="rId3">
            <a:alphaModFix/>
          </a:blip>
          <a:srcRect l="259" r="16724" b="30849"/>
          <a:stretch/>
        </p:blipFill>
        <p:spPr>
          <a:xfrm>
            <a:off x="31530" y="1461540"/>
            <a:ext cx="12160469" cy="5396460"/>
          </a:xfrm>
          <a:prstGeom prst="rect">
            <a:avLst/>
          </a:prstGeom>
          <a:noFill/>
          <a:ln>
            <a:noFill/>
          </a:ln>
        </p:spPr>
      </p:pic>
      <p:sp>
        <p:nvSpPr>
          <p:cNvPr id="378" name="Google Shape;378;p48"/>
          <p:cNvSpPr/>
          <p:nvPr/>
        </p:nvSpPr>
        <p:spPr>
          <a:xfrm>
            <a:off x="5916893" y="5074171"/>
            <a:ext cx="2107756" cy="885195"/>
          </a:xfrm>
          <a:prstGeom prst="wedgeEllipseCallout">
            <a:avLst>
              <a:gd name="adj1" fmla="val -67196"/>
              <a:gd name="adj2" fmla="val -112728"/>
            </a:avLst>
          </a:prstGeom>
          <a:solidFill>
            <a:schemeClr val="lt1"/>
          </a:solidFill>
          <a:ln w="254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Arial"/>
                <a:ea typeface="Arial"/>
                <a:cs typeface="Arial"/>
                <a:sym typeface="Arial"/>
              </a:rPr>
              <a:t>Blank Database</a:t>
            </a:r>
            <a:endParaRPr sz="1600" b="1" i="0" u="none" strike="noStrike" cap="none">
              <a:solidFill>
                <a:schemeClr val="dk1"/>
              </a:solidFill>
              <a:latin typeface="Arial"/>
              <a:ea typeface="Arial"/>
              <a:cs typeface="Arial"/>
              <a:sym typeface="Arial"/>
            </a:endParaRPr>
          </a:p>
        </p:txBody>
      </p:sp>
      <p:sp>
        <p:nvSpPr>
          <p:cNvPr id="379" name="Google Shape;379;p48"/>
          <p:cNvSpPr/>
          <p:nvPr/>
        </p:nvSpPr>
        <p:spPr>
          <a:xfrm>
            <a:off x="8765197" y="3050930"/>
            <a:ext cx="2107756" cy="885195"/>
          </a:xfrm>
          <a:prstGeom prst="wedgeEllipseCallout">
            <a:avLst>
              <a:gd name="adj1" fmla="val -67196"/>
              <a:gd name="adj2" fmla="val -112728"/>
            </a:avLst>
          </a:prstGeom>
          <a:solidFill>
            <a:schemeClr val="lt1"/>
          </a:solidFill>
          <a:ln w="254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Arial"/>
                <a:ea typeface="Arial"/>
                <a:cs typeface="Arial"/>
                <a:sym typeface="Arial"/>
              </a:rPr>
              <a:t>Available Templates</a:t>
            </a:r>
            <a:endParaRPr sz="1600" b="1" i="0" u="none" strike="noStrike" cap="non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49"/>
          <p:cNvSpPr txBox="1">
            <a:spLocks noGrp="1"/>
          </p:cNvSpPr>
          <p:nvPr>
            <p:ph type="title"/>
          </p:nvPr>
        </p:nvSpPr>
        <p:spPr>
          <a:xfrm>
            <a:off x="734668" y="677445"/>
            <a:ext cx="10364451" cy="61067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1800"/>
              <a:buNone/>
            </a:pPr>
            <a:r>
              <a:rPr lang="en-US" sz="2800"/>
              <a:t>In MS Access2010 ,a database can be created in two ways </a:t>
            </a:r>
            <a:endParaRPr sz="2800"/>
          </a:p>
        </p:txBody>
      </p:sp>
      <p:pic>
        <p:nvPicPr>
          <p:cNvPr id="385" name="Google Shape;385;p49"/>
          <p:cNvPicPr preferRelativeResize="0"/>
          <p:nvPr/>
        </p:nvPicPr>
        <p:blipFill rotWithShape="1">
          <a:blip r:embed="rId3">
            <a:alphaModFix/>
          </a:blip>
          <a:srcRect l="27025" t="30989" r="27342" b="29315"/>
          <a:stretch/>
        </p:blipFill>
        <p:spPr>
          <a:xfrm>
            <a:off x="1345788" y="1491257"/>
            <a:ext cx="9142210" cy="4256690"/>
          </a:xfrm>
          <a:prstGeom prst="rect">
            <a:avLst/>
          </a:prstGeom>
          <a:noFill/>
          <a:ln>
            <a:noFill/>
          </a:ln>
        </p:spPr>
      </p:pic>
      <p:sp>
        <p:nvSpPr>
          <p:cNvPr id="386" name="Google Shape;386;p49"/>
          <p:cNvSpPr/>
          <p:nvPr/>
        </p:nvSpPr>
        <p:spPr>
          <a:xfrm>
            <a:off x="8036245" y="5065888"/>
            <a:ext cx="3551410" cy="1508333"/>
          </a:xfrm>
          <a:prstGeom prst="wedgeEllipseCallout">
            <a:avLst>
              <a:gd name="adj1" fmla="val -49001"/>
              <a:gd name="adj2" fmla="val -235618"/>
            </a:avLst>
          </a:prstGeom>
          <a:solidFill>
            <a:schemeClr val="lt1"/>
          </a:solidFill>
          <a:ln w="254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Arial"/>
                <a:ea typeface="Arial"/>
                <a:cs typeface="Arial"/>
                <a:sym typeface="Arial"/>
              </a:rPr>
              <a:t>Change the name and the location of the database</a:t>
            </a:r>
            <a:endParaRPr sz="1600" b="1" i="0" u="none" strike="noStrike" cap="non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50"/>
          <p:cNvSpPr txBox="1">
            <a:spLocks noGrp="1"/>
          </p:cNvSpPr>
          <p:nvPr>
            <p:ph type="title"/>
          </p:nvPr>
        </p:nvSpPr>
        <p:spPr>
          <a:xfrm>
            <a:off x="778863" y="266248"/>
            <a:ext cx="10364451" cy="61067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1800"/>
              <a:buNone/>
            </a:pPr>
            <a:r>
              <a:rPr lang="en-US" sz="2800"/>
              <a:t> Components of a Database Window</a:t>
            </a:r>
            <a:endParaRPr sz="2800"/>
          </a:p>
        </p:txBody>
      </p:sp>
      <p:pic>
        <p:nvPicPr>
          <p:cNvPr id="392" name="Google Shape;392;p50"/>
          <p:cNvPicPr preferRelativeResize="0"/>
          <p:nvPr/>
        </p:nvPicPr>
        <p:blipFill rotWithShape="1">
          <a:blip r:embed="rId3">
            <a:alphaModFix/>
          </a:blip>
          <a:srcRect b="8272"/>
          <a:stretch/>
        </p:blipFill>
        <p:spPr>
          <a:xfrm>
            <a:off x="-1" y="994591"/>
            <a:ext cx="12192001" cy="595110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51"/>
          <p:cNvSpPr txBox="1">
            <a:spLocks noGrp="1"/>
          </p:cNvSpPr>
          <p:nvPr>
            <p:ph type="title"/>
          </p:nvPr>
        </p:nvSpPr>
        <p:spPr>
          <a:xfrm>
            <a:off x="778863" y="266248"/>
            <a:ext cx="10364451" cy="61067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1800"/>
              <a:buNone/>
            </a:pPr>
            <a:r>
              <a:rPr lang="en-US" sz="2800"/>
              <a:t> Components of a Database Window</a:t>
            </a:r>
            <a:endParaRPr sz="2800"/>
          </a:p>
        </p:txBody>
      </p:sp>
      <p:pic>
        <p:nvPicPr>
          <p:cNvPr id="398" name="Google Shape;398;p51"/>
          <p:cNvPicPr preferRelativeResize="0"/>
          <p:nvPr/>
        </p:nvPicPr>
        <p:blipFill rotWithShape="1">
          <a:blip r:embed="rId3">
            <a:alphaModFix/>
          </a:blip>
          <a:srcRect b="8272"/>
          <a:stretch/>
        </p:blipFill>
        <p:spPr>
          <a:xfrm>
            <a:off x="14989" y="981845"/>
            <a:ext cx="12192001" cy="5951106"/>
          </a:xfrm>
          <a:prstGeom prst="rect">
            <a:avLst/>
          </a:prstGeom>
          <a:noFill/>
          <a:ln>
            <a:noFill/>
          </a:ln>
        </p:spPr>
      </p:pic>
      <p:grpSp>
        <p:nvGrpSpPr>
          <p:cNvPr id="399" name="Google Shape;399;p51"/>
          <p:cNvGrpSpPr/>
          <p:nvPr/>
        </p:nvGrpSpPr>
        <p:grpSpPr>
          <a:xfrm>
            <a:off x="-85654" y="1000029"/>
            <a:ext cx="12338394" cy="5932922"/>
            <a:chOff x="-85654" y="981845"/>
            <a:chExt cx="12338394" cy="5932922"/>
          </a:xfrm>
        </p:grpSpPr>
        <p:pic>
          <p:nvPicPr>
            <p:cNvPr id="400" name="Google Shape;400;p51"/>
            <p:cNvPicPr preferRelativeResize="0"/>
            <p:nvPr/>
          </p:nvPicPr>
          <p:blipFill rotWithShape="1">
            <a:blip r:embed="rId4">
              <a:alphaModFix/>
            </a:blip>
            <a:srcRect/>
            <a:stretch/>
          </p:blipFill>
          <p:spPr>
            <a:xfrm>
              <a:off x="0" y="1000029"/>
              <a:ext cx="12177011" cy="5914738"/>
            </a:xfrm>
            <a:prstGeom prst="rect">
              <a:avLst/>
            </a:prstGeom>
            <a:noFill/>
            <a:ln>
              <a:noFill/>
            </a:ln>
          </p:spPr>
        </p:pic>
        <p:sp>
          <p:nvSpPr>
            <p:cNvPr id="401" name="Google Shape;401;p51"/>
            <p:cNvSpPr/>
            <p:nvPr/>
          </p:nvSpPr>
          <p:spPr>
            <a:xfrm>
              <a:off x="531368" y="1951473"/>
              <a:ext cx="862717" cy="734517"/>
            </a:xfrm>
            <a:prstGeom prst="wedgeEllipseCallout">
              <a:avLst>
                <a:gd name="adj1" fmla="val -75315"/>
                <a:gd name="adj2" fmla="val -129564"/>
              </a:avLst>
            </a:prstGeom>
            <a:solidFill>
              <a:schemeClr val="lt1"/>
            </a:solidFill>
            <a:ln w="254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02" name="Google Shape;402;p51"/>
            <p:cNvSpPr/>
            <p:nvPr/>
          </p:nvSpPr>
          <p:spPr>
            <a:xfrm>
              <a:off x="5212555" y="2773189"/>
              <a:ext cx="1885014" cy="572124"/>
            </a:xfrm>
            <a:prstGeom prst="wedgeEllipseCallout">
              <a:avLst>
                <a:gd name="adj1" fmla="val 15870"/>
                <a:gd name="adj2" fmla="val -343060"/>
              </a:avLst>
            </a:prstGeom>
            <a:solidFill>
              <a:schemeClr val="lt1"/>
            </a:solidFill>
            <a:ln w="254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03" name="Google Shape;403;p51"/>
            <p:cNvSpPr/>
            <p:nvPr/>
          </p:nvSpPr>
          <p:spPr>
            <a:xfrm>
              <a:off x="7210270" y="5156617"/>
              <a:ext cx="1858780" cy="782352"/>
            </a:xfrm>
            <a:prstGeom prst="wedgeEllipseCallout">
              <a:avLst>
                <a:gd name="adj1" fmla="val -8014"/>
                <a:gd name="adj2" fmla="val 159548"/>
              </a:avLst>
            </a:prstGeom>
            <a:solidFill>
              <a:schemeClr val="lt1"/>
            </a:solidFill>
            <a:ln w="254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04" name="Google Shape;404;p51"/>
            <p:cNvSpPr/>
            <p:nvPr/>
          </p:nvSpPr>
          <p:spPr>
            <a:xfrm>
              <a:off x="8220308" y="2102378"/>
              <a:ext cx="2413417" cy="1056808"/>
            </a:xfrm>
            <a:prstGeom prst="wedgeEllipseCallout">
              <a:avLst>
                <a:gd name="adj1" fmla="val 86656"/>
                <a:gd name="adj2" fmla="val -135268"/>
              </a:avLst>
            </a:prstGeom>
            <a:solidFill>
              <a:schemeClr val="lt1"/>
            </a:solidFill>
            <a:ln w="254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05" name="Google Shape;405;p51"/>
            <p:cNvSpPr/>
            <p:nvPr/>
          </p:nvSpPr>
          <p:spPr>
            <a:xfrm>
              <a:off x="10934232" y="3526445"/>
              <a:ext cx="1318508" cy="944381"/>
            </a:xfrm>
            <a:prstGeom prst="wedgeEllipseCallout">
              <a:avLst>
                <a:gd name="adj1" fmla="val 15089"/>
                <a:gd name="adj2" fmla="val -227812"/>
              </a:avLst>
            </a:prstGeom>
            <a:solidFill>
              <a:schemeClr val="lt1"/>
            </a:solidFill>
            <a:ln w="254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06" name="Google Shape;406;p51"/>
            <p:cNvSpPr/>
            <p:nvPr/>
          </p:nvSpPr>
          <p:spPr>
            <a:xfrm>
              <a:off x="9533745" y="3159186"/>
              <a:ext cx="1609570" cy="734517"/>
            </a:xfrm>
            <a:prstGeom prst="wedgeEllipseCallout">
              <a:avLst>
                <a:gd name="adj1" fmla="val 97918"/>
                <a:gd name="adj2" fmla="val -315278"/>
              </a:avLst>
            </a:prstGeom>
            <a:solidFill>
              <a:schemeClr val="lt1"/>
            </a:solidFill>
            <a:ln w="254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07" name="Google Shape;407;p51"/>
            <p:cNvSpPr/>
            <p:nvPr/>
          </p:nvSpPr>
          <p:spPr>
            <a:xfrm>
              <a:off x="8628945" y="1068097"/>
              <a:ext cx="1596141" cy="917263"/>
            </a:xfrm>
            <a:prstGeom prst="wedgeEllipseCallout">
              <a:avLst>
                <a:gd name="adj1" fmla="val 103967"/>
                <a:gd name="adj2" fmla="val -47094"/>
              </a:avLst>
            </a:prstGeom>
            <a:solidFill>
              <a:schemeClr val="lt1"/>
            </a:solidFill>
            <a:ln w="254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08" name="Google Shape;408;p51"/>
            <p:cNvSpPr/>
            <p:nvPr/>
          </p:nvSpPr>
          <p:spPr>
            <a:xfrm>
              <a:off x="-85654" y="4342561"/>
              <a:ext cx="2352828" cy="1050744"/>
            </a:xfrm>
            <a:prstGeom prst="wedgeEllipseCallout">
              <a:avLst>
                <a:gd name="adj1" fmla="val -22117"/>
                <a:gd name="adj2" fmla="val -178881"/>
              </a:avLst>
            </a:prstGeom>
            <a:solidFill>
              <a:schemeClr val="lt1"/>
            </a:solidFill>
            <a:ln w="254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09" name="Google Shape;409;p51"/>
            <p:cNvSpPr/>
            <p:nvPr/>
          </p:nvSpPr>
          <p:spPr>
            <a:xfrm>
              <a:off x="1166576" y="3345313"/>
              <a:ext cx="2569560" cy="1096780"/>
            </a:xfrm>
            <a:prstGeom prst="wedgeEllipseCallout">
              <a:avLst>
                <a:gd name="adj1" fmla="val -57732"/>
                <a:gd name="adj2" fmla="val -250978"/>
              </a:avLst>
            </a:prstGeom>
            <a:solidFill>
              <a:schemeClr val="lt1"/>
            </a:solidFill>
            <a:ln w="254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10" name="Google Shape;410;p51"/>
            <p:cNvSpPr/>
            <p:nvPr/>
          </p:nvSpPr>
          <p:spPr>
            <a:xfrm>
              <a:off x="3811952" y="3630128"/>
              <a:ext cx="2696819" cy="1026816"/>
            </a:xfrm>
            <a:prstGeom prst="wedgeEllipseCallout">
              <a:avLst>
                <a:gd name="adj1" fmla="val -104702"/>
                <a:gd name="adj2" fmla="val -175307"/>
              </a:avLst>
            </a:prstGeom>
            <a:solidFill>
              <a:schemeClr val="lt1"/>
            </a:solidFill>
            <a:ln w="254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11" name="Google Shape;411;p51"/>
            <p:cNvSpPr/>
            <p:nvPr/>
          </p:nvSpPr>
          <p:spPr>
            <a:xfrm>
              <a:off x="14989" y="981845"/>
              <a:ext cx="1379096" cy="247348"/>
            </a:xfrm>
            <a:prstGeom prst="rect">
              <a:avLst/>
            </a:prstGeom>
            <a:no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52"/>
          <p:cNvSpPr txBox="1">
            <a:spLocks noGrp="1"/>
          </p:cNvSpPr>
          <p:nvPr>
            <p:ph type="title"/>
          </p:nvPr>
        </p:nvSpPr>
        <p:spPr>
          <a:xfrm>
            <a:off x="793854" y="2762110"/>
            <a:ext cx="10364451" cy="159617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1800"/>
              <a:buNone/>
            </a:pPr>
            <a:r>
              <a:rPr lang="en-US" u="sng">
                <a:solidFill>
                  <a:schemeClr val="hlink"/>
                </a:solidFill>
                <a:hlinkClick r:id="rId3"/>
              </a:rPr>
              <a:t>https://wordwall.net/resource/60570070</a:t>
            </a:r>
            <a:r>
              <a:rPr lang="en-US"/>
              <a:t>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420"/>
        <p:cNvGrpSpPr/>
        <p:nvPr/>
      </p:nvGrpSpPr>
      <p:grpSpPr>
        <a:xfrm>
          <a:off x="0" y="0"/>
          <a:ext cx="0" cy="0"/>
          <a:chOff x="0" y="0"/>
          <a:chExt cx="0" cy="0"/>
        </a:xfrm>
      </p:grpSpPr>
      <p:sp>
        <p:nvSpPr>
          <p:cNvPr id="421" name="Google Shape;421;p53"/>
          <p:cNvSpPr txBox="1">
            <a:spLocks noGrp="1"/>
          </p:cNvSpPr>
          <p:nvPr>
            <p:ph type="body" idx="1"/>
          </p:nvPr>
        </p:nvSpPr>
        <p:spPr>
          <a:xfrm>
            <a:off x="239843" y="614598"/>
            <a:ext cx="11037757" cy="6243402"/>
          </a:xfrm>
          <a:prstGeom prst="rect">
            <a:avLst/>
          </a:prstGeom>
          <a:noFill/>
          <a:ln>
            <a:noFill/>
          </a:ln>
        </p:spPr>
        <p:txBody>
          <a:bodyPr spcFirstLastPara="1" wrap="square" lIns="91425" tIns="45700" rIns="91425" bIns="45700" anchor="t" anchorCtr="0">
            <a:normAutofit lnSpcReduction="10000"/>
          </a:bodyPr>
          <a:lstStyle/>
          <a:p>
            <a:pPr marL="457200" lvl="0" indent="-342900" algn="l" rtl="0">
              <a:lnSpc>
                <a:spcPct val="120000"/>
              </a:lnSpc>
              <a:spcBef>
                <a:spcPts val="1000"/>
              </a:spcBef>
              <a:spcAft>
                <a:spcPts val="0"/>
              </a:spcAft>
              <a:buSzPts val="1800"/>
              <a:buChar char="•"/>
            </a:pPr>
            <a:r>
              <a:rPr lang="en-US" b="1"/>
              <a:t>Title Bar: </a:t>
            </a:r>
            <a:r>
              <a:rPr lang="en-US"/>
              <a:t>Shows the name of the database created. </a:t>
            </a:r>
            <a:endParaRPr/>
          </a:p>
          <a:p>
            <a:pPr marL="457200" lvl="0" indent="-342900" algn="l" rtl="0">
              <a:lnSpc>
                <a:spcPct val="120000"/>
              </a:lnSpc>
              <a:spcBef>
                <a:spcPts val="1000"/>
              </a:spcBef>
              <a:spcAft>
                <a:spcPts val="0"/>
              </a:spcAft>
              <a:buSzPts val="1800"/>
              <a:buChar char="•"/>
            </a:pPr>
            <a:r>
              <a:rPr lang="en-US" b="1"/>
              <a:t>The Minimize, Maximize/Restore Down </a:t>
            </a:r>
            <a:r>
              <a:rPr lang="en-US"/>
              <a:t>and</a:t>
            </a:r>
            <a:r>
              <a:rPr lang="en-US" b="1"/>
              <a:t> Close </a:t>
            </a:r>
            <a:r>
              <a:rPr lang="en-US"/>
              <a:t>buttons are also found in this area.</a:t>
            </a:r>
            <a:endParaRPr/>
          </a:p>
          <a:p>
            <a:pPr marL="457200" lvl="0" indent="-342900" algn="l" rtl="0">
              <a:lnSpc>
                <a:spcPct val="120000"/>
              </a:lnSpc>
              <a:spcBef>
                <a:spcPts val="1000"/>
              </a:spcBef>
              <a:spcAft>
                <a:spcPts val="0"/>
              </a:spcAft>
              <a:buSzPts val="1800"/>
              <a:buChar char="•"/>
            </a:pPr>
            <a:r>
              <a:rPr lang="en-US" b="1"/>
              <a:t>File Menu</a:t>
            </a:r>
            <a:r>
              <a:rPr lang="en-US"/>
              <a:t>: The button on the left of the Title Bar. It contains </a:t>
            </a:r>
            <a:r>
              <a:rPr lang="en-US" u="sng"/>
              <a:t>commands</a:t>
            </a:r>
            <a:r>
              <a:rPr lang="en-US"/>
              <a:t> like New, Open, Save and Print. </a:t>
            </a:r>
            <a:endParaRPr/>
          </a:p>
          <a:p>
            <a:pPr marL="457200" lvl="0" indent="-342900" algn="l" rtl="0">
              <a:lnSpc>
                <a:spcPct val="120000"/>
              </a:lnSpc>
              <a:spcBef>
                <a:spcPts val="1000"/>
              </a:spcBef>
              <a:spcAft>
                <a:spcPts val="0"/>
              </a:spcAft>
              <a:buSzPts val="1800"/>
              <a:buChar char="•"/>
            </a:pPr>
            <a:r>
              <a:rPr lang="en-US" b="1"/>
              <a:t>Quick Access Toolbar: </a:t>
            </a:r>
            <a:r>
              <a:rPr lang="en-US"/>
              <a:t>This has some of the most frequently used commands in MS Access like Save, Undo and Redo. The toolbar can be shifted below the Ribbon, and more commands can be added to it.</a:t>
            </a:r>
            <a:endParaRPr/>
          </a:p>
          <a:p>
            <a:pPr marL="457200" lvl="0" indent="-342900" algn="l" rtl="0">
              <a:lnSpc>
                <a:spcPct val="120000"/>
              </a:lnSpc>
              <a:spcBef>
                <a:spcPts val="1000"/>
              </a:spcBef>
              <a:spcAft>
                <a:spcPts val="0"/>
              </a:spcAft>
              <a:buSzPts val="1800"/>
              <a:buChar char="•"/>
            </a:pPr>
            <a:r>
              <a:rPr lang="en-US" b="1"/>
              <a:t>Ribbon: </a:t>
            </a:r>
            <a:r>
              <a:rPr lang="en-US"/>
              <a:t>Contains the commands that can be performed on different database objects. These commands are classified under groups in different tabs.</a:t>
            </a:r>
            <a:endParaRPr/>
          </a:p>
          <a:p>
            <a:pPr marL="457200" lvl="0" indent="-342900" algn="l" rtl="0">
              <a:lnSpc>
                <a:spcPct val="120000"/>
              </a:lnSpc>
              <a:spcBef>
                <a:spcPts val="1000"/>
              </a:spcBef>
              <a:spcAft>
                <a:spcPts val="0"/>
              </a:spcAft>
              <a:buSzPts val="1800"/>
              <a:buChar char="•"/>
            </a:pPr>
            <a:r>
              <a:rPr lang="en-US" b="1"/>
              <a:t>Navigation Pane</a:t>
            </a:r>
            <a:r>
              <a:rPr lang="en-US"/>
              <a:t>: The left pane of the window. Database objects in currently open or new databases are displayed. </a:t>
            </a:r>
            <a:endParaRPr/>
          </a:p>
          <a:p>
            <a:pPr marL="457200" lvl="0" indent="-342900" algn="l" rtl="0">
              <a:lnSpc>
                <a:spcPct val="120000"/>
              </a:lnSpc>
              <a:spcBef>
                <a:spcPts val="1000"/>
              </a:spcBef>
              <a:spcAft>
                <a:spcPts val="0"/>
              </a:spcAft>
              <a:buSzPts val="1800"/>
              <a:buChar char="•"/>
            </a:pPr>
            <a:r>
              <a:rPr lang="en-US" b="1"/>
              <a:t>Tabbed Document: </a:t>
            </a:r>
            <a:r>
              <a:rPr lang="en-US"/>
              <a:t>The database objects appear in tabs, unlike the overlapping windows in the earlier versions. </a:t>
            </a:r>
            <a:endParaRPr/>
          </a:p>
          <a:p>
            <a:pPr marL="457200" lvl="0" indent="-342900" algn="l" rtl="0">
              <a:lnSpc>
                <a:spcPct val="120000"/>
              </a:lnSpc>
              <a:spcBef>
                <a:spcPts val="1000"/>
              </a:spcBef>
              <a:spcAft>
                <a:spcPts val="0"/>
              </a:spcAft>
              <a:buSzPts val="1800"/>
              <a:buChar char="•"/>
            </a:pPr>
            <a:r>
              <a:rPr lang="en-US" b="1"/>
              <a:t>Status Bar:</a:t>
            </a:r>
            <a:r>
              <a:rPr lang="en-US"/>
              <a:t> This is found at the bottom of the window and displays the status and buttons to change the page views.</a:t>
            </a:r>
            <a:endParaRPr/>
          </a:p>
        </p:txBody>
      </p:sp>
      <p:sp>
        <p:nvSpPr>
          <p:cNvPr id="422" name="Google Shape;422;p53"/>
          <p:cNvSpPr txBox="1">
            <a:spLocks noGrp="1"/>
          </p:cNvSpPr>
          <p:nvPr>
            <p:ph type="title"/>
          </p:nvPr>
        </p:nvSpPr>
        <p:spPr>
          <a:xfrm>
            <a:off x="778863" y="266248"/>
            <a:ext cx="10364451" cy="61067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1800"/>
              <a:buNone/>
            </a:pPr>
            <a:r>
              <a:rPr lang="en-US" sz="2800"/>
              <a:t> Components of a Database Window</a:t>
            </a:r>
            <a:endParaRPr sz="2800"/>
          </a:p>
        </p:txBody>
      </p:sp>
    </p:spTree>
  </p:cSld>
  <p:clrMapOvr>
    <a:masterClrMapping/>
  </p:clrMapOvr>
</p:sld>
</file>

<file path=ppt/theme/theme1.xml><?xml version="1.0" encoding="utf-8"?>
<a:theme xmlns:a="http://schemas.openxmlformats.org/drawingml/2006/main" name="Droplet">
  <a:themeElements>
    <a:clrScheme name="Red Orange">
      <a:dk1>
        <a:srgbClr val="000000"/>
      </a:dk1>
      <a:lt1>
        <a:srgbClr val="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roplet">
  <a:themeElements>
    <a:clrScheme name="Droplet">
      <a:dk1>
        <a:srgbClr val="000000"/>
      </a:dk1>
      <a:lt1>
        <a:srgbClr val="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TotalTime>
  <Words>839</Words>
  <Application>Microsoft Office PowerPoint</Application>
  <PresentationFormat>Widescreen</PresentationFormat>
  <Paragraphs>134</Paragraphs>
  <Slides>24</Slides>
  <Notes>24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24</vt:i4>
      </vt:variant>
    </vt:vector>
  </HeadingPairs>
  <TitlesOfParts>
    <vt:vector size="33" baseType="lpstr">
      <vt:lpstr>Noto Sans Symbols</vt:lpstr>
      <vt:lpstr>Calibri</vt:lpstr>
      <vt:lpstr>Arial</vt:lpstr>
      <vt:lpstr>Twentieth Century</vt:lpstr>
      <vt:lpstr>Roboto</vt:lpstr>
      <vt:lpstr>Bookman Old Style</vt:lpstr>
      <vt:lpstr>Trebuchet MS</vt:lpstr>
      <vt:lpstr>Droplet</vt:lpstr>
      <vt:lpstr>Droplet</vt:lpstr>
      <vt:lpstr>MS Access  2010</vt:lpstr>
      <vt:lpstr>Learning Objectives</vt:lpstr>
      <vt:lpstr>In MS Access2010 ,a database can be created in two ways </vt:lpstr>
      <vt:lpstr>In MS Access2010 ,a database can be created in two ways </vt:lpstr>
      <vt:lpstr>In MS Access2010 ,a database can be created in two ways </vt:lpstr>
      <vt:lpstr> Components of a Database Window</vt:lpstr>
      <vt:lpstr> Components of a Database Window</vt:lpstr>
      <vt:lpstr>https://wordwall.net/resource/60570070 </vt:lpstr>
      <vt:lpstr> Components of a Database Window</vt:lpstr>
      <vt:lpstr>PowerPoint Presentation</vt:lpstr>
      <vt:lpstr>PowerPoint Presentation</vt:lpstr>
      <vt:lpstr>PowerPoint Presentation</vt:lpstr>
      <vt:lpstr>PowerPoint Presentation</vt:lpstr>
      <vt:lpstr>PowerPoint Presentation</vt:lpstr>
      <vt:lpstr>PowerPoint Presentation</vt:lpstr>
      <vt:lpstr>Learning Objectives</vt:lpstr>
      <vt:lpstr>PowerPoint Presentation</vt:lpstr>
      <vt:lpstr>PowerPoint Presentation</vt:lpstr>
      <vt:lpstr>PowerPoint Presentation</vt:lpstr>
      <vt:lpstr>PowerPoint Presentation</vt:lpstr>
      <vt:lpstr>Learning Objectives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 Access  2010</dc:title>
  <dc:creator>DELL</dc:creator>
  <cp:lastModifiedBy>DELL</cp:lastModifiedBy>
  <cp:revision>21</cp:revision>
  <dcterms:created xsi:type="dcterms:W3CDTF">2023-08-28T14:53:15Z</dcterms:created>
  <dcterms:modified xsi:type="dcterms:W3CDTF">2023-10-18T10:31:36Z</dcterms:modified>
</cp:coreProperties>
</file>