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8" r:id="rId3"/>
    <p:sldMasterId id="2147483660" r:id="rId4"/>
    <p:sldMasterId id="2147483662" r:id="rId5"/>
  </p:sldMasterIdLst>
  <p:notesMasterIdLst>
    <p:notesMasterId r:id="rId7"/>
  </p:notesMasterIdLst>
  <p:sldIdLst>
    <p:sldId id="256" r:id="rId6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x="9144000" cy="6858000"/>
  <p:notesSz cx="6858000" cy="9144000"/>
  <p:embeddedFontLst>
    <p:embeddedFont>
      <p:font typeface="Calibri" panose="020F0502020204030204"/>
      <p:regular r:id="rId20"/>
    </p:embeddedFont>
    <p:embeddedFont>
      <p:font typeface="Constantia" panose="02030602050306030303"/>
      <p:regular r:id="rId21"/>
    </p:embeddedFont>
    <p:embeddedFont>
      <p:font typeface="Tahoma" panose="020B0604030504040204"/>
      <p:regular r:id="rId22"/>
      <p:bold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000000"/>
          </p15:clr>
        </p15:guide>
        <p15:guide id="2" pos="2904" userDrawn="1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0" y="0"/>
      </p:cViewPr>
      <p:guideLst>
        <p:guide orient="horz" pos="2160"/>
        <p:guide pos="2904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3" Type="http://schemas.openxmlformats.org/officeDocument/2006/relationships/font" Target="fonts/font4.fntdata"/><Relationship Id="rId22" Type="http://schemas.openxmlformats.org/officeDocument/2006/relationships/font" Target="fonts/font3.fntdata"/><Relationship Id="rId21" Type="http://schemas.openxmlformats.org/officeDocument/2006/relationships/font" Target="fonts/font2.fntdata"/><Relationship Id="rId20" Type="http://schemas.openxmlformats.org/officeDocument/2006/relationships/font" Target="fonts/font1.fntdata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type="hdr" idx="2"/>
          </p:nvPr>
        </p:nvSpPr>
        <p:spPr>
          <a:xfrm>
            <a:off x="0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type="dt" idx="10"/>
          </p:nvPr>
        </p:nvSpPr>
        <p:spPr>
          <a:xfrm>
            <a:off x="3884612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5" name="Google Shape;5;n"/>
          <p:cNvSpPr/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/>
        </p:txBody>
      </p:sp>
      <p:sp>
        <p:nvSpPr>
          <p:cNvPr id="7" name="Google Shape;7;n"/>
          <p:cNvSpPr txBox="1"/>
          <p:nvPr>
            <p:ph type="ftr" idx="11"/>
          </p:nvPr>
        </p:nvSpPr>
        <p:spPr>
          <a:xfrm>
            <a:off x="0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type="sldNum" idx="12"/>
          </p:nvPr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</a:fld>
            <a:endParaRPr lang="en-US" sz="12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28;p1:notes"/>
          <p:cNvSpPr/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0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85" name="Google Shape;285;p10:notes"/>
          <p:cNvSpPr/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" name="Google Shape;134;p2:notes"/>
          <p:cNvSpPr/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:notes"/>
          <p:cNvSpPr/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40" name="Google Shape;140;p3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41;p3:notes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</a:fld>
            <a:endParaRPr lang="en-US" sz="1200" b="0" i="0" u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:notes"/>
          <p:cNvSpPr/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69" name="Google Shape;169;p4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0" name="Google Shape;170;p4:notes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</a:fld>
            <a:endParaRPr lang="en-US" sz="1200" b="0" i="0" u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5:notes"/>
          <p:cNvSpPr/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02" name="Google Shape;202;p5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3" name="Google Shape;203;p5:notes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</a:fld>
            <a:endParaRPr lang="en-US" sz="1200" b="0" i="0" u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6:notes"/>
          <p:cNvSpPr/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30" name="Google Shape;230;p6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1" name="Google Shape;231;p6:notes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</a:fld>
            <a:endParaRPr lang="en-US" sz="1200" b="0" i="0" u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7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4" name="Google Shape;254;p7:notes"/>
          <p:cNvSpPr/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8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61" name="Google Shape;261;p8:notes"/>
          <p:cNvSpPr/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9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68" name="Google Shape;268;p9:notes"/>
          <p:cNvSpPr/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2"/>
          <p:cNvSpPr txBox="1"/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2"/>
          <p:cNvSpPr txBox="1"/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2"/>
          <p:cNvSpPr txBox="1"/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 panose="020B0604020202020204"/>
              <a:buNone/>
              <a:defRPr sz="1200" b="0" i="0" u="none">
                <a:solidFill>
                  <a:srgbClr val="045C7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 panose="020B0604020202020204"/>
              <a:buNone/>
              <a:defRPr sz="1200" b="0" i="0" u="none">
                <a:solidFill>
                  <a:srgbClr val="045C7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 panose="020B0604020202020204"/>
              <a:buNone/>
              <a:defRPr sz="1200" b="0" i="0" u="none">
                <a:solidFill>
                  <a:srgbClr val="045C7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 panose="020B0604020202020204"/>
              <a:buNone/>
              <a:defRPr sz="1200" b="0" i="0" u="none">
                <a:solidFill>
                  <a:srgbClr val="045C7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 panose="020B0604020202020204"/>
              <a:buNone/>
              <a:defRPr sz="1200" b="0" i="0" u="none">
                <a:solidFill>
                  <a:srgbClr val="045C7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 panose="020B0604020202020204"/>
              <a:buNone/>
              <a:defRPr sz="1200" b="0" i="0" u="none">
                <a:solidFill>
                  <a:srgbClr val="045C7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 panose="020B0604020202020204"/>
              <a:buNone/>
              <a:defRPr sz="1200" b="0" i="0" u="none">
                <a:solidFill>
                  <a:srgbClr val="045C7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 panose="020B0604020202020204"/>
              <a:buNone/>
              <a:defRPr sz="1200" b="0" i="0" u="none">
                <a:solidFill>
                  <a:srgbClr val="045C7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 panose="020B0604020202020204"/>
              <a:buNone/>
              <a:defRPr sz="1200" b="0" i="0" u="none">
                <a:solidFill>
                  <a:srgbClr val="045C7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  <p:transition spd="med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/>
          <p:nvPr>
            <p:ph type="title"/>
          </p:nvPr>
        </p:nvSpPr>
        <p:spPr>
          <a:xfrm>
            <a:off x="530352" y="1316736"/>
            <a:ext cx="7772400" cy="136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4AE3AC"/>
              </a:buClr>
              <a:buSzPts val="5600"/>
              <a:buFont typeface="Calibri" panose="020F0502020204030204"/>
              <a:buNone/>
              <a:defRPr sz="5600" b="1" cap="none">
                <a:solidFill>
                  <a:srgbClr val="4AE3AC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4"/>
          <p:cNvSpPr txBox="1"/>
          <p:nvPr>
            <p:ph type="body" idx="1"/>
          </p:nvPr>
        </p:nvSpPr>
        <p:spPr>
          <a:xfrm>
            <a:off x="530352" y="2704664"/>
            <a:ext cx="7772400" cy="150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r" rtl="1">
              <a:spcBef>
                <a:spcPts val="440"/>
              </a:spcBef>
              <a:spcAft>
                <a:spcPts val="0"/>
              </a:spcAft>
              <a:buSzPts val="2090"/>
              <a:buNone/>
              <a:defRPr sz="2200">
                <a:solidFill>
                  <a:schemeClr val="lt1"/>
                </a:solidFill>
              </a:defRPr>
            </a:lvl1pPr>
            <a:lvl2pPr marL="914400" lvl="1" indent="-228600" algn="r" rtl="1">
              <a:spcBef>
                <a:spcPts val="360"/>
              </a:spcBef>
              <a:spcAft>
                <a:spcPts val="0"/>
              </a:spcAft>
              <a:buSzPts val="153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r" rtl="1">
              <a:spcBef>
                <a:spcPts val="320"/>
              </a:spcBef>
              <a:spcAft>
                <a:spcPts val="0"/>
              </a:spcAft>
              <a:buSzPts val="112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r" rtl="1">
              <a:spcBef>
                <a:spcPts val="280"/>
              </a:spcBef>
              <a:spcAft>
                <a:spcPts val="0"/>
              </a:spcAft>
              <a:buSzPts val="91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r" rtl="1">
              <a:spcBef>
                <a:spcPts val="280"/>
              </a:spcBef>
              <a:spcAft>
                <a:spcPts val="0"/>
              </a:spcAft>
              <a:buSzPts val="910"/>
              <a:buNone/>
              <a:defRPr sz="1400">
                <a:solidFill>
                  <a:schemeClr val="lt1"/>
                </a:solidFill>
              </a:defRPr>
            </a:lvl5pPr>
            <a:lvl6pPr marL="2743200" lvl="5" indent="-320040" algn="r" rtl="1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40" algn="r" rtl="1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14"/>
          <p:cNvSpPr txBox="1"/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4"/>
          <p:cNvSpPr txBox="1"/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4"/>
          <p:cNvSpPr txBox="1"/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Arial" panose="020B0604020202020204"/>
              <a:buNone/>
              <a:defRPr sz="1200" b="0" i="0" u="none">
                <a:solidFill>
                  <a:srgbClr val="D1EAEE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Arial" panose="020B0604020202020204"/>
              <a:buNone/>
              <a:defRPr sz="1200" b="0" i="0" u="none">
                <a:solidFill>
                  <a:srgbClr val="D1EAEE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Arial" panose="020B0604020202020204"/>
              <a:buNone/>
              <a:defRPr sz="1200" b="0" i="0" u="none">
                <a:solidFill>
                  <a:srgbClr val="D1EAEE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Arial" panose="020B0604020202020204"/>
              <a:buNone/>
              <a:defRPr sz="1200" b="0" i="0" u="none">
                <a:solidFill>
                  <a:srgbClr val="D1EAEE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Arial" panose="020B0604020202020204"/>
              <a:buNone/>
              <a:defRPr sz="1200" b="0" i="0" u="none">
                <a:solidFill>
                  <a:srgbClr val="D1EAEE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Arial" panose="020B0604020202020204"/>
              <a:buNone/>
              <a:defRPr sz="1200" b="0" i="0" u="none">
                <a:solidFill>
                  <a:srgbClr val="D1EAEE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Arial" panose="020B0604020202020204"/>
              <a:buNone/>
              <a:defRPr sz="1200" b="0" i="0" u="none">
                <a:solidFill>
                  <a:srgbClr val="D1EAEE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Arial" panose="020B0604020202020204"/>
              <a:buNone/>
              <a:defRPr sz="1200" b="0" i="0" u="none">
                <a:solidFill>
                  <a:srgbClr val="D1EAEE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Arial" panose="020B0604020202020204"/>
              <a:buNone/>
              <a:defRPr sz="1200" b="0" i="0" u="none">
                <a:solidFill>
                  <a:srgbClr val="D1EAEE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  <p:transition spd="med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4"/>
          <p:cNvSpPr txBox="1"/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ts val="5600"/>
              <a:buFont typeface="Calibri" panose="020F0502020204030204"/>
              <a:buNone/>
              <a:defRPr sz="5600" b="1">
                <a:solidFill>
                  <a:srgbClr val="4CE0EA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4"/>
          <p:cNvSpPr txBox="1"/>
          <p:nvPr>
            <p:ph type="subTitle" idx="1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45720" lvl="0" algn="r" rtl="1">
              <a:spcBef>
                <a:spcPts val="520"/>
              </a:spcBef>
              <a:spcAft>
                <a:spcPts val="0"/>
              </a:spcAft>
              <a:buSzPts val="2470"/>
              <a:buNone/>
              <a:defRPr>
                <a:solidFill>
                  <a:schemeClr val="lt1"/>
                </a:solidFill>
              </a:defRPr>
            </a:lvl1pPr>
            <a:lvl2pPr lvl="1" algn="ctr" rtl="1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 rtl="1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 rtl="1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 rtl="1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 rtl="1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 rtl="1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 rtl="1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1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06" name="Google Shape;106;p24"/>
          <p:cNvSpPr txBox="1"/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4"/>
          <p:cNvSpPr txBox="1"/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24"/>
          <p:cNvSpPr txBox="1"/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Arial" panose="020B0604020202020204"/>
              <a:buNone/>
              <a:defRPr sz="1200" b="0" i="0" u="none">
                <a:solidFill>
                  <a:srgbClr val="D1EAEE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Arial" panose="020B0604020202020204"/>
              <a:buNone/>
              <a:defRPr sz="1200" b="0" i="0" u="none">
                <a:solidFill>
                  <a:srgbClr val="D1EAEE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Arial" panose="020B0604020202020204"/>
              <a:buNone/>
              <a:defRPr sz="1200" b="0" i="0" u="none">
                <a:solidFill>
                  <a:srgbClr val="D1EAEE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Arial" panose="020B0604020202020204"/>
              <a:buNone/>
              <a:defRPr sz="1200" b="0" i="0" u="none">
                <a:solidFill>
                  <a:srgbClr val="D1EAEE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Arial" panose="020B0604020202020204"/>
              <a:buNone/>
              <a:defRPr sz="1200" b="0" i="0" u="none">
                <a:solidFill>
                  <a:srgbClr val="D1EAEE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Arial" panose="020B0604020202020204"/>
              <a:buNone/>
              <a:defRPr sz="1200" b="0" i="0" u="none">
                <a:solidFill>
                  <a:srgbClr val="D1EAEE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Arial" panose="020B0604020202020204"/>
              <a:buNone/>
              <a:defRPr sz="1200" b="0" i="0" u="none">
                <a:solidFill>
                  <a:srgbClr val="D1EAEE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Arial" panose="020B0604020202020204"/>
              <a:buNone/>
              <a:defRPr sz="1200" b="0" i="0" u="none">
                <a:solidFill>
                  <a:srgbClr val="D1EAEE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Arial" panose="020B0604020202020204"/>
              <a:buNone/>
              <a:defRPr sz="1200" b="0" i="0" u="none">
                <a:solidFill>
                  <a:srgbClr val="D1EAEE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  <p:transition spd="med"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showMasterSp="0" matchingName="Picture with Caption">
  <p:cSld name="PICTURE_WITH_CAPTION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6"/>
          <p:cNvSpPr txBox="1"/>
          <p:nvPr>
            <p:ph type="title"/>
          </p:nvPr>
        </p:nvSpPr>
        <p:spPr>
          <a:xfrm>
            <a:off x="609600" y="1176996"/>
            <a:ext cx="2212848" cy="1582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libri" panose="020F0502020204030204"/>
              <a:buNone/>
              <a:defRPr sz="2000" b="1">
                <a:solidFill>
                  <a:schemeClr val="dk2"/>
                </a:solidFill>
              </a:defRPr>
            </a:lvl1pPr>
            <a:lvl2pPr lvl="1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26"/>
          <p:cNvSpPr txBox="1"/>
          <p:nvPr>
            <p:ph type="body" idx="1"/>
          </p:nvPr>
        </p:nvSpPr>
        <p:spPr>
          <a:xfrm>
            <a:off x="609600" y="2828785"/>
            <a:ext cx="2209800" cy="2179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000" tIns="45700" rIns="45700" bIns="45700" anchor="t" anchorCtr="0">
            <a:noAutofit/>
          </a:bodyPr>
          <a:lstStyle>
            <a:lvl1pPr marL="457200" lvl="0" indent="-228600" algn="l" rtl="1">
              <a:spcBef>
                <a:spcPts val="250"/>
              </a:spcBef>
              <a:spcAft>
                <a:spcPts val="0"/>
              </a:spcAft>
              <a:buSzPts val="1235"/>
              <a:buFont typeface="Constantia" panose="02030602050306030303"/>
              <a:buNone/>
              <a:defRPr sz="1300"/>
            </a:lvl1pPr>
            <a:lvl2pPr marL="914400" lvl="1" indent="-293370" algn="r" rtl="1">
              <a:spcBef>
                <a:spcPts val="240"/>
              </a:spcBef>
              <a:spcAft>
                <a:spcPts val="0"/>
              </a:spcAft>
              <a:buSzPts val="1020"/>
              <a:buChar char="⚫"/>
              <a:defRPr sz="1200"/>
            </a:lvl2pPr>
            <a:lvl3pPr marL="1371600" lvl="2" indent="-273050" algn="r" rtl="1">
              <a:spcBef>
                <a:spcPts val="200"/>
              </a:spcBef>
              <a:spcAft>
                <a:spcPts val="0"/>
              </a:spcAft>
              <a:buSzPts val="700"/>
              <a:buChar char="⚫"/>
              <a:defRPr sz="1000"/>
            </a:lvl3pPr>
            <a:lvl4pPr marL="1828800" lvl="3" indent="-265430" algn="r" rtl="1">
              <a:spcBef>
                <a:spcPts val="180"/>
              </a:spcBef>
              <a:spcAft>
                <a:spcPts val="0"/>
              </a:spcAft>
              <a:buSzPts val="585"/>
              <a:buChar char="⚫"/>
              <a:defRPr sz="900"/>
            </a:lvl4pPr>
            <a:lvl5pPr marL="2286000" lvl="4" indent="-265430" algn="r" rtl="1">
              <a:spcBef>
                <a:spcPts val="180"/>
              </a:spcBef>
              <a:spcAft>
                <a:spcPts val="0"/>
              </a:spcAft>
              <a:buSzPts val="585"/>
              <a:buChar char="⚫"/>
              <a:defRPr sz="900"/>
            </a:lvl5pPr>
            <a:lvl6pPr marL="2743200" lvl="5" indent="-320040" algn="r" rtl="1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40" algn="r" rtl="1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22" name="Google Shape;122;p26"/>
          <p:cNvSpPr/>
          <p:nvPr>
            <p:ph type="pic" idx="2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lt2"/>
          </a:solidFill>
          <a:ln w="9525" cap="rnd" cmpd="sng">
            <a:solidFill>
              <a:srgbClr val="C0C0C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26"/>
          <p:cNvSpPr txBox="1"/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26"/>
          <p:cNvSpPr txBox="1"/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26"/>
          <p:cNvSpPr txBox="1"/>
          <p:nvPr>
            <p:ph type="sldNum" idx="12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 panose="020B0604020202020204"/>
              <a:buNone/>
              <a:defRPr sz="1200" b="0" i="0" u="none">
                <a:solidFill>
                  <a:srgbClr val="045C7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 panose="020B0604020202020204"/>
              <a:buNone/>
              <a:defRPr sz="1200" b="0" i="0" u="none">
                <a:solidFill>
                  <a:srgbClr val="045C7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 panose="020B0604020202020204"/>
              <a:buNone/>
              <a:defRPr sz="1200" b="0" i="0" u="none">
                <a:solidFill>
                  <a:srgbClr val="045C7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 panose="020B0604020202020204"/>
              <a:buNone/>
              <a:defRPr sz="1200" b="0" i="0" u="none">
                <a:solidFill>
                  <a:srgbClr val="045C7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 panose="020B0604020202020204"/>
              <a:buNone/>
              <a:defRPr sz="1200" b="0" i="0" u="none">
                <a:solidFill>
                  <a:srgbClr val="045C7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 panose="020B0604020202020204"/>
              <a:buNone/>
              <a:defRPr sz="1200" b="0" i="0" u="none">
                <a:solidFill>
                  <a:srgbClr val="045C7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 panose="020B0604020202020204"/>
              <a:buNone/>
              <a:defRPr sz="1200" b="0" i="0" u="none">
                <a:solidFill>
                  <a:srgbClr val="045C7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 panose="020B0604020202020204"/>
              <a:buNone/>
              <a:defRPr sz="1200" b="0" i="0" u="none">
                <a:solidFill>
                  <a:srgbClr val="045C7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 panose="020B0604020202020204"/>
              <a:buNone/>
              <a:defRPr sz="1200" b="0" i="0" u="none">
                <a:solidFill>
                  <a:srgbClr val="045C7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matchingName="Title and Table">
  <p:cSld name="TABLE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5"/>
          <p:cNvSpPr txBox="1"/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5"/>
          <p:cNvSpPr txBox="1"/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5"/>
          <p:cNvSpPr txBox="1"/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 panose="020B0604020202020204"/>
              <a:buNone/>
              <a:defRPr sz="1200" b="0" i="0" u="none">
                <a:solidFill>
                  <a:srgbClr val="045C7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 panose="020B0604020202020204"/>
              <a:buNone/>
              <a:defRPr sz="1200" b="0" i="0" u="none">
                <a:solidFill>
                  <a:srgbClr val="045C7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 panose="020B0604020202020204"/>
              <a:buNone/>
              <a:defRPr sz="1200" b="0" i="0" u="none">
                <a:solidFill>
                  <a:srgbClr val="045C7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 panose="020B0604020202020204"/>
              <a:buNone/>
              <a:defRPr sz="1200" b="0" i="0" u="none">
                <a:solidFill>
                  <a:srgbClr val="045C7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 panose="020B0604020202020204"/>
              <a:buNone/>
              <a:defRPr sz="1200" b="0" i="0" u="none">
                <a:solidFill>
                  <a:srgbClr val="045C7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 panose="020B0604020202020204"/>
              <a:buNone/>
              <a:defRPr sz="1200" b="0" i="0" u="none">
                <a:solidFill>
                  <a:srgbClr val="045C7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 panose="020B0604020202020204"/>
              <a:buNone/>
              <a:defRPr sz="1200" b="0" i="0" u="none">
                <a:solidFill>
                  <a:srgbClr val="045C7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 panose="020B0604020202020204"/>
              <a:buNone/>
              <a:defRPr sz="1200" b="0" i="0" u="none">
                <a:solidFill>
                  <a:srgbClr val="045C7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 panose="020B0604020202020204"/>
              <a:buNone/>
              <a:defRPr sz="1200" b="0" i="0" u="none">
                <a:solidFill>
                  <a:srgbClr val="045C7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Title and Content">
  <p:cSld name="OBJEC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6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6"/>
          <p:cNvSpPr txBox="1"/>
          <p:nvPr>
            <p:ph type="body" idx="1"/>
          </p:nvPr>
        </p:nvSpPr>
        <p:spPr>
          <a:xfrm>
            <a:off x="457200" y="1935162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7185" algn="r" rtl="1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marL="914400" lvl="1" indent="-325755" algn="r" rtl="1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r" rtl="1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5" algn="r" rtl="1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r" rtl="1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40" algn="r" rtl="1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40" algn="r" rtl="1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6"/>
          <p:cNvSpPr txBox="1"/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6"/>
          <p:cNvSpPr txBox="1"/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6"/>
          <p:cNvSpPr txBox="1"/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 panose="020B0604020202020204"/>
              <a:buNone/>
              <a:defRPr sz="1200" b="0" i="0" u="none">
                <a:solidFill>
                  <a:srgbClr val="045C7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 panose="020B0604020202020204"/>
              <a:buNone/>
              <a:defRPr sz="1200" b="0" i="0" u="none">
                <a:solidFill>
                  <a:srgbClr val="045C7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 panose="020B0604020202020204"/>
              <a:buNone/>
              <a:defRPr sz="1200" b="0" i="0" u="none">
                <a:solidFill>
                  <a:srgbClr val="045C7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 panose="020B0604020202020204"/>
              <a:buNone/>
              <a:defRPr sz="1200" b="0" i="0" u="none">
                <a:solidFill>
                  <a:srgbClr val="045C7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 panose="020B0604020202020204"/>
              <a:buNone/>
              <a:defRPr sz="1200" b="0" i="0" u="none">
                <a:solidFill>
                  <a:srgbClr val="045C7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 panose="020B0604020202020204"/>
              <a:buNone/>
              <a:defRPr sz="1200" b="0" i="0" u="none">
                <a:solidFill>
                  <a:srgbClr val="045C7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 panose="020B0604020202020204"/>
              <a:buNone/>
              <a:defRPr sz="1200" b="0" i="0" u="none">
                <a:solidFill>
                  <a:srgbClr val="045C7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 panose="020B0604020202020204"/>
              <a:buNone/>
              <a:defRPr sz="1200" b="0" i="0" u="none">
                <a:solidFill>
                  <a:srgbClr val="045C7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 panose="020B0604020202020204"/>
              <a:buNone/>
              <a:defRPr sz="1200" b="0" i="0" u="none">
                <a:solidFill>
                  <a:srgbClr val="045C7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  <p:transition spd="med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Vertical Title and Text">
  <p:cSld name="VERTICAL_TITLE_AND_VERTICAL_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7"/>
          <p:cNvSpPr txBox="1"/>
          <p:nvPr>
            <p:ph type="title"/>
          </p:nvPr>
        </p:nvSpPr>
        <p:spPr>
          <a:xfrm rot="5400000">
            <a:off x="5052219" y="2491582"/>
            <a:ext cx="5211763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7"/>
          <p:cNvSpPr txBox="1"/>
          <p:nvPr>
            <p:ph type="body" idx="1"/>
          </p:nvPr>
        </p:nvSpPr>
        <p:spPr>
          <a:xfrm rot="5400000">
            <a:off x="861219" y="510382"/>
            <a:ext cx="5211763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7185" algn="r" rtl="1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marL="914400" lvl="1" indent="-325755" algn="r" rtl="1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r" rtl="1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5" algn="r" rtl="1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r" rtl="1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40" algn="r" rtl="1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40" algn="r" rtl="1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17"/>
          <p:cNvSpPr txBox="1"/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7"/>
          <p:cNvSpPr txBox="1"/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7"/>
          <p:cNvSpPr txBox="1"/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 panose="020B0604020202020204"/>
              <a:buNone/>
              <a:defRPr sz="1200" b="0" i="0" u="none">
                <a:solidFill>
                  <a:srgbClr val="045C7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 panose="020B0604020202020204"/>
              <a:buNone/>
              <a:defRPr sz="1200" b="0" i="0" u="none">
                <a:solidFill>
                  <a:srgbClr val="045C7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 panose="020B0604020202020204"/>
              <a:buNone/>
              <a:defRPr sz="1200" b="0" i="0" u="none">
                <a:solidFill>
                  <a:srgbClr val="045C7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 panose="020B0604020202020204"/>
              <a:buNone/>
              <a:defRPr sz="1200" b="0" i="0" u="none">
                <a:solidFill>
                  <a:srgbClr val="045C7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 panose="020B0604020202020204"/>
              <a:buNone/>
              <a:defRPr sz="1200" b="0" i="0" u="none">
                <a:solidFill>
                  <a:srgbClr val="045C7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 panose="020B0604020202020204"/>
              <a:buNone/>
              <a:defRPr sz="1200" b="0" i="0" u="none">
                <a:solidFill>
                  <a:srgbClr val="045C7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 panose="020B0604020202020204"/>
              <a:buNone/>
              <a:defRPr sz="1200" b="0" i="0" u="none">
                <a:solidFill>
                  <a:srgbClr val="045C7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 panose="020B0604020202020204"/>
              <a:buNone/>
              <a:defRPr sz="1200" b="0" i="0" u="none">
                <a:solidFill>
                  <a:srgbClr val="045C7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 panose="020B0604020202020204"/>
              <a:buNone/>
              <a:defRPr sz="1200" b="0" i="0" u="none">
                <a:solidFill>
                  <a:srgbClr val="045C7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Title and Vertical Text">
  <p:cSld name="VERTICAL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8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8"/>
          <p:cNvSpPr txBox="1"/>
          <p:nvPr>
            <p:ph type="body" idx="1"/>
          </p:nvPr>
        </p:nvSpPr>
        <p:spPr>
          <a:xfrm rot="5400000">
            <a:off x="2377281" y="15081"/>
            <a:ext cx="4389437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7185" algn="r" rtl="1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marL="914400" lvl="1" indent="-325755" algn="r" rtl="1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r" rtl="1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5" algn="r" rtl="1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r" rtl="1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40" algn="r" rtl="1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40" algn="r" rtl="1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8"/>
          <p:cNvSpPr txBox="1"/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8"/>
          <p:cNvSpPr txBox="1"/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8"/>
          <p:cNvSpPr txBox="1"/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 panose="020B0604020202020204"/>
              <a:buNone/>
              <a:defRPr sz="1200" b="0" i="0" u="none">
                <a:solidFill>
                  <a:srgbClr val="045C7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 panose="020B0604020202020204"/>
              <a:buNone/>
              <a:defRPr sz="1200" b="0" i="0" u="none">
                <a:solidFill>
                  <a:srgbClr val="045C7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 panose="020B0604020202020204"/>
              <a:buNone/>
              <a:defRPr sz="1200" b="0" i="0" u="none">
                <a:solidFill>
                  <a:srgbClr val="045C7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 panose="020B0604020202020204"/>
              <a:buNone/>
              <a:defRPr sz="1200" b="0" i="0" u="none">
                <a:solidFill>
                  <a:srgbClr val="045C7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 panose="020B0604020202020204"/>
              <a:buNone/>
              <a:defRPr sz="1200" b="0" i="0" u="none">
                <a:solidFill>
                  <a:srgbClr val="045C7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 panose="020B0604020202020204"/>
              <a:buNone/>
              <a:defRPr sz="1200" b="0" i="0" u="none">
                <a:solidFill>
                  <a:srgbClr val="045C7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 panose="020B0604020202020204"/>
              <a:buNone/>
              <a:defRPr sz="1200" b="0" i="0" u="none">
                <a:solidFill>
                  <a:srgbClr val="045C7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 panose="020B0604020202020204"/>
              <a:buNone/>
              <a:defRPr sz="1200" b="0" i="0" u="none">
                <a:solidFill>
                  <a:srgbClr val="045C7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 panose="020B0604020202020204"/>
              <a:buNone/>
              <a:defRPr sz="1200" b="0" i="0" u="none">
                <a:solidFill>
                  <a:srgbClr val="045C7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  <p:transition spd="med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Content with Caption">
  <p:cSld name="OBJECT_WITH_CAPTIO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9"/>
          <p:cNvSpPr txBox="1"/>
          <p:nvPr>
            <p:ph type="title"/>
          </p:nvPr>
        </p:nvSpPr>
        <p:spPr>
          <a:xfrm>
            <a:off x="685800" y="514352"/>
            <a:ext cx="2743200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libri" panose="020F0502020204030204"/>
              <a:buNone/>
              <a:defRPr sz="2600" b="0">
                <a:solidFill>
                  <a:schemeClr val="dk2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9"/>
          <p:cNvSpPr txBox="1"/>
          <p:nvPr>
            <p:ph type="body" idx="1"/>
          </p:nvPr>
        </p:nvSpPr>
        <p:spPr>
          <a:xfrm>
            <a:off x="685800" y="1676400"/>
            <a:ext cx="2743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75" tIns="45700" rIns="18275" bIns="45700" anchor="t" anchorCtr="0">
            <a:noAutofit/>
          </a:bodyPr>
          <a:lstStyle>
            <a:lvl1pPr marL="457200" lvl="0" indent="-228600" algn="l" rtl="1">
              <a:spcBef>
                <a:spcPts val="280"/>
              </a:spcBef>
              <a:spcAft>
                <a:spcPts val="0"/>
              </a:spcAft>
              <a:buSzPts val="1330"/>
              <a:buNone/>
              <a:defRPr sz="1400"/>
            </a:lvl1pPr>
            <a:lvl2pPr marL="914400" lvl="1" indent="-228600" algn="l" rtl="1">
              <a:spcBef>
                <a:spcPts val="240"/>
              </a:spcBef>
              <a:spcAft>
                <a:spcPts val="0"/>
              </a:spcAft>
              <a:buSzPts val="1020"/>
              <a:buNone/>
              <a:defRPr sz="1200"/>
            </a:lvl2pPr>
            <a:lvl3pPr marL="1371600" lvl="2" indent="-228600" algn="l" rtl="1">
              <a:spcBef>
                <a:spcPts val="2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 rtl="1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4pPr>
            <a:lvl5pPr marL="2286000" lvl="4" indent="-228600" algn="l" rtl="1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5pPr>
            <a:lvl6pPr marL="2743200" lvl="5" indent="-320040" algn="r" rtl="1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40" algn="r" rtl="1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19"/>
          <p:cNvSpPr txBox="1"/>
          <p:nvPr>
            <p:ph type="body" idx="2"/>
          </p:nvPr>
        </p:nvSpPr>
        <p:spPr>
          <a:xfrm>
            <a:off x="3575050" y="1676400"/>
            <a:ext cx="511175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97510" algn="r" rtl="1">
              <a:spcBef>
                <a:spcPts val="560"/>
              </a:spcBef>
              <a:spcAft>
                <a:spcPts val="0"/>
              </a:spcAft>
              <a:buSzPts val="2660"/>
              <a:buChar char="⚫"/>
              <a:defRPr sz="2800"/>
            </a:lvl1pPr>
            <a:lvl2pPr marL="914400" lvl="1" indent="-368935" algn="r" rtl="1">
              <a:spcBef>
                <a:spcPts val="520"/>
              </a:spcBef>
              <a:spcAft>
                <a:spcPts val="0"/>
              </a:spcAft>
              <a:buSzPts val="2210"/>
              <a:buChar char="⚫"/>
              <a:defRPr sz="2600"/>
            </a:lvl2pPr>
            <a:lvl3pPr marL="1371600" lvl="2" indent="-335280" algn="r" rtl="1">
              <a:spcBef>
                <a:spcPts val="480"/>
              </a:spcBef>
              <a:spcAft>
                <a:spcPts val="0"/>
              </a:spcAft>
              <a:buSzPts val="1680"/>
              <a:buChar char="⚫"/>
              <a:defRPr sz="2400"/>
            </a:lvl3pPr>
            <a:lvl4pPr marL="1828800" lvl="3" indent="-311150" algn="r" rtl="1">
              <a:spcBef>
                <a:spcPts val="400"/>
              </a:spcBef>
              <a:spcAft>
                <a:spcPts val="0"/>
              </a:spcAft>
              <a:buSzPts val="1300"/>
              <a:buChar char="⚫"/>
              <a:defRPr sz="2000"/>
            </a:lvl4pPr>
            <a:lvl5pPr marL="2286000" lvl="4" indent="-302895" algn="r" rtl="1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marL="2743200" lvl="5" indent="-320040" algn="r" rtl="1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40" algn="r" rtl="1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19"/>
          <p:cNvSpPr txBox="1"/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9"/>
          <p:cNvSpPr txBox="1"/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9"/>
          <p:cNvSpPr txBox="1"/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 panose="020B0604020202020204"/>
              <a:buNone/>
              <a:defRPr sz="1200" b="0" i="0" u="none">
                <a:solidFill>
                  <a:srgbClr val="045C7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 panose="020B0604020202020204"/>
              <a:buNone/>
              <a:defRPr sz="1200" b="0" i="0" u="none">
                <a:solidFill>
                  <a:srgbClr val="045C7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 panose="020B0604020202020204"/>
              <a:buNone/>
              <a:defRPr sz="1200" b="0" i="0" u="none">
                <a:solidFill>
                  <a:srgbClr val="045C7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 panose="020B0604020202020204"/>
              <a:buNone/>
              <a:defRPr sz="1200" b="0" i="0" u="none">
                <a:solidFill>
                  <a:srgbClr val="045C7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 panose="020B0604020202020204"/>
              <a:buNone/>
              <a:defRPr sz="1200" b="0" i="0" u="none">
                <a:solidFill>
                  <a:srgbClr val="045C7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 panose="020B0604020202020204"/>
              <a:buNone/>
              <a:defRPr sz="1200" b="0" i="0" u="none">
                <a:solidFill>
                  <a:srgbClr val="045C7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 panose="020B0604020202020204"/>
              <a:buNone/>
              <a:defRPr sz="1200" b="0" i="0" u="none">
                <a:solidFill>
                  <a:srgbClr val="045C7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 panose="020B0604020202020204"/>
              <a:buNone/>
              <a:defRPr sz="1200" b="0" i="0" u="none">
                <a:solidFill>
                  <a:srgbClr val="045C7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 panose="020B0604020202020204"/>
              <a:buNone/>
              <a:defRPr sz="1200" b="0" i="0" u="none">
                <a:solidFill>
                  <a:srgbClr val="045C7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  <p:transition spd="med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/>
          <p:nvPr>
            <p:ph type="title"/>
          </p:nvPr>
        </p:nvSpPr>
        <p:spPr>
          <a:xfrm>
            <a:off x="457200" y="704088"/>
            <a:ext cx="8305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 panose="020F0502020204030204"/>
              <a:buNone/>
              <a:defRPr sz="5000" b="0">
                <a:solidFill>
                  <a:schemeClr val="dk2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0"/>
          <p:cNvSpPr txBox="1"/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0"/>
          <p:cNvSpPr txBox="1"/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0"/>
          <p:cNvSpPr txBox="1"/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 panose="020B0604020202020204"/>
              <a:buNone/>
              <a:defRPr sz="1200" b="0" i="0" u="none">
                <a:solidFill>
                  <a:srgbClr val="045C7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 panose="020B0604020202020204"/>
              <a:buNone/>
              <a:defRPr sz="1200" b="0" i="0" u="none">
                <a:solidFill>
                  <a:srgbClr val="045C7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 panose="020B0604020202020204"/>
              <a:buNone/>
              <a:defRPr sz="1200" b="0" i="0" u="none">
                <a:solidFill>
                  <a:srgbClr val="045C7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 panose="020B0604020202020204"/>
              <a:buNone/>
              <a:defRPr sz="1200" b="0" i="0" u="none">
                <a:solidFill>
                  <a:srgbClr val="045C7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 panose="020B0604020202020204"/>
              <a:buNone/>
              <a:defRPr sz="1200" b="0" i="0" u="none">
                <a:solidFill>
                  <a:srgbClr val="045C7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 panose="020B0604020202020204"/>
              <a:buNone/>
              <a:defRPr sz="1200" b="0" i="0" u="none">
                <a:solidFill>
                  <a:srgbClr val="045C7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 panose="020B0604020202020204"/>
              <a:buNone/>
              <a:defRPr sz="1200" b="0" i="0" u="none">
                <a:solidFill>
                  <a:srgbClr val="045C7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 panose="020B0604020202020204"/>
              <a:buNone/>
              <a:defRPr sz="1200" b="0" i="0" u="none">
                <a:solidFill>
                  <a:srgbClr val="045C7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 panose="020B0604020202020204"/>
              <a:buNone/>
              <a:defRPr sz="1200" b="0" i="0" u="none">
                <a:solidFill>
                  <a:srgbClr val="045C7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  <p:transition spd="med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Comparison">
  <p:cSld name="TWO_OBJECTS_WITH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1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1"/>
          <p:cNvSpPr txBox="1"/>
          <p:nvPr>
            <p:ph type="body" idx="1"/>
          </p:nvPr>
        </p:nvSpPr>
        <p:spPr>
          <a:xfrm>
            <a:off x="457200" y="1855248"/>
            <a:ext cx="4040188" cy="659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r" rtl="1">
              <a:spcBef>
                <a:spcPts val="480"/>
              </a:spcBef>
              <a:spcAft>
                <a:spcPts val="0"/>
              </a:spcAft>
              <a:buSzPts val="228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r" rtl="1">
              <a:spcBef>
                <a:spcPts val="4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r" rtl="1">
              <a:spcBef>
                <a:spcPts val="36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r" rtl="1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4pPr>
            <a:lvl5pPr marL="2286000" lvl="4" indent="-228600" algn="r" rtl="1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5pPr>
            <a:lvl6pPr marL="2743200" lvl="5" indent="-320040" algn="r" rtl="1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40" algn="r" rtl="1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2" name="Google Shape;62;p21"/>
          <p:cNvSpPr txBox="1"/>
          <p:nvPr>
            <p:ph type="body" idx="2"/>
          </p:nvPr>
        </p:nvSpPr>
        <p:spPr>
          <a:xfrm>
            <a:off x="4645025" y="1859757"/>
            <a:ext cx="4041775" cy="654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r" rtl="1">
              <a:spcBef>
                <a:spcPts val="480"/>
              </a:spcBef>
              <a:spcAft>
                <a:spcPts val="0"/>
              </a:spcAft>
              <a:buSzPts val="228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r" rtl="1">
              <a:spcBef>
                <a:spcPts val="4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r" rtl="1">
              <a:spcBef>
                <a:spcPts val="36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r" rtl="1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4pPr>
            <a:lvl5pPr marL="2286000" lvl="4" indent="-228600" algn="r" rtl="1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5pPr>
            <a:lvl6pPr marL="2743200" lvl="5" indent="-320040" algn="r" rtl="1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40" algn="r" rtl="1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21"/>
          <p:cNvSpPr txBox="1"/>
          <p:nvPr>
            <p:ph type="body" idx="3"/>
          </p:nvPr>
        </p:nvSpPr>
        <p:spPr>
          <a:xfrm>
            <a:off x="457200" y="2514600"/>
            <a:ext cx="4040188" cy="384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61315" algn="r" rtl="1">
              <a:spcBef>
                <a:spcPts val="440"/>
              </a:spcBef>
              <a:spcAft>
                <a:spcPts val="0"/>
              </a:spcAft>
              <a:buSzPts val="2090"/>
              <a:buChar char="⚫"/>
              <a:defRPr sz="2200"/>
            </a:lvl1pPr>
            <a:lvl2pPr marL="914400" lvl="1" indent="-336550" algn="r" rtl="1">
              <a:spcBef>
                <a:spcPts val="400"/>
              </a:spcBef>
              <a:spcAft>
                <a:spcPts val="0"/>
              </a:spcAft>
              <a:buSzPts val="1700"/>
              <a:buChar char="⚫"/>
              <a:defRPr sz="2000"/>
            </a:lvl2pPr>
            <a:lvl3pPr marL="1371600" lvl="2" indent="-308610" algn="r" rtl="1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4640" algn="r" rtl="1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4pPr>
            <a:lvl5pPr marL="2286000" lvl="4" indent="-294640" algn="r" rtl="1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5pPr>
            <a:lvl6pPr marL="2743200" lvl="5" indent="-320040" algn="r" rtl="1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40" algn="r" rtl="1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21"/>
          <p:cNvSpPr txBox="1"/>
          <p:nvPr>
            <p:ph type="body" idx="4"/>
          </p:nvPr>
        </p:nvSpPr>
        <p:spPr>
          <a:xfrm>
            <a:off x="4645025" y="2514600"/>
            <a:ext cx="4041775" cy="384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61315" algn="r" rtl="1">
              <a:spcBef>
                <a:spcPts val="440"/>
              </a:spcBef>
              <a:spcAft>
                <a:spcPts val="0"/>
              </a:spcAft>
              <a:buSzPts val="2090"/>
              <a:buChar char="⚫"/>
              <a:defRPr sz="2200"/>
            </a:lvl1pPr>
            <a:lvl2pPr marL="914400" lvl="1" indent="-336550" algn="r" rtl="1">
              <a:spcBef>
                <a:spcPts val="400"/>
              </a:spcBef>
              <a:spcAft>
                <a:spcPts val="0"/>
              </a:spcAft>
              <a:buSzPts val="1700"/>
              <a:buChar char="⚫"/>
              <a:defRPr sz="2000"/>
            </a:lvl2pPr>
            <a:lvl3pPr marL="1371600" lvl="2" indent="-308610" algn="r" rtl="1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4640" algn="r" rtl="1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4pPr>
            <a:lvl5pPr marL="2286000" lvl="4" indent="-294640" algn="r" rtl="1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5pPr>
            <a:lvl6pPr marL="2743200" lvl="5" indent="-320040" algn="r" rtl="1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40" algn="r" rtl="1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21"/>
          <p:cNvSpPr txBox="1"/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1"/>
          <p:cNvSpPr txBox="1"/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1"/>
          <p:cNvSpPr txBox="1"/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 panose="020B0604020202020204"/>
              <a:buNone/>
              <a:defRPr sz="1200" b="0" i="0" u="none">
                <a:solidFill>
                  <a:srgbClr val="045C7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 panose="020B0604020202020204"/>
              <a:buNone/>
              <a:defRPr sz="1200" b="0" i="0" u="none">
                <a:solidFill>
                  <a:srgbClr val="045C7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 panose="020B0604020202020204"/>
              <a:buNone/>
              <a:defRPr sz="1200" b="0" i="0" u="none">
                <a:solidFill>
                  <a:srgbClr val="045C7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 panose="020B0604020202020204"/>
              <a:buNone/>
              <a:defRPr sz="1200" b="0" i="0" u="none">
                <a:solidFill>
                  <a:srgbClr val="045C7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 panose="020B0604020202020204"/>
              <a:buNone/>
              <a:defRPr sz="1200" b="0" i="0" u="none">
                <a:solidFill>
                  <a:srgbClr val="045C7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 panose="020B0604020202020204"/>
              <a:buNone/>
              <a:defRPr sz="1200" b="0" i="0" u="none">
                <a:solidFill>
                  <a:srgbClr val="045C7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 panose="020B0604020202020204"/>
              <a:buNone/>
              <a:defRPr sz="1200" b="0" i="0" u="none">
                <a:solidFill>
                  <a:srgbClr val="045C7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 panose="020B0604020202020204"/>
              <a:buNone/>
              <a:defRPr sz="1200" b="0" i="0" u="none">
                <a:solidFill>
                  <a:srgbClr val="045C7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 panose="020B0604020202020204"/>
              <a:buNone/>
              <a:defRPr sz="1200" b="0" i="0" u="none">
                <a:solidFill>
                  <a:srgbClr val="045C7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  <p:transition spd="med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Two Content">
  <p:cSld name="TWO_OBJECTS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2"/>
          <p:cNvSpPr txBox="1"/>
          <p:nvPr>
            <p:ph type="body" idx="1"/>
          </p:nvPr>
        </p:nvSpPr>
        <p:spPr>
          <a:xfrm>
            <a:off x="457200" y="1920085"/>
            <a:ext cx="4038600" cy="4434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5445" algn="r" rtl="1">
              <a:spcBef>
                <a:spcPts val="520"/>
              </a:spcBef>
              <a:spcAft>
                <a:spcPts val="0"/>
              </a:spcAft>
              <a:buSzPts val="2470"/>
              <a:buChar char="⚫"/>
              <a:defRPr sz="2600"/>
            </a:lvl1pPr>
            <a:lvl2pPr marL="914400" lvl="1" indent="-358140" algn="r" rtl="1">
              <a:spcBef>
                <a:spcPts val="480"/>
              </a:spcBef>
              <a:spcAft>
                <a:spcPts val="0"/>
              </a:spcAft>
              <a:buSzPts val="2040"/>
              <a:buChar char="⚫"/>
              <a:defRPr sz="2400"/>
            </a:lvl2pPr>
            <a:lvl3pPr marL="1371600" lvl="2" indent="-317500" algn="r" rtl="1">
              <a:spcBef>
                <a:spcPts val="400"/>
              </a:spcBef>
              <a:spcAft>
                <a:spcPts val="0"/>
              </a:spcAft>
              <a:buSzPts val="1400"/>
              <a:buChar char="⚫"/>
              <a:defRPr sz="2000"/>
            </a:lvl3pPr>
            <a:lvl4pPr marL="1828800" lvl="3" indent="-302895" algn="r" rtl="1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4pPr>
            <a:lvl5pPr marL="2286000" lvl="4" indent="-302895" algn="r" rtl="1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marL="2743200" lvl="5" indent="-320040" algn="r" rtl="1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40" algn="r" rtl="1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2"/>
          <p:cNvSpPr txBox="1"/>
          <p:nvPr>
            <p:ph type="body" idx="2"/>
          </p:nvPr>
        </p:nvSpPr>
        <p:spPr>
          <a:xfrm>
            <a:off x="4648200" y="1920085"/>
            <a:ext cx="4038600" cy="4434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5445" algn="r" rtl="1">
              <a:spcBef>
                <a:spcPts val="520"/>
              </a:spcBef>
              <a:spcAft>
                <a:spcPts val="0"/>
              </a:spcAft>
              <a:buSzPts val="2470"/>
              <a:buChar char="⚫"/>
              <a:defRPr sz="2600"/>
            </a:lvl1pPr>
            <a:lvl2pPr marL="914400" lvl="1" indent="-358140" algn="r" rtl="1">
              <a:spcBef>
                <a:spcPts val="480"/>
              </a:spcBef>
              <a:spcAft>
                <a:spcPts val="0"/>
              </a:spcAft>
              <a:buSzPts val="2040"/>
              <a:buChar char="⚫"/>
              <a:defRPr sz="2400"/>
            </a:lvl2pPr>
            <a:lvl3pPr marL="1371600" lvl="2" indent="-317500" algn="r" rtl="1">
              <a:spcBef>
                <a:spcPts val="400"/>
              </a:spcBef>
              <a:spcAft>
                <a:spcPts val="0"/>
              </a:spcAft>
              <a:buSzPts val="1400"/>
              <a:buChar char="⚫"/>
              <a:defRPr sz="2000"/>
            </a:lvl3pPr>
            <a:lvl4pPr marL="1828800" lvl="3" indent="-302895" algn="r" rtl="1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4pPr>
            <a:lvl5pPr marL="2286000" lvl="4" indent="-302895" algn="r" rtl="1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marL="2743200" lvl="5" indent="-320040" algn="r" rtl="1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40" algn="r" rtl="1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22"/>
          <p:cNvSpPr txBox="1"/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2"/>
          <p:cNvSpPr txBox="1"/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2"/>
          <p:cNvSpPr txBox="1"/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 panose="020B0604020202020204"/>
              <a:buNone/>
              <a:defRPr sz="1200" b="0" i="0" u="none">
                <a:solidFill>
                  <a:srgbClr val="045C7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 panose="020B0604020202020204"/>
              <a:buNone/>
              <a:defRPr sz="1200" b="0" i="0" u="none">
                <a:solidFill>
                  <a:srgbClr val="045C7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 panose="020B0604020202020204"/>
              <a:buNone/>
              <a:defRPr sz="1200" b="0" i="0" u="none">
                <a:solidFill>
                  <a:srgbClr val="045C7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 panose="020B0604020202020204"/>
              <a:buNone/>
              <a:defRPr sz="1200" b="0" i="0" u="none">
                <a:solidFill>
                  <a:srgbClr val="045C7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 panose="020B0604020202020204"/>
              <a:buNone/>
              <a:defRPr sz="1200" b="0" i="0" u="none">
                <a:solidFill>
                  <a:srgbClr val="045C7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 panose="020B0604020202020204"/>
              <a:buNone/>
              <a:defRPr sz="1200" b="0" i="0" u="none">
                <a:solidFill>
                  <a:srgbClr val="045C7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 panose="020B0604020202020204"/>
              <a:buNone/>
              <a:defRPr sz="1200" b="0" i="0" u="none">
                <a:solidFill>
                  <a:srgbClr val="045C7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 panose="020B0604020202020204"/>
              <a:buNone/>
              <a:defRPr sz="1200" b="0" i="0" u="none">
                <a:solidFill>
                  <a:srgbClr val="045C7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 panose="020B0604020202020204"/>
              <a:buNone/>
              <a:defRPr sz="1200" b="0" i="0" u="none">
                <a:solidFill>
                  <a:srgbClr val="045C7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0"/>
          <a:stretch>
            <a:fillRect/>
          </a:stretch>
        </a:blipFill>
        <a:effectLst/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/>
          <p:nvPr/>
        </p:nvSpPr>
        <p:spPr>
          <a:xfrm>
            <a:off x="-9525" y="-7937"/>
            <a:ext cx="9163050" cy="1041400"/>
          </a:xfrm>
          <a:custGeom>
            <a:avLst/>
            <a:gdLst/>
            <a:ahLst/>
            <a:cxnLst/>
            <a:rect l="l" t="t" r="r" b="b"/>
            <a:pathLst>
              <a:path w="5772" h="656" extrusionOk="0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F">
                  <a:alpha val="44705"/>
                </a:srgbClr>
              </a:gs>
              <a:gs pos="100000">
                <a:srgbClr val="00EBF8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" name="Google Shape;11;p11"/>
          <p:cNvSpPr/>
          <p:nvPr/>
        </p:nvSpPr>
        <p:spPr>
          <a:xfrm>
            <a:off x="4381500" y="-7937"/>
            <a:ext cx="4762500" cy="638175"/>
          </a:xfrm>
          <a:custGeom>
            <a:avLst/>
            <a:gdLst/>
            <a:ahLst/>
            <a:cxnLst/>
            <a:rect l="l" t="t" r="r" b="b"/>
            <a:pathLst>
              <a:path w="3000" h="595" extrusionOk="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DB6"/>
              </a:gs>
              <a:gs pos="80000">
                <a:srgbClr val="009BE5"/>
              </a:gs>
              <a:gs pos="100000">
                <a:srgbClr val="009BE5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2" name="Google Shape;12;p11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3" name="Google Shape;13;p11"/>
          <p:cNvSpPr txBox="1"/>
          <p:nvPr>
            <p:ph type="body" idx="1"/>
          </p:nvPr>
        </p:nvSpPr>
        <p:spPr>
          <a:xfrm>
            <a:off x="457200" y="1935162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5445" algn="r" rtl="1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⚫"/>
              <a:defRPr sz="26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1pPr>
            <a:lvl2pPr marL="914400" marR="0" lvl="1" indent="-358140" algn="r" rtl="1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2pPr>
            <a:lvl3pPr marL="1371600" marR="0" lvl="2" indent="-321945" algn="r" rtl="1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3pPr>
            <a:lvl4pPr marL="1828800" marR="0" lvl="3" indent="-311150" algn="r" rtl="1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4pPr>
            <a:lvl5pPr marL="2286000" marR="0" lvl="4" indent="-311150" algn="r" rtl="1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5pPr>
            <a:lvl6pPr marL="2743200" marR="0" lvl="5" indent="-320040" algn="r" rtl="1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6pPr>
            <a:lvl7pPr marL="3200400" marR="0" lvl="6" indent="-309880" algn="r" rtl="1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7pPr>
            <a:lvl8pPr marL="3657600" marR="0" lvl="7" indent="-330200" algn="r" rtl="1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 panose="02030602050306030303"/>
              <a:buChar char="•"/>
              <a:defRPr sz="16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8pPr>
            <a:lvl9pPr marL="4114800" marR="0" lvl="8" indent="-317500" algn="r" rtl="1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 panose="02030602050306030303"/>
              <a:buChar char="•"/>
              <a:defRPr sz="14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9pPr>
          </a:lstStyle>
          <a:p/>
        </p:txBody>
      </p:sp>
      <p:sp>
        <p:nvSpPr>
          <p:cNvPr id="14" name="Google Shape;14;p11"/>
          <p:cNvSpPr txBox="1"/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15" name="Google Shape;15;p11"/>
          <p:cNvSpPr txBox="1"/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16" name="Google Shape;16;p11"/>
          <p:cNvSpPr txBox="1"/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 panose="020B0604020202020204"/>
              <a:buNone/>
              <a:defRPr sz="1200" b="0" i="0" u="none">
                <a:solidFill>
                  <a:srgbClr val="045C7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 panose="020B0604020202020204"/>
              <a:buNone/>
              <a:defRPr sz="1200" b="0" i="0" u="none">
                <a:solidFill>
                  <a:srgbClr val="045C7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 panose="020B0604020202020204"/>
              <a:buNone/>
              <a:defRPr sz="1200" b="0" i="0" u="none">
                <a:solidFill>
                  <a:srgbClr val="045C7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 panose="020B0604020202020204"/>
              <a:buNone/>
              <a:defRPr sz="1200" b="0" i="0" u="none">
                <a:solidFill>
                  <a:srgbClr val="045C7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 panose="020B0604020202020204"/>
              <a:buNone/>
              <a:defRPr sz="1200" b="0" i="0" u="none">
                <a:solidFill>
                  <a:srgbClr val="045C7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 panose="020B0604020202020204"/>
              <a:buNone/>
              <a:defRPr sz="1200" b="0" i="0" u="none">
                <a:solidFill>
                  <a:srgbClr val="045C7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 panose="020B0604020202020204"/>
              <a:buNone/>
              <a:defRPr sz="1200" b="0" i="0" u="none">
                <a:solidFill>
                  <a:srgbClr val="045C7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 panose="020B0604020202020204"/>
              <a:buNone/>
              <a:defRPr sz="1200" b="0" i="0" u="none">
                <a:solidFill>
                  <a:srgbClr val="045C7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 panose="020B0604020202020204"/>
              <a:buNone/>
              <a:defRPr sz="1200" b="0" i="0" u="none">
                <a:solidFill>
                  <a:srgbClr val="045C7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sz="1400">
              <a:solidFill>
                <a:srgbClr val="000000"/>
              </a:solidFill>
            </a:endParaRPr>
          </a:p>
        </p:txBody>
      </p:sp>
      <p:grpSp>
        <p:nvGrpSpPr>
          <p:cNvPr id="17" name="Google Shape;17;p11"/>
          <p:cNvGrpSpPr/>
          <p:nvPr/>
        </p:nvGrpSpPr>
        <p:grpSpPr>
          <a:xfrm>
            <a:off x="-29327" y="-14808"/>
            <a:ext cx="9198219" cy="1083716"/>
            <a:chOff x="-29322" y="-1971"/>
            <a:chExt cx="9198255" cy="1086266"/>
          </a:xfrm>
        </p:grpSpPr>
        <p:sp>
          <p:nvSpPr>
            <p:cNvPr id="18" name="Google Shape;18;p11"/>
            <p:cNvSpPr/>
            <p:nvPr/>
          </p:nvSpPr>
          <p:spPr>
            <a:xfrm rot="-164308">
              <a:off x="-19045" y="216550"/>
              <a:ext cx="9163050" cy="649224"/>
            </a:xfrm>
            <a:custGeom>
              <a:avLst/>
              <a:gdLst/>
              <a:ahLst/>
              <a:cxnLst/>
              <a:rect l="l" t="t" r="r" b="b"/>
              <a:pathLst>
                <a:path w="5772" h="1055" extrusionOk="0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75" cap="flat" cmpd="sng">
              <a:solidFill>
                <a:srgbClr val="09B6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Arial" panose="020B0604020202020204"/>
                <a:buNone/>
              </a:pPr>
              <a:endParaRPr sz="3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" name="Google Shape;19;p11"/>
            <p:cNvSpPr/>
            <p:nvPr/>
          </p:nvSpPr>
          <p:spPr>
            <a:xfrm rot="-164308">
              <a:off x="-14309" y="290003"/>
              <a:ext cx="9175812" cy="530352"/>
            </a:xfrm>
            <a:custGeom>
              <a:avLst/>
              <a:gdLst/>
              <a:ahLst/>
              <a:cxnLst/>
              <a:rect l="l" t="t" r="r" b="b"/>
              <a:pathLst>
                <a:path w="5766" h="854" extrusionOk="0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Arial" panose="020B0604020202020204"/>
                <a:buNone/>
              </a:pPr>
              <a:endParaRPr sz="3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>
    <p:wedg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/>
          <p:nvPr/>
        </p:nvSpPr>
        <p:spPr>
          <a:xfrm>
            <a:off x="-9525" y="-7937"/>
            <a:ext cx="9163050" cy="1041400"/>
          </a:xfrm>
          <a:custGeom>
            <a:avLst/>
            <a:gdLst/>
            <a:ahLst/>
            <a:cxnLst/>
            <a:rect l="l" t="t" r="r" b="b"/>
            <a:pathLst>
              <a:path w="5772" h="656" extrusionOk="0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F">
                  <a:alpha val="44705"/>
                </a:srgbClr>
              </a:gs>
              <a:gs pos="100000">
                <a:srgbClr val="00EBF8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7" name="Google Shape;77;p13"/>
          <p:cNvSpPr/>
          <p:nvPr/>
        </p:nvSpPr>
        <p:spPr>
          <a:xfrm>
            <a:off x="4381500" y="-7937"/>
            <a:ext cx="4762500" cy="638175"/>
          </a:xfrm>
          <a:custGeom>
            <a:avLst/>
            <a:gdLst/>
            <a:ahLst/>
            <a:cxnLst/>
            <a:rect l="l" t="t" r="r" b="b"/>
            <a:pathLst>
              <a:path w="3000" h="595" extrusionOk="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DB6"/>
              </a:gs>
              <a:gs pos="80000">
                <a:srgbClr val="009BE5"/>
              </a:gs>
              <a:gs pos="100000">
                <a:srgbClr val="009BE5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78" name="Google Shape;78;p13"/>
          <p:cNvGrpSpPr/>
          <p:nvPr/>
        </p:nvGrpSpPr>
        <p:grpSpPr>
          <a:xfrm>
            <a:off x="-29327" y="-14808"/>
            <a:ext cx="9198219" cy="1083716"/>
            <a:chOff x="-29322" y="-1971"/>
            <a:chExt cx="9198255" cy="1086266"/>
          </a:xfrm>
        </p:grpSpPr>
        <p:sp>
          <p:nvSpPr>
            <p:cNvPr id="79" name="Google Shape;79;p13"/>
            <p:cNvSpPr/>
            <p:nvPr/>
          </p:nvSpPr>
          <p:spPr>
            <a:xfrm rot="-164308">
              <a:off x="-19045" y="216550"/>
              <a:ext cx="9163050" cy="649224"/>
            </a:xfrm>
            <a:custGeom>
              <a:avLst/>
              <a:gdLst/>
              <a:ahLst/>
              <a:cxnLst/>
              <a:rect l="l" t="t" r="r" b="b"/>
              <a:pathLst>
                <a:path w="5772" h="1055" extrusionOk="0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75" cap="flat" cmpd="sng">
              <a:solidFill>
                <a:srgbClr val="09B6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Arial" panose="020B0604020202020204"/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" name="Google Shape;80;p13"/>
            <p:cNvSpPr/>
            <p:nvPr/>
          </p:nvSpPr>
          <p:spPr>
            <a:xfrm rot="-164308">
              <a:off x="-14309" y="290003"/>
              <a:ext cx="9175812" cy="530352"/>
            </a:xfrm>
            <a:custGeom>
              <a:avLst/>
              <a:gdLst/>
              <a:ahLst/>
              <a:cxnLst/>
              <a:rect l="l" t="t" r="r" b="b"/>
              <a:pathLst>
                <a:path w="5766" h="854" extrusionOk="0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Arial" panose="020B0604020202020204"/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81" name="Google Shape;81;p13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2" name="Google Shape;82;p13"/>
          <p:cNvSpPr txBox="1"/>
          <p:nvPr>
            <p:ph type="body" idx="1"/>
          </p:nvPr>
        </p:nvSpPr>
        <p:spPr>
          <a:xfrm>
            <a:off x="457200" y="1935162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5445" algn="r" rtl="1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⚫"/>
              <a:defRPr sz="2600" b="0" i="0" u="none" strike="noStrike" cap="none">
                <a:solidFill>
                  <a:schemeClr val="lt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1pPr>
            <a:lvl2pPr marL="914400" marR="0" lvl="1" indent="-358140" algn="r" rtl="1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  <a:defRPr sz="2400" b="0" i="0" u="none" strike="noStrike" cap="none">
                <a:solidFill>
                  <a:schemeClr val="lt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2pPr>
            <a:lvl3pPr marL="1371600" marR="0" lvl="2" indent="-321945" algn="r" rtl="1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⚫"/>
              <a:defRPr sz="2100" b="0" i="0" u="none" strike="noStrike" cap="none">
                <a:solidFill>
                  <a:schemeClr val="lt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3pPr>
            <a:lvl4pPr marL="1828800" marR="0" lvl="3" indent="-311150" algn="r" rtl="1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4pPr>
            <a:lvl5pPr marL="2286000" marR="0" lvl="4" indent="-311150" algn="r" rtl="1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5pPr>
            <a:lvl6pPr marL="2743200" marR="0" lvl="5" indent="-320040" algn="r" rtl="1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6pPr>
            <a:lvl7pPr marL="3200400" marR="0" lvl="6" indent="-309880" algn="r" rtl="1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7pPr>
            <a:lvl8pPr marL="3657600" marR="0" lvl="7" indent="-330200" algn="r" rtl="1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 panose="02030602050306030303"/>
              <a:buChar char="•"/>
              <a:defRPr sz="1600" b="0" i="0" u="none" strike="noStrike" cap="none">
                <a:solidFill>
                  <a:schemeClr val="lt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8pPr>
            <a:lvl9pPr marL="4114800" marR="0" lvl="8" indent="-317500" algn="r" rtl="1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onstantia" panose="02030602050306030303"/>
              <a:buChar char="•"/>
              <a:defRPr sz="1400" b="0" i="0" u="none" strike="noStrike" cap="none">
                <a:solidFill>
                  <a:schemeClr val="lt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9pPr>
          </a:lstStyle>
          <a:p/>
        </p:txBody>
      </p:sp>
      <p:sp>
        <p:nvSpPr>
          <p:cNvPr id="83" name="Google Shape;83;p13"/>
          <p:cNvSpPr txBox="1"/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84" name="Google Shape;84;p13"/>
          <p:cNvSpPr txBox="1"/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85" name="Google Shape;85;p13"/>
          <p:cNvSpPr txBox="1"/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Arial" panose="020B0604020202020204"/>
              <a:buNone/>
              <a:defRPr sz="1200" b="0" i="0" u="none">
                <a:solidFill>
                  <a:srgbClr val="D1EAEE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Arial" panose="020B0604020202020204"/>
              <a:buNone/>
              <a:defRPr sz="1200" b="0" i="0" u="none">
                <a:solidFill>
                  <a:srgbClr val="D1EAEE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Arial" panose="020B0604020202020204"/>
              <a:buNone/>
              <a:defRPr sz="1200" b="0" i="0" u="none">
                <a:solidFill>
                  <a:srgbClr val="D1EAEE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Arial" panose="020B0604020202020204"/>
              <a:buNone/>
              <a:defRPr sz="1200" b="0" i="0" u="none">
                <a:solidFill>
                  <a:srgbClr val="D1EAEE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Arial" panose="020B0604020202020204"/>
              <a:buNone/>
              <a:defRPr sz="1200" b="0" i="0" u="none">
                <a:solidFill>
                  <a:srgbClr val="D1EAEE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Arial" panose="020B0604020202020204"/>
              <a:buNone/>
              <a:defRPr sz="1200" b="0" i="0" u="none">
                <a:solidFill>
                  <a:srgbClr val="D1EAEE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Arial" panose="020B0604020202020204"/>
              <a:buNone/>
              <a:defRPr sz="1200" b="0" i="0" u="none">
                <a:solidFill>
                  <a:srgbClr val="D1EAEE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Arial" panose="020B0604020202020204"/>
              <a:buNone/>
              <a:defRPr sz="1200" b="0" i="0" u="none">
                <a:solidFill>
                  <a:srgbClr val="D1EAEE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Arial" panose="020B0604020202020204"/>
              <a:buNone/>
              <a:defRPr sz="1200" b="0" i="0" u="none">
                <a:solidFill>
                  <a:srgbClr val="D1EAEE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transition spd="med">
    <p:wedg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3"/>
          <p:cNvSpPr/>
          <p:nvPr/>
        </p:nvSpPr>
        <p:spPr>
          <a:xfrm>
            <a:off x="-9525" y="-7937"/>
            <a:ext cx="9163050" cy="1041400"/>
          </a:xfrm>
          <a:custGeom>
            <a:avLst/>
            <a:gdLst/>
            <a:ahLst/>
            <a:cxnLst/>
            <a:rect l="l" t="t" r="r" b="b"/>
            <a:pathLst>
              <a:path w="5772" h="656" extrusionOk="0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F">
                  <a:alpha val="44705"/>
                </a:srgbClr>
              </a:gs>
              <a:gs pos="100000">
                <a:srgbClr val="00EBF8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4" name="Google Shape;94;p23"/>
          <p:cNvSpPr/>
          <p:nvPr/>
        </p:nvSpPr>
        <p:spPr>
          <a:xfrm>
            <a:off x="4381500" y="-7937"/>
            <a:ext cx="4762500" cy="638175"/>
          </a:xfrm>
          <a:custGeom>
            <a:avLst/>
            <a:gdLst/>
            <a:ahLst/>
            <a:cxnLst/>
            <a:rect l="l" t="t" r="r" b="b"/>
            <a:pathLst>
              <a:path w="3000" h="595" extrusionOk="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DB6"/>
              </a:gs>
              <a:gs pos="80000">
                <a:srgbClr val="009BE5"/>
              </a:gs>
              <a:gs pos="100000">
                <a:srgbClr val="009BE5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95" name="Google Shape;95;p23"/>
          <p:cNvGrpSpPr/>
          <p:nvPr/>
        </p:nvGrpSpPr>
        <p:grpSpPr>
          <a:xfrm>
            <a:off x="-29327" y="-14808"/>
            <a:ext cx="9198219" cy="1083716"/>
            <a:chOff x="-29322" y="-1971"/>
            <a:chExt cx="9198255" cy="1086266"/>
          </a:xfrm>
        </p:grpSpPr>
        <p:sp>
          <p:nvSpPr>
            <p:cNvPr id="96" name="Google Shape;96;p23"/>
            <p:cNvSpPr/>
            <p:nvPr/>
          </p:nvSpPr>
          <p:spPr>
            <a:xfrm rot="-164308">
              <a:off x="-19045" y="216550"/>
              <a:ext cx="9163050" cy="649224"/>
            </a:xfrm>
            <a:custGeom>
              <a:avLst/>
              <a:gdLst/>
              <a:ahLst/>
              <a:cxnLst/>
              <a:rect l="l" t="t" r="r" b="b"/>
              <a:pathLst>
                <a:path w="5772" h="1055" extrusionOk="0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75" cap="flat" cmpd="sng">
              <a:solidFill>
                <a:srgbClr val="09B6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Arial" panose="020B0604020202020204"/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" name="Google Shape;97;p23"/>
            <p:cNvSpPr/>
            <p:nvPr/>
          </p:nvSpPr>
          <p:spPr>
            <a:xfrm rot="-164308">
              <a:off x="-14309" y="290003"/>
              <a:ext cx="9175812" cy="530352"/>
            </a:xfrm>
            <a:custGeom>
              <a:avLst/>
              <a:gdLst/>
              <a:ahLst/>
              <a:cxnLst/>
              <a:rect l="l" t="t" r="r" b="b"/>
              <a:pathLst>
                <a:path w="5766" h="854" extrusionOk="0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Arial" panose="020B0604020202020204"/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98" name="Google Shape;98;p23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9" name="Google Shape;99;p23"/>
          <p:cNvSpPr txBox="1"/>
          <p:nvPr>
            <p:ph type="body" idx="1"/>
          </p:nvPr>
        </p:nvSpPr>
        <p:spPr>
          <a:xfrm>
            <a:off x="457200" y="1935162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5445" algn="r" rtl="1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⚫"/>
              <a:defRPr sz="2600" b="0" i="0" u="none" strike="noStrike" cap="none">
                <a:solidFill>
                  <a:schemeClr val="lt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1pPr>
            <a:lvl2pPr marL="914400" marR="0" lvl="1" indent="-358140" algn="r" rtl="1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  <a:defRPr sz="2400" b="0" i="0" u="none" strike="noStrike" cap="none">
                <a:solidFill>
                  <a:schemeClr val="lt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2pPr>
            <a:lvl3pPr marL="1371600" marR="0" lvl="2" indent="-321945" algn="r" rtl="1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⚫"/>
              <a:defRPr sz="2100" b="0" i="0" u="none" strike="noStrike" cap="none">
                <a:solidFill>
                  <a:schemeClr val="lt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3pPr>
            <a:lvl4pPr marL="1828800" marR="0" lvl="3" indent="-311150" algn="r" rtl="1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4pPr>
            <a:lvl5pPr marL="2286000" marR="0" lvl="4" indent="-311150" algn="r" rtl="1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5pPr>
            <a:lvl6pPr marL="2743200" marR="0" lvl="5" indent="-320040" algn="r" rtl="1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6pPr>
            <a:lvl7pPr marL="3200400" marR="0" lvl="6" indent="-309880" algn="r" rtl="1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7pPr>
            <a:lvl8pPr marL="3657600" marR="0" lvl="7" indent="-330200" algn="r" rtl="1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 panose="02030602050306030303"/>
              <a:buChar char="•"/>
              <a:defRPr sz="1600" b="0" i="0" u="none" strike="noStrike" cap="none">
                <a:solidFill>
                  <a:schemeClr val="lt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8pPr>
            <a:lvl9pPr marL="4114800" marR="0" lvl="8" indent="-317500" algn="r" rtl="1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onstantia" panose="02030602050306030303"/>
              <a:buChar char="•"/>
              <a:defRPr sz="1400" b="0" i="0" u="none" strike="noStrike" cap="none">
                <a:solidFill>
                  <a:schemeClr val="lt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9pPr>
          </a:lstStyle>
          <a:p/>
        </p:txBody>
      </p:sp>
      <p:sp>
        <p:nvSpPr>
          <p:cNvPr id="100" name="Google Shape;100;p23"/>
          <p:cNvSpPr txBox="1"/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101" name="Google Shape;101;p23"/>
          <p:cNvSpPr txBox="1"/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102" name="Google Shape;102;p23"/>
          <p:cNvSpPr txBox="1"/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Arial" panose="020B0604020202020204"/>
              <a:buNone/>
              <a:defRPr sz="1200" b="0" i="0" u="none">
                <a:solidFill>
                  <a:srgbClr val="D1EAEE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Arial" panose="020B0604020202020204"/>
              <a:buNone/>
              <a:defRPr sz="1200" b="0" i="0" u="none">
                <a:solidFill>
                  <a:srgbClr val="D1EAEE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Arial" panose="020B0604020202020204"/>
              <a:buNone/>
              <a:defRPr sz="1200" b="0" i="0" u="none">
                <a:solidFill>
                  <a:srgbClr val="D1EAEE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Arial" panose="020B0604020202020204"/>
              <a:buNone/>
              <a:defRPr sz="1200" b="0" i="0" u="none">
                <a:solidFill>
                  <a:srgbClr val="D1EAEE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Arial" panose="020B0604020202020204"/>
              <a:buNone/>
              <a:defRPr sz="1200" b="0" i="0" u="none">
                <a:solidFill>
                  <a:srgbClr val="D1EAEE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Arial" panose="020B0604020202020204"/>
              <a:buNone/>
              <a:defRPr sz="1200" b="0" i="0" u="none">
                <a:solidFill>
                  <a:srgbClr val="D1EAEE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Arial" panose="020B0604020202020204"/>
              <a:buNone/>
              <a:defRPr sz="1200" b="0" i="0" u="none">
                <a:solidFill>
                  <a:srgbClr val="D1EAEE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Arial" panose="020B0604020202020204"/>
              <a:buNone/>
              <a:defRPr sz="1200" b="0" i="0" u="none">
                <a:solidFill>
                  <a:srgbClr val="D1EAEE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Arial" panose="020B0604020202020204"/>
              <a:buNone/>
              <a:defRPr sz="1200" b="0" i="0" u="none">
                <a:solidFill>
                  <a:srgbClr val="D1EAEE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transition spd="med">
    <p:wedg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5"/>
          <p:cNvSpPr/>
          <p:nvPr/>
        </p:nvSpPr>
        <p:spPr>
          <a:xfrm rot="-10380000" flipH="1">
            <a:off x="3165475" y="1108075"/>
            <a:ext cx="5257800" cy="4114800"/>
          </a:xfrm>
          <a:custGeom>
            <a:avLst/>
            <a:gdLst/>
            <a:ahLst/>
            <a:cxnLst/>
            <a:rect l="l" t="t" r="r" b="b"/>
            <a:pathLst>
              <a:path w="5257800" h="4114800" extrusionOk="0">
                <a:moveTo>
                  <a:pt x="0" y="0"/>
                </a:moveTo>
                <a:lnTo>
                  <a:pt x="5107774" y="0"/>
                </a:lnTo>
                <a:lnTo>
                  <a:pt x="5257800" y="150026"/>
                </a:lnTo>
                <a:lnTo>
                  <a:pt x="5257800" y="4114800"/>
                </a:lnTo>
                <a:lnTo>
                  <a:pt x="0" y="411480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 cap="rnd" cmpd="sng">
            <a:solidFill>
              <a:srgbClr val="C0C0C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38499" dir="7500041" sx="98500" sy="100079" kx="98485">
              <a:srgbClr val="000000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1" name="Google Shape;111;p25"/>
          <p:cNvSpPr/>
          <p:nvPr/>
        </p:nvSpPr>
        <p:spPr>
          <a:xfrm rot="-10380000" flipH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bevel/>
            <a:headEnd type="none" w="sm" len="sm"/>
            <a:tailEnd type="none" w="sm" len="sm"/>
          </a:ln>
          <a:effectLst>
            <a:outerShdw blurRad="63500" dist="6350" dir="12899787">
              <a:srgbClr val="000000">
                <a:alpha val="46666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2" name="Google Shape;112;p25"/>
          <p:cNvSpPr/>
          <p:nvPr/>
        </p:nvSpPr>
        <p:spPr>
          <a:xfrm rot="10800000" flipH="1">
            <a:off x="-9525" y="5816600"/>
            <a:ext cx="9163050" cy="1041400"/>
          </a:xfrm>
          <a:custGeom>
            <a:avLst/>
            <a:gdLst/>
            <a:ahLst/>
            <a:cxnLst/>
            <a:rect l="l" t="t" r="r" b="b"/>
            <a:pathLst>
              <a:path w="5772" h="656" extrusionOk="0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F">
                  <a:alpha val="44705"/>
                </a:srgbClr>
              </a:gs>
              <a:gs pos="100000">
                <a:srgbClr val="00EBF8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3" name="Google Shape;113;p25"/>
          <p:cNvSpPr/>
          <p:nvPr/>
        </p:nvSpPr>
        <p:spPr>
          <a:xfrm rot="10800000" flipH="1">
            <a:off x="4381500" y="6219825"/>
            <a:ext cx="4762500" cy="638175"/>
          </a:xfrm>
          <a:custGeom>
            <a:avLst/>
            <a:gdLst/>
            <a:ahLst/>
            <a:cxnLst/>
            <a:rect l="l" t="t" r="r" b="b"/>
            <a:pathLst>
              <a:path w="3000" h="595" extrusionOk="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DB6"/>
              </a:gs>
              <a:gs pos="80000">
                <a:srgbClr val="009BE5"/>
              </a:gs>
              <a:gs pos="100000">
                <a:srgbClr val="009BE5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4" name="Google Shape;114;p25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15" name="Google Shape;115;p25"/>
          <p:cNvSpPr txBox="1"/>
          <p:nvPr>
            <p:ph type="body" idx="1"/>
          </p:nvPr>
        </p:nvSpPr>
        <p:spPr>
          <a:xfrm>
            <a:off x="457200" y="1935162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5445" algn="r" rtl="1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⚫"/>
              <a:defRPr sz="26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1pPr>
            <a:lvl2pPr marL="914400" marR="0" lvl="1" indent="-358140" algn="r" rtl="1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2pPr>
            <a:lvl3pPr marL="1371600" marR="0" lvl="2" indent="-321945" algn="r" rtl="1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3pPr>
            <a:lvl4pPr marL="1828800" marR="0" lvl="3" indent="-311150" algn="r" rtl="1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4pPr>
            <a:lvl5pPr marL="2286000" marR="0" lvl="4" indent="-311150" algn="r" rtl="1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5pPr>
            <a:lvl6pPr marL="2743200" marR="0" lvl="5" indent="-320040" algn="r" rtl="1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6pPr>
            <a:lvl7pPr marL="3200400" marR="0" lvl="6" indent="-309880" algn="r" rtl="1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7pPr>
            <a:lvl8pPr marL="3657600" marR="0" lvl="7" indent="-330200" algn="r" rtl="1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 panose="02030602050306030303"/>
              <a:buChar char="•"/>
              <a:defRPr sz="16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8pPr>
            <a:lvl9pPr marL="4114800" marR="0" lvl="8" indent="-317500" algn="r" rtl="1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 panose="02030602050306030303"/>
              <a:buChar char="•"/>
              <a:defRPr sz="14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9pPr>
          </a:lstStyle>
          <a:p/>
        </p:txBody>
      </p:sp>
      <p:sp>
        <p:nvSpPr>
          <p:cNvPr id="116" name="Google Shape;116;p25"/>
          <p:cNvSpPr txBox="1"/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117" name="Google Shape;117;p25"/>
          <p:cNvSpPr txBox="1"/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118" name="Google Shape;118;p25"/>
          <p:cNvSpPr txBox="1"/>
          <p:nvPr>
            <p:ph type="sldNum" idx="12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 panose="020B0604020202020204"/>
              <a:buNone/>
              <a:defRPr sz="1200" b="0" i="0" u="none">
                <a:solidFill>
                  <a:srgbClr val="045C7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 panose="020B0604020202020204"/>
              <a:buNone/>
              <a:defRPr sz="1200" b="0" i="0" u="none">
                <a:solidFill>
                  <a:srgbClr val="045C7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 panose="020B0604020202020204"/>
              <a:buNone/>
              <a:defRPr sz="1200" b="0" i="0" u="none">
                <a:solidFill>
                  <a:srgbClr val="045C7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 panose="020B0604020202020204"/>
              <a:buNone/>
              <a:defRPr sz="1200" b="0" i="0" u="none">
                <a:solidFill>
                  <a:srgbClr val="045C7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 panose="020B0604020202020204"/>
              <a:buNone/>
              <a:defRPr sz="1200" b="0" i="0" u="none">
                <a:solidFill>
                  <a:srgbClr val="045C7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 panose="020B0604020202020204"/>
              <a:buNone/>
              <a:defRPr sz="1200" b="0" i="0" u="none">
                <a:solidFill>
                  <a:srgbClr val="045C7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 panose="020B0604020202020204"/>
              <a:buNone/>
              <a:defRPr sz="1200" b="0" i="0" u="none">
                <a:solidFill>
                  <a:srgbClr val="045C7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 panose="020B0604020202020204"/>
              <a:buNone/>
              <a:defRPr sz="1200" b="0" i="0" u="none">
                <a:solidFill>
                  <a:srgbClr val="045C7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 panose="020B0604020202020204"/>
              <a:buNone/>
              <a:defRPr sz="1200" b="0" i="0" u="none">
                <a:solidFill>
                  <a:srgbClr val="045C7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</p:sldLayoutIdLst>
  <p:transition spd="med">
    <p:wedg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5.png"/><Relationship Id="rId1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"/>
          <p:cNvSpPr/>
          <p:nvPr/>
        </p:nvSpPr>
        <p:spPr>
          <a:xfrm>
            <a:off x="0" y="533400"/>
            <a:ext cx="9144000" cy="5943600"/>
          </a:xfrm>
          <a:prstGeom prst="sun">
            <a:avLst>
              <a:gd name="adj" fmla="val 25000"/>
            </a:avLst>
          </a:prstGeom>
          <a:solidFill>
            <a:srgbClr val="99FFCC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 panose="020B0604020202020204"/>
              <a:buNone/>
            </a:pPr>
            <a:r>
              <a:rPr lang="en-US" sz="6000" b="1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همزةُ الوصلِ </a:t>
            </a:r>
            <a:endParaRPr lang="en-US" sz="6000" b="1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 panose="020B0604020202020204"/>
              <a:buNone/>
            </a:pPr>
            <a:r>
              <a:rPr lang="en-US" sz="6000" b="1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وهمزةُ القطع</a:t>
            </a:r>
            <a:endParaRPr lang="en-US" sz="6000" b="1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1" name="Google Shape;131;p1"/>
          <p:cNvSpPr txBox="1"/>
          <p:nvPr/>
        </p:nvSpPr>
        <p:spPr>
          <a:xfrm>
            <a:off x="0" y="76200"/>
            <a:ext cx="9144000" cy="67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ransition spd="med">
    <p:wheel spokes="4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0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endParaRPr sz="5000">
              <a:solidFill>
                <a:schemeClr val="dk2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88" name="Google Shape;288;p10"/>
          <p:cNvSpPr txBox="1"/>
          <p:nvPr>
            <p:ph type="body" idx="1"/>
          </p:nvPr>
        </p:nvSpPr>
        <p:spPr>
          <a:xfrm>
            <a:off x="457200" y="1935162"/>
            <a:ext cx="8229600" cy="4389437"/>
          </a:xfrm>
          <a:prstGeom prst="rect">
            <a:avLst/>
          </a:prstGeom>
          <a:noFill/>
          <a:ln w="9525" cap="flat" cmpd="sng">
            <a:solidFill>
              <a:schemeClr val="folHlink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116205" algn="r" rtl="1"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None/>
            </a:pPr>
            <a:endParaRPr sz="2600">
              <a:solidFill>
                <a:schemeClr val="dk1"/>
              </a:solidFill>
              <a:latin typeface="Constantia" panose="02030602050306030303"/>
              <a:ea typeface="Constantia" panose="02030602050306030303"/>
              <a:cs typeface="Constantia" panose="02030602050306030303"/>
              <a:sym typeface="Constantia" panose="02030602050306030303"/>
            </a:endParaRPr>
          </a:p>
        </p:txBody>
      </p:sp>
      <p:sp>
        <p:nvSpPr>
          <p:cNvPr id="289" name="Google Shape;289;p10"/>
          <p:cNvSpPr/>
          <p:nvPr/>
        </p:nvSpPr>
        <p:spPr>
          <a:xfrm>
            <a:off x="762000" y="762000"/>
            <a:ext cx="7772400" cy="1219200"/>
          </a:xfrm>
          <a:prstGeom prst="bevel">
            <a:avLst>
              <a:gd name="adj" fmla="val 12500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69999">
                <a:srgbClr val="C4D6EB"/>
              </a:gs>
              <a:gs pos="100000">
                <a:srgbClr val="FFEBFA"/>
              </a:gs>
            </a:gsLst>
            <a:lin ang="5400000" scaled="0"/>
          </a:gra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 panose="020B0604020202020204"/>
              <a:buNone/>
            </a:pPr>
            <a:r>
              <a:rPr lang="en-US" sz="6000" b="1" i="0" u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كيف أحول الاسم الى مثنى :</a:t>
            </a:r>
            <a:endParaRPr lang="en-US" sz="6000" b="1" i="0" u="none">
              <a:solidFill>
                <a:schemeClr val="dk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290" name="Google Shape;290;p10" descr="Tulips.jpg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10"/>
          <p:cNvSpPr txBox="1"/>
          <p:nvPr/>
        </p:nvSpPr>
        <p:spPr>
          <a:xfrm>
            <a:off x="152400" y="762000"/>
            <a:ext cx="8991600" cy="3478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/>
              <a:buNone/>
            </a:pPr>
            <a:r>
              <a:rPr lang="en-US" sz="3600" b="1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 تأمّلَ وَجهَ والِدهِ في إعتِذارٍ، وإنتظَرَ الاجابةَ، غَالَبَه ألبُكاءَ عِنْدما رأى ذلكَ البَريقَ في عينيِّ والدِهِ المُتعبتينِ،كانت اللَحظاتُ بطيئةً وثقيلَةً قَطَعها صوتُ والِده في استرخاءٍ مصنوعٍ:إطمئَن</a:t>
            </a:r>
            <a:r>
              <a:rPr lang="en-US" sz="4000" b="1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يا</a:t>
            </a:r>
            <a:r>
              <a:rPr lang="en-US" sz="4000" b="1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 </a:t>
            </a:r>
            <a:r>
              <a:rPr lang="en-US" sz="3600" b="1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ولدي، فحاجتُكَ لَن تُردَّ.</a:t>
            </a:r>
            <a:endParaRPr sz="3600" b="1" i="0" u="none">
              <a:solidFill>
                <a:schemeClr val="dk1"/>
              </a:solidFill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/>
              <a:buNone/>
            </a:pPr>
            <a:endParaRPr sz="3600" b="1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/>
              <a:buNone/>
            </a:pPr>
            <a:r>
              <a:rPr lang="en-US" sz="3600" b="1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endParaRPr lang="en-US" sz="3600" b="1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292" name="Google Shape;292;p10" descr="نمك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-3810000" y="3581400"/>
            <a:ext cx="2514600" cy="289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newsfla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"/>
          <p:cNvSpPr txBox="1"/>
          <p:nvPr>
            <p:ph type="title" idx="4294967295"/>
          </p:nvPr>
        </p:nvSpPr>
        <p:spPr>
          <a:xfrm>
            <a:off x="541782" y="381000"/>
            <a:ext cx="7772400" cy="136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E3AC"/>
              </a:buClr>
              <a:buSzPts val="5600"/>
              <a:buFont typeface="Calibri" panose="020F0502020204030204"/>
              <a:buNone/>
            </a:pPr>
            <a:r>
              <a:rPr lang="en-US" sz="5600" b="1" i="0" u="none" strike="noStrike" cap="none">
                <a:solidFill>
                  <a:srgbClr val="4AE3AC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الأهدافُ</a:t>
            </a:r>
            <a:endParaRPr sz="5600" b="1" i="0" u="none" strike="noStrike" cap="none">
              <a:solidFill>
                <a:srgbClr val="4AE3AC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37" name="Google Shape;137;p2"/>
          <p:cNvSpPr txBox="1"/>
          <p:nvPr>
            <p:ph type="body" idx="1"/>
          </p:nvPr>
        </p:nvSpPr>
        <p:spPr>
          <a:xfrm>
            <a:off x="530225" y="2705100"/>
            <a:ext cx="7772400" cy="40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60"/>
              <a:buNone/>
            </a:pPr>
            <a:r>
              <a:rPr lang="en-US" sz="2800" b="0" i="0" u="none">
                <a:solidFill>
                  <a:srgbClr val="FFFF00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rPr>
              <a:t>من المتوقعِ من الطَّالبِ أن يكونَ قادرًا على :</a:t>
            </a:r>
            <a:endParaRPr lang="en-US" sz="2800" b="0" i="0" u="none">
              <a:solidFill>
                <a:srgbClr val="FFFF00"/>
              </a:solidFill>
              <a:latin typeface="Constantia" panose="02030602050306030303"/>
              <a:ea typeface="Constantia" panose="02030602050306030303"/>
              <a:cs typeface="Constantia" panose="02030602050306030303"/>
              <a:sym typeface="Constantia" panose="02030602050306030303"/>
            </a:endParaRPr>
          </a:p>
          <a:p>
            <a:pPr marL="0" lvl="0" indent="0" algn="r" rtl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660"/>
              <a:buNone/>
            </a:pPr>
            <a:r>
              <a:rPr lang="en-US" sz="2800" b="0" i="0" u="none">
                <a:solidFill>
                  <a:srgbClr val="FFFF00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rPr>
              <a:t>1_ التَّمييزِ بينَ همزتي الوصل والقطع من حيثُ الشَّكلُ.</a:t>
            </a:r>
            <a:endParaRPr lang="en-US" sz="2800" b="0" i="0" u="none">
              <a:solidFill>
                <a:srgbClr val="FFFF00"/>
              </a:solidFill>
              <a:latin typeface="Constantia" panose="02030602050306030303"/>
              <a:ea typeface="Constantia" panose="02030602050306030303"/>
              <a:cs typeface="Constantia" panose="02030602050306030303"/>
              <a:sym typeface="Constantia" panose="02030602050306030303"/>
            </a:endParaRPr>
          </a:p>
          <a:p>
            <a:pPr marL="0" lvl="0" indent="0" algn="r" rtl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660"/>
              <a:buNone/>
            </a:pPr>
            <a:r>
              <a:rPr lang="en-US" sz="2800" b="0" i="0" u="none">
                <a:solidFill>
                  <a:srgbClr val="FFFF00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rPr>
              <a:t>2_ التَّعرُّفِ على مواقع كتابة همزة الوصلِ في الأسماء والأفعالِ.</a:t>
            </a:r>
            <a:endParaRPr lang="en-US" sz="2800" b="0" i="0" u="none">
              <a:solidFill>
                <a:srgbClr val="FFFF00"/>
              </a:solidFill>
              <a:latin typeface="Constantia" panose="02030602050306030303"/>
              <a:ea typeface="Constantia" panose="02030602050306030303"/>
              <a:cs typeface="Constantia" panose="02030602050306030303"/>
              <a:sym typeface="Constantia" panose="02030602050306030303"/>
            </a:endParaRPr>
          </a:p>
          <a:p>
            <a:pPr marL="0" lvl="0" indent="0" algn="r" rtl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660"/>
              <a:buNone/>
            </a:pPr>
            <a:r>
              <a:rPr lang="en-US" sz="2800" b="0" i="0" u="none">
                <a:solidFill>
                  <a:srgbClr val="FFFF00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rPr>
              <a:t>3_ التَّعرُّفِ على مواقعِ كتابةِ همزةِ القطعِ في الأسماء والأفعال.</a:t>
            </a:r>
            <a:endParaRPr lang="en-US" sz="2800" b="0" i="0" u="none">
              <a:solidFill>
                <a:srgbClr val="FFFF00"/>
              </a:solidFill>
              <a:latin typeface="Constantia" panose="02030602050306030303"/>
              <a:ea typeface="Constantia" panose="02030602050306030303"/>
              <a:cs typeface="Constantia" panose="02030602050306030303"/>
              <a:sym typeface="Constantia" panose="02030602050306030303"/>
            </a:endParaRPr>
          </a:p>
          <a:p>
            <a:pPr marL="0" lvl="0" indent="0" algn="r" rtl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660"/>
              <a:buNone/>
            </a:pPr>
            <a:r>
              <a:rPr lang="en-US" sz="2800" b="0" i="0" u="none">
                <a:solidFill>
                  <a:srgbClr val="FFFF00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rPr>
              <a:t>4_ استنتاجِ القاعدةِ الإملائيَّةِ لهمزتي الوصلِ والقطعِ.</a:t>
            </a:r>
            <a:endParaRPr lang="en-US" sz="2800" b="0" i="0" u="none">
              <a:solidFill>
                <a:srgbClr val="FFFF00"/>
              </a:solidFill>
              <a:latin typeface="Constantia" panose="02030602050306030303"/>
              <a:ea typeface="Constantia" panose="02030602050306030303"/>
              <a:cs typeface="Constantia" panose="02030602050306030303"/>
              <a:sym typeface="Constantia" panose="02030602050306030303"/>
            </a:endParaRPr>
          </a:p>
          <a:p>
            <a:pPr marL="0" lvl="0" indent="0" algn="r" rtl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660"/>
              <a:buNone/>
            </a:pPr>
            <a:r>
              <a:rPr lang="en-US" sz="2800" b="0" i="0" u="none">
                <a:solidFill>
                  <a:srgbClr val="FFFF00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rPr>
              <a:t>5_ توظيفِ كلماتٍ تشتملُ على همزاتٍ وصلٍ وأخرى قطعٍ في جملٍ مفيدةٍ من إنشائهِ.</a:t>
            </a:r>
            <a:endParaRPr lang="en-US" sz="2800" b="0" i="0" u="none">
              <a:solidFill>
                <a:srgbClr val="FFFF00"/>
              </a:solidFill>
              <a:latin typeface="Constantia" panose="02030602050306030303"/>
              <a:ea typeface="Constantia" panose="02030602050306030303"/>
              <a:cs typeface="Constantia" panose="02030602050306030303"/>
              <a:sym typeface="Constantia" panose="02030602050306030303"/>
            </a:endParaRPr>
          </a:p>
        </p:txBody>
      </p:sp>
    </p:spTree>
  </p:cSld>
  <p:clrMapOvr>
    <a:masterClrMapping/>
  </p:clrMapOvr>
  <p:transition spd="med"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"/>
          <p:cNvSpPr/>
          <p:nvPr/>
        </p:nvSpPr>
        <p:spPr>
          <a:xfrm>
            <a:off x="-5503862" y="304800"/>
            <a:ext cx="15249525" cy="1676400"/>
          </a:xfrm>
          <a:prstGeom prst="flowChartOnlineStorage">
            <a:avLst/>
          </a:prstGeom>
          <a:solidFill>
            <a:srgbClr val="0000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000"/>
              <a:buFont typeface="Arial" panose="020B0604020202020204"/>
              <a:buNone/>
            </a:pPr>
            <a:r>
              <a:rPr lang="en-US" sz="4000" b="1" i="0" u="none">
                <a:solidFill>
                  <a:srgbClr val="FFFF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هَمزَةُ الوَصلِ</a:t>
            </a:r>
            <a:endParaRPr lang="en-US" sz="4000" b="1" i="0" u="none">
              <a:solidFill>
                <a:srgbClr val="FFFF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400"/>
              <a:buFont typeface="Arial" panose="020B0604020202020204"/>
              <a:buNone/>
            </a:pPr>
            <a:r>
              <a:rPr lang="en-US" sz="4400" b="1" i="0" u="none">
                <a:solidFill>
                  <a:srgbClr val="FFFF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نجدُها: 1_في ماضي الفعل السُّداسي </a:t>
            </a:r>
            <a:endParaRPr sz="4400" b="1" i="0" u="none">
              <a:solidFill>
                <a:srgbClr val="FFFF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400"/>
              <a:buFont typeface="Arial" panose="020B0604020202020204"/>
              <a:buNone/>
            </a:pPr>
            <a:r>
              <a:rPr lang="en-US" sz="4400" b="1" i="0" u="none">
                <a:solidFill>
                  <a:srgbClr val="FFFF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المهموز الأوَّل وأمره ومصدره.</a:t>
            </a:r>
            <a:endParaRPr lang="en-US" sz="4400" b="1" i="0" u="none">
              <a:solidFill>
                <a:srgbClr val="FFFF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44" name="Google Shape;144;p3"/>
          <p:cNvGrpSpPr/>
          <p:nvPr/>
        </p:nvGrpSpPr>
        <p:grpSpPr>
          <a:xfrm>
            <a:off x="1447800" y="2262187"/>
            <a:ext cx="7456487" cy="4581525"/>
            <a:chOff x="912" y="1425"/>
            <a:chExt cx="4697" cy="2886"/>
          </a:xfrm>
        </p:grpSpPr>
        <p:sp>
          <p:nvSpPr>
            <p:cNvPr id="145" name="Google Shape;145;p3"/>
            <p:cNvSpPr txBox="1"/>
            <p:nvPr/>
          </p:nvSpPr>
          <p:spPr>
            <a:xfrm>
              <a:off x="2910" y="1425"/>
              <a:ext cx="2699" cy="643"/>
            </a:xfrm>
            <a:prstGeom prst="rect">
              <a:avLst/>
            </a:prstGeom>
            <a:gradFill>
              <a:gsLst>
                <a:gs pos="0">
                  <a:srgbClr val="8C3D91"/>
                </a:gs>
                <a:gs pos="11999">
                  <a:srgbClr val="7005D4"/>
                </a:gs>
                <a:gs pos="30000">
                  <a:srgbClr val="181CC7"/>
                </a:gs>
                <a:gs pos="60000">
                  <a:srgbClr val="0A128C"/>
                </a:gs>
                <a:gs pos="100000">
                  <a:srgbClr val="0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Pts val="3600"/>
                <a:buFont typeface="Arial" panose="020B0604020202020204"/>
                <a:buNone/>
              </a:pPr>
              <a:r>
                <a:rPr lang="en-US" sz="3600" b="1" i="0" u="none">
                  <a:solidFill>
                    <a:srgbClr val="FFFF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الجملة</a:t>
              </a:r>
              <a:endParaRPr lang="en-US" sz="3600" b="1" i="0" u="none">
                <a:solidFill>
                  <a:srgbClr val="FFFF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6" name="Google Shape;146;p3"/>
            <p:cNvSpPr txBox="1"/>
            <p:nvPr/>
          </p:nvSpPr>
          <p:spPr>
            <a:xfrm>
              <a:off x="1733" y="1425"/>
              <a:ext cx="1177" cy="643"/>
            </a:xfrm>
            <a:prstGeom prst="rect">
              <a:avLst/>
            </a:prstGeom>
            <a:gradFill>
              <a:gsLst>
                <a:gs pos="0">
                  <a:srgbClr val="8C3D91"/>
                </a:gs>
                <a:gs pos="11999">
                  <a:srgbClr val="7005D4"/>
                </a:gs>
                <a:gs pos="30000">
                  <a:srgbClr val="181CC7"/>
                </a:gs>
                <a:gs pos="60000">
                  <a:srgbClr val="0A128C"/>
                </a:gs>
                <a:gs pos="100000">
                  <a:srgbClr val="0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Pts val="3600"/>
                <a:buFont typeface="Arial" panose="020B0604020202020204"/>
                <a:buNone/>
              </a:pPr>
              <a:r>
                <a:rPr lang="en-US" sz="3600" b="1" i="0" u="none">
                  <a:solidFill>
                    <a:srgbClr val="FFFF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الكلمة</a:t>
              </a:r>
              <a:endParaRPr lang="en-US" sz="3600" b="1" i="0" u="none">
                <a:solidFill>
                  <a:srgbClr val="FFFF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7" name="Google Shape;147;p3"/>
            <p:cNvSpPr txBox="1"/>
            <p:nvPr/>
          </p:nvSpPr>
          <p:spPr>
            <a:xfrm>
              <a:off x="912" y="1425"/>
              <a:ext cx="821" cy="643"/>
            </a:xfrm>
            <a:prstGeom prst="rect">
              <a:avLst/>
            </a:prstGeom>
            <a:gradFill>
              <a:gsLst>
                <a:gs pos="0">
                  <a:srgbClr val="8C3D91"/>
                </a:gs>
                <a:gs pos="11999">
                  <a:srgbClr val="7005D4"/>
                </a:gs>
                <a:gs pos="30000">
                  <a:srgbClr val="181CC7"/>
                </a:gs>
                <a:gs pos="60000">
                  <a:srgbClr val="0A128C"/>
                </a:gs>
                <a:gs pos="100000">
                  <a:srgbClr val="0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onstantia" panose="02030602050306030303"/>
                <a:buNone/>
              </a:pPr>
              <a:r>
                <a:rPr lang="en-US" sz="1800" b="0" i="0" u="none">
                  <a:solidFill>
                    <a:schemeClr val="dk1"/>
                  </a:solidFill>
                  <a:latin typeface="Constantia" panose="02030602050306030303"/>
                  <a:ea typeface="Constantia" panose="02030602050306030303"/>
                  <a:cs typeface="Constantia" panose="02030602050306030303"/>
                  <a:sym typeface="Constantia" panose="02030602050306030303"/>
                </a:rPr>
                <a:t>ن</a:t>
              </a:r>
              <a:endParaRPr lang="en-US" sz="1800" b="0" i="0" u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endParaRPr>
            </a:p>
          </p:txBody>
        </p:sp>
        <p:sp>
          <p:nvSpPr>
            <p:cNvPr id="148" name="Google Shape;148;p3"/>
            <p:cNvSpPr txBox="1"/>
            <p:nvPr/>
          </p:nvSpPr>
          <p:spPr>
            <a:xfrm>
              <a:off x="2910" y="2068"/>
              <a:ext cx="2699" cy="690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3200"/>
                <a:buFont typeface="Arial" panose="020B0604020202020204"/>
                <a:buNone/>
              </a:pPr>
              <a:r>
                <a:rPr lang="en-US" sz="3200" b="1" i="0" u="sng">
                  <a:solidFill>
                    <a:srgbClr val="FF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اسْتَخرجَ</a:t>
              </a:r>
              <a:r>
                <a:rPr lang="en-US" sz="3200" b="1" i="0" u="sng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3200" b="1" i="0" u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العامِلُ النِّفطَ من باطِنِ الأرضِ.</a:t>
              </a:r>
              <a:endParaRPr lang="en-US" sz="3200" b="1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9" name="Google Shape;149;p3"/>
            <p:cNvSpPr txBox="1"/>
            <p:nvPr/>
          </p:nvSpPr>
          <p:spPr>
            <a:xfrm>
              <a:off x="1733" y="2068"/>
              <a:ext cx="1177" cy="690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Arial" panose="020B0604020202020204"/>
                <a:buNone/>
              </a:pPr>
              <a:r>
                <a:rPr lang="en-US" sz="3200" b="1" i="0" u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اسْتَخرَجَ</a:t>
              </a:r>
              <a:endParaRPr lang="en-US" sz="3200" b="1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0" name="Google Shape;150;p3"/>
            <p:cNvSpPr txBox="1"/>
            <p:nvPr/>
          </p:nvSpPr>
          <p:spPr>
            <a:xfrm>
              <a:off x="912" y="2068"/>
              <a:ext cx="821" cy="690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Constantia" panose="02030602050306030303"/>
                <a:buNone/>
              </a:pPr>
              <a:r>
                <a:rPr lang="en-US" sz="3200" b="1" i="0" u="none">
                  <a:solidFill>
                    <a:schemeClr val="dk1"/>
                  </a:solidFill>
                  <a:latin typeface="Constantia" panose="02030602050306030303"/>
                  <a:ea typeface="Constantia" panose="02030602050306030303"/>
                  <a:cs typeface="Constantia" panose="02030602050306030303"/>
                  <a:sym typeface="Constantia" panose="02030602050306030303"/>
                </a:rPr>
                <a:t>الماضي</a:t>
              </a:r>
              <a:endParaRPr lang="en-US" sz="3200" b="1" i="0" u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endParaRPr>
            </a:p>
          </p:txBody>
        </p:sp>
        <p:sp>
          <p:nvSpPr>
            <p:cNvPr id="151" name="Google Shape;151;p3"/>
            <p:cNvSpPr txBox="1"/>
            <p:nvPr/>
          </p:nvSpPr>
          <p:spPr>
            <a:xfrm>
              <a:off x="2910" y="2758"/>
              <a:ext cx="2699" cy="672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Arial" panose="020B0604020202020204"/>
                <a:buNone/>
              </a:pPr>
              <a:r>
                <a:rPr lang="en-US" sz="3200" b="1" i="0" u="sng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ا</a:t>
              </a:r>
              <a:r>
                <a:rPr lang="en-US" sz="3200" b="1" i="0" u="sng">
                  <a:solidFill>
                    <a:srgbClr val="FF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سْتَعِنْ</a:t>
              </a:r>
              <a:r>
                <a:rPr lang="en-US" sz="3200" b="1" i="0" u="sng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3200" b="1" i="0" u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بِمن هُم أكْثَرُ مِنكَ خِبرَةً في العَمَلِ.</a:t>
              </a:r>
              <a:endParaRPr lang="en-US" sz="3200" b="1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" name="Google Shape;152;p3"/>
            <p:cNvSpPr txBox="1"/>
            <p:nvPr/>
          </p:nvSpPr>
          <p:spPr>
            <a:xfrm>
              <a:off x="1733" y="2758"/>
              <a:ext cx="1177" cy="672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Arial" panose="020B0604020202020204"/>
                <a:buNone/>
              </a:pPr>
              <a:r>
                <a:rPr lang="en-US" sz="3200" b="1" i="0" u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اسْتَعِنْ</a:t>
              </a:r>
              <a:endParaRPr lang="en-US" sz="3200" b="1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3" name="Google Shape;153;p3"/>
            <p:cNvSpPr txBox="1"/>
            <p:nvPr/>
          </p:nvSpPr>
          <p:spPr>
            <a:xfrm>
              <a:off x="912" y="2758"/>
              <a:ext cx="821" cy="672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Arial" panose="020B0604020202020204"/>
                <a:buNone/>
              </a:pPr>
              <a:r>
                <a:rPr lang="en-US" sz="3200" b="1" i="0" u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الأمر</a:t>
              </a:r>
              <a:endParaRPr lang="en-US" sz="3200" b="1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4" name="Google Shape;154;p3"/>
            <p:cNvSpPr txBox="1"/>
            <p:nvPr/>
          </p:nvSpPr>
          <p:spPr>
            <a:xfrm>
              <a:off x="2910" y="3430"/>
              <a:ext cx="2699" cy="8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Arial" panose="020B0604020202020204"/>
                <a:buNone/>
              </a:pPr>
              <a:r>
                <a:rPr lang="en-US" sz="3200" b="1" i="0" u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مِن واجِبنا المُحافَظةُ على </a:t>
              </a:r>
              <a:r>
                <a:rPr lang="en-US" sz="3200" b="1" i="0" u="sng">
                  <a:solidFill>
                    <a:srgbClr val="FF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اسْتقلال</a:t>
              </a:r>
              <a:r>
                <a:rPr lang="en-US" sz="3200" b="1" i="0" u="sng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ِ</a:t>
              </a:r>
              <a:r>
                <a:rPr lang="en-US" sz="3200" b="1" i="0" u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الوَطَنِ.</a:t>
              </a:r>
              <a:endParaRPr lang="en-US" sz="3200" b="1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5" name="Google Shape;155;p3"/>
            <p:cNvSpPr txBox="1"/>
            <p:nvPr/>
          </p:nvSpPr>
          <p:spPr>
            <a:xfrm>
              <a:off x="1733" y="3430"/>
              <a:ext cx="1177" cy="8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Arial" panose="020B0604020202020204"/>
                <a:buNone/>
              </a:pPr>
              <a:r>
                <a:rPr lang="en-US" sz="3200" b="1" i="0" u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اسْتقلالِ</a:t>
              </a:r>
              <a:endParaRPr lang="en-US" sz="3200" b="1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6" name="Google Shape;156;p3"/>
            <p:cNvSpPr txBox="1"/>
            <p:nvPr/>
          </p:nvSpPr>
          <p:spPr>
            <a:xfrm>
              <a:off x="912" y="3430"/>
              <a:ext cx="821" cy="8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Arial" panose="020B0604020202020204"/>
                <a:buNone/>
              </a:pPr>
              <a:r>
                <a:rPr lang="en-US" sz="3200" b="1" i="0" u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المصدر</a:t>
              </a:r>
              <a:endParaRPr lang="en-US" sz="3200" b="1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cxnSp>
          <p:nvCxnSpPr>
            <p:cNvPr id="157" name="Google Shape;157;p3"/>
            <p:cNvCxnSpPr/>
            <p:nvPr/>
          </p:nvCxnSpPr>
          <p:spPr>
            <a:xfrm>
              <a:off x="2910" y="1425"/>
              <a:ext cx="0" cy="2886"/>
            </a:xfrm>
            <a:prstGeom prst="straightConnector1">
              <a:avLst/>
            </a:prstGeom>
            <a:noFill/>
            <a:ln w="57150" cap="flat" cmpd="sng">
              <a:solidFill>
                <a:srgbClr val="FFFF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58" name="Google Shape;158;p3"/>
            <p:cNvCxnSpPr/>
            <p:nvPr/>
          </p:nvCxnSpPr>
          <p:spPr>
            <a:xfrm>
              <a:off x="1733" y="1425"/>
              <a:ext cx="0" cy="2886"/>
            </a:xfrm>
            <a:prstGeom prst="straightConnector1">
              <a:avLst/>
            </a:prstGeom>
            <a:noFill/>
            <a:ln w="57150" cap="flat" cmpd="sng">
              <a:solidFill>
                <a:srgbClr val="FFFF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59" name="Google Shape;159;p3"/>
            <p:cNvCxnSpPr/>
            <p:nvPr/>
          </p:nvCxnSpPr>
          <p:spPr>
            <a:xfrm>
              <a:off x="912" y="2068"/>
              <a:ext cx="4697" cy="0"/>
            </a:xfrm>
            <a:prstGeom prst="straightConnector1">
              <a:avLst/>
            </a:prstGeom>
            <a:noFill/>
            <a:ln w="57150" cap="flat" cmpd="sng">
              <a:solidFill>
                <a:srgbClr val="FFFF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60" name="Google Shape;160;p3"/>
            <p:cNvCxnSpPr/>
            <p:nvPr/>
          </p:nvCxnSpPr>
          <p:spPr>
            <a:xfrm>
              <a:off x="912" y="2758"/>
              <a:ext cx="4697" cy="0"/>
            </a:xfrm>
            <a:prstGeom prst="straightConnector1">
              <a:avLst/>
            </a:prstGeom>
            <a:noFill/>
            <a:ln w="57150" cap="flat" cmpd="sng">
              <a:solidFill>
                <a:srgbClr val="FFFF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61" name="Google Shape;161;p3"/>
            <p:cNvCxnSpPr/>
            <p:nvPr/>
          </p:nvCxnSpPr>
          <p:spPr>
            <a:xfrm>
              <a:off x="912" y="3430"/>
              <a:ext cx="4697" cy="0"/>
            </a:xfrm>
            <a:prstGeom prst="straightConnector1">
              <a:avLst/>
            </a:prstGeom>
            <a:noFill/>
            <a:ln w="57150" cap="flat" cmpd="sng">
              <a:solidFill>
                <a:srgbClr val="FFFF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62" name="Google Shape;162;p3"/>
            <p:cNvCxnSpPr/>
            <p:nvPr/>
          </p:nvCxnSpPr>
          <p:spPr>
            <a:xfrm>
              <a:off x="5609" y="1425"/>
              <a:ext cx="0" cy="2886"/>
            </a:xfrm>
            <a:prstGeom prst="straightConnector1">
              <a:avLst/>
            </a:prstGeom>
            <a:noFill/>
            <a:ln w="57150" cap="flat" cmpd="sng">
              <a:solidFill>
                <a:srgbClr val="FFFF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63" name="Google Shape;163;p3"/>
            <p:cNvCxnSpPr/>
            <p:nvPr/>
          </p:nvCxnSpPr>
          <p:spPr>
            <a:xfrm>
              <a:off x="912" y="1425"/>
              <a:ext cx="0" cy="2886"/>
            </a:xfrm>
            <a:prstGeom prst="straightConnector1">
              <a:avLst/>
            </a:prstGeom>
            <a:noFill/>
            <a:ln w="57150" cap="flat" cmpd="sng">
              <a:solidFill>
                <a:srgbClr val="FFFF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64" name="Google Shape;164;p3"/>
            <p:cNvCxnSpPr/>
            <p:nvPr/>
          </p:nvCxnSpPr>
          <p:spPr>
            <a:xfrm>
              <a:off x="912" y="1425"/>
              <a:ext cx="4697" cy="0"/>
            </a:xfrm>
            <a:prstGeom prst="straightConnector1">
              <a:avLst/>
            </a:prstGeom>
            <a:noFill/>
            <a:ln w="57150" cap="flat" cmpd="sng">
              <a:solidFill>
                <a:srgbClr val="FFFF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65" name="Google Shape;165;p3"/>
            <p:cNvCxnSpPr/>
            <p:nvPr/>
          </p:nvCxnSpPr>
          <p:spPr>
            <a:xfrm>
              <a:off x="912" y="4311"/>
              <a:ext cx="4697" cy="0"/>
            </a:xfrm>
            <a:prstGeom prst="straightConnector1">
              <a:avLst/>
            </a:prstGeom>
            <a:noFill/>
            <a:ln w="57150" cap="flat" cmpd="sng">
              <a:solidFill>
                <a:srgbClr val="FFFF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pic>
        <p:nvPicPr>
          <p:cNvPr id="166" name="Google Shape;166;p3" descr="269171923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 rot="360000">
            <a:off x="-6286500" y="1371600"/>
            <a:ext cx="1566862" cy="198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"/>
          <p:cNvSpPr/>
          <p:nvPr/>
        </p:nvSpPr>
        <p:spPr>
          <a:xfrm>
            <a:off x="-2514600" y="0"/>
            <a:ext cx="12917487" cy="1828800"/>
          </a:xfrm>
          <a:prstGeom prst="flowChartOnlineStorage">
            <a:avLst/>
          </a:prstGeom>
          <a:solidFill>
            <a:srgbClr val="0000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400"/>
              <a:buFont typeface="Arial" panose="020B0604020202020204"/>
              <a:buNone/>
            </a:pPr>
            <a:r>
              <a:rPr lang="en-US" sz="4400" b="1" i="0" u="none">
                <a:solidFill>
                  <a:srgbClr val="FFFF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2_ </a:t>
            </a:r>
            <a:r>
              <a:rPr lang="en-US" sz="4000" b="1" i="0" u="none">
                <a:solidFill>
                  <a:srgbClr val="FFFF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ماضي الفعل الخماسي </a:t>
            </a:r>
            <a:endParaRPr sz="4000" b="1" i="0" u="none">
              <a:solidFill>
                <a:srgbClr val="FFFF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000"/>
              <a:buFont typeface="Arial" panose="020B0604020202020204"/>
              <a:buNone/>
            </a:pPr>
            <a:r>
              <a:rPr lang="en-US" sz="4000" b="1" i="0" u="none">
                <a:solidFill>
                  <a:srgbClr val="FFFF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المهموز الأوَّل ، وأمرهِ ومصدرهِ</a:t>
            </a:r>
            <a:endParaRPr lang="en-US" sz="4000" b="1" i="0" u="none">
              <a:solidFill>
                <a:srgbClr val="FFFF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000"/>
              <a:buFont typeface="Arial" panose="020B0604020202020204"/>
              <a:buNone/>
            </a:pPr>
            <a:r>
              <a:rPr lang="en-US" sz="4000" b="1" i="0" u="none">
                <a:solidFill>
                  <a:srgbClr val="FFFF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3_ أمر الفعل الثلاثي.</a:t>
            </a:r>
            <a:endParaRPr lang="en-US" sz="4000" b="1" i="0" u="none">
              <a:solidFill>
                <a:srgbClr val="FFFF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73" name="Google Shape;173;p4"/>
          <p:cNvGrpSpPr/>
          <p:nvPr/>
        </p:nvGrpSpPr>
        <p:grpSpPr>
          <a:xfrm>
            <a:off x="104775" y="2286000"/>
            <a:ext cx="9005887" cy="4398962"/>
            <a:chOff x="66" y="1440"/>
            <a:chExt cx="5673" cy="2771"/>
          </a:xfrm>
        </p:grpSpPr>
        <p:sp>
          <p:nvSpPr>
            <p:cNvPr id="174" name="Google Shape;174;p4"/>
            <p:cNvSpPr txBox="1"/>
            <p:nvPr/>
          </p:nvSpPr>
          <p:spPr>
            <a:xfrm>
              <a:off x="3225" y="1440"/>
              <a:ext cx="2514" cy="432"/>
            </a:xfrm>
            <a:prstGeom prst="rect">
              <a:avLst/>
            </a:prstGeom>
            <a:gradFill>
              <a:gsLst>
                <a:gs pos="0">
                  <a:srgbClr val="8C3D91"/>
                </a:gs>
                <a:gs pos="11999">
                  <a:srgbClr val="7005D4"/>
                </a:gs>
                <a:gs pos="30000">
                  <a:srgbClr val="181CC7"/>
                </a:gs>
                <a:gs pos="60000">
                  <a:srgbClr val="0A128C"/>
                </a:gs>
                <a:gs pos="100000">
                  <a:srgbClr val="0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25" rIns="91425" bIns="45725" anchor="t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Pts val="3600"/>
                <a:buFont typeface="Arial" panose="020B0604020202020204"/>
                <a:buNone/>
              </a:pPr>
              <a:r>
                <a:rPr lang="en-US" sz="3600" b="1" i="0" u="none">
                  <a:solidFill>
                    <a:srgbClr val="FFFF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الجملة</a:t>
              </a:r>
              <a:endParaRPr lang="en-US" sz="3600" b="1" i="0" u="none">
                <a:solidFill>
                  <a:srgbClr val="FFFF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5" name="Google Shape;175;p4"/>
            <p:cNvSpPr txBox="1"/>
            <p:nvPr/>
          </p:nvSpPr>
          <p:spPr>
            <a:xfrm>
              <a:off x="2195" y="1440"/>
              <a:ext cx="1030" cy="432"/>
            </a:xfrm>
            <a:prstGeom prst="rect">
              <a:avLst/>
            </a:prstGeom>
            <a:gradFill>
              <a:gsLst>
                <a:gs pos="0">
                  <a:srgbClr val="8C3D91"/>
                </a:gs>
                <a:gs pos="11999">
                  <a:srgbClr val="7005D4"/>
                </a:gs>
                <a:gs pos="30000">
                  <a:srgbClr val="181CC7"/>
                </a:gs>
                <a:gs pos="60000">
                  <a:srgbClr val="0A128C"/>
                </a:gs>
                <a:gs pos="100000">
                  <a:srgbClr val="0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25" rIns="91425" bIns="45725" anchor="t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Pts val="3600"/>
                <a:buFont typeface="Arial" panose="020B0604020202020204"/>
                <a:buNone/>
              </a:pPr>
              <a:r>
                <a:rPr lang="en-US" sz="3600" b="1" i="0" u="none">
                  <a:solidFill>
                    <a:srgbClr val="FFFF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الكلمة</a:t>
              </a:r>
              <a:endParaRPr lang="en-US" sz="3600" b="1" i="0" u="none">
                <a:solidFill>
                  <a:srgbClr val="FFFF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6" name="Google Shape;176;p4"/>
            <p:cNvSpPr txBox="1"/>
            <p:nvPr/>
          </p:nvSpPr>
          <p:spPr>
            <a:xfrm>
              <a:off x="66" y="1440"/>
              <a:ext cx="2129" cy="432"/>
            </a:xfrm>
            <a:prstGeom prst="rect">
              <a:avLst/>
            </a:prstGeom>
            <a:gradFill>
              <a:gsLst>
                <a:gs pos="0">
                  <a:srgbClr val="8C3D91"/>
                </a:gs>
                <a:gs pos="11999">
                  <a:srgbClr val="7005D4"/>
                </a:gs>
                <a:gs pos="30000">
                  <a:srgbClr val="181CC7"/>
                </a:gs>
                <a:gs pos="60000">
                  <a:srgbClr val="0A128C"/>
                </a:gs>
                <a:gs pos="100000">
                  <a:srgbClr val="0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25" rIns="91425" bIns="457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7" name="Google Shape;177;p4"/>
            <p:cNvSpPr txBox="1"/>
            <p:nvPr/>
          </p:nvSpPr>
          <p:spPr>
            <a:xfrm>
              <a:off x="3225" y="1872"/>
              <a:ext cx="2514" cy="365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</p:spPr>
          <p:txBody>
            <a:bodyPr spcFirstLastPara="1" wrap="square" lIns="91425" tIns="45725" rIns="91425" bIns="45725" anchor="t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3200"/>
                <a:buFont typeface="Arial" panose="020B0604020202020204"/>
                <a:buNone/>
              </a:pPr>
              <a:r>
                <a:rPr lang="en-US" sz="3200" b="1" i="0" u="sng">
                  <a:solidFill>
                    <a:srgbClr val="FF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اقرأ</a:t>
              </a:r>
              <a:r>
                <a:rPr lang="en-US" sz="3200" b="1" i="0" u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القصّةَ، وحلل عناصرها </a:t>
              </a:r>
              <a:endParaRPr lang="en-US" sz="3200" b="1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8" name="Google Shape;178;p4"/>
            <p:cNvSpPr txBox="1"/>
            <p:nvPr/>
          </p:nvSpPr>
          <p:spPr>
            <a:xfrm>
              <a:off x="2195" y="1872"/>
              <a:ext cx="1030" cy="365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</p:spPr>
          <p:txBody>
            <a:bodyPr spcFirstLastPara="1" wrap="square" lIns="91425" tIns="45725" rIns="91425" bIns="45725" anchor="t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Arial" panose="020B0604020202020204"/>
                <a:buNone/>
              </a:pPr>
              <a:r>
                <a:rPr lang="en-US" sz="3200" b="1" i="0" u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اقرأ</a:t>
              </a:r>
              <a:endParaRPr lang="en-US" sz="3200" b="1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9" name="Google Shape;179;p4"/>
            <p:cNvSpPr txBox="1"/>
            <p:nvPr/>
          </p:nvSpPr>
          <p:spPr>
            <a:xfrm>
              <a:off x="66" y="1872"/>
              <a:ext cx="2129" cy="365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</p:spPr>
          <p:txBody>
            <a:bodyPr spcFirstLastPara="1" wrap="square" lIns="91425" tIns="45725" rIns="91425" bIns="45725" anchor="t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Constantia" panose="02030602050306030303"/>
                <a:buNone/>
              </a:pPr>
              <a:r>
                <a:rPr lang="en-US" sz="3200" b="1" i="0" u="none">
                  <a:solidFill>
                    <a:schemeClr val="dk1"/>
                  </a:solidFill>
                  <a:latin typeface="Constantia" panose="02030602050306030303"/>
                  <a:ea typeface="Constantia" panose="02030602050306030303"/>
                  <a:cs typeface="Constantia" panose="02030602050306030303"/>
                  <a:sym typeface="Constantia" panose="02030602050306030303"/>
                </a:rPr>
                <a:t>أمر الفعل الثلاثي</a:t>
              </a:r>
              <a:endParaRPr lang="en-US" sz="3200" b="1" i="0" u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endParaRPr>
            </a:p>
          </p:txBody>
        </p:sp>
        <p:sp>
          <p:nvSpPr>
            <p:cNvPr id="180" name="Google Shape;180;p4"/>
            <p:cNvSpPr txBox="1"/>
            <p:nvPr/>
          </p:nvSpPr>
          <p:spPr>
            <a:xfrm>
              <a:off x="3225" y="2237"/>
              <a:ext cx="2514" cy="630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</p:spPr>
          <p:txBody>
            <a:bodyPr spcFirstLastPara="1" wrap="square" lIns="91425" tIns="45725" rIns="91425" bIns="45725" anchor="t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3200"/>
                <a:buFont typeface="Arial" panose="020B0604020202020204"/>
                <a:buNone/>
              </a:pPr>
              <a:r>
                <a:rPr lang="en-US" sz="3200" b="1" i="0" u="sng">
                  <a:solidFill>
                    <a:srgbClr val="FF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انْتَصَرَ</a:t>
              </a:r>
              <a:r>
                <a:rPr lang="en-US" sz="3200" b="1" i="0" u="none">
                  <a:solidFill>
                    <a:srgbClr val="FF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3200" b="1" i="0" u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القَائِدُ في المَعرَكةِ.</a:t>
              </a:r>
              <a:endParaRPr lang="en-US" sz="3200" b="1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1" name="Google Shape;181;p4"/>
            <p:cNvSpPr txBox="1"/>
            <p:nvPr/>
          </p:nvSpPr>
          <p:spPr>
            <a:xfrm>
              <a:off x="2195" y="2237"/>
              <a:ext cx="1030" cy="630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</p:spPr>
          <p:txBody>
            <a:bodyPr spcFirstLastPara="1" wrap="square" lIns="91425" tIns="45725" rIns="91425" bIns="45725" anchor="t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Arial" panose="020B0604020202020204"/>
                <a:buNone/>
              </a:pPr>
              <a:r>
                <a:rPr lang="en-US" sz="3200" b="1" i="0" u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انتَصَرَ</a:t>
              </a:r>
              <a:endParaRPr lang="en-US" sz="3200" b="1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2" name="Google Shape;182;p4"/>
            <p:cNvSpPr txBox="1"/>
            <p:nvPr/>
          </p:nvSpPr>
          <p:spPr>
            <a:xfrm>
              <a:off x="66" y="2237"/>
              <a:ext cx="2129" cy="630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</p:spPr>
          <p:txBody>
            <a:bodyPr spcFirstLastPara="1" wrap="square" lIns="91425" tIns="45725" rIns="91425" bIns="45725" anchor="t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Arial" panose="020B0604020202020204"/>
                <a:buNone/>
              </a:pPr>
              <a:r>
                <a:rPr lang="en-US" sz="3200" b="1" i="0" u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ماضي الفِعلُ الخُماسيّ</a:t>
              </a:r>
              <a:endParaRPr lang="en-US" sz="3200" b="1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3" name="Google Shape;183;p4"/>
            <p:cNvSpPr txBox="1"/>
            <p:nvPr/>
          </p:nvSpPr>
          <p:spPr>
            <a:xfrm>
              <a:off x="3225" y="2867"/>
              <a:ext cx="2514" cy="672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</p:spPr>
          <p:txBody>
            <a:bodyPr spcFirstLastPara="1" wrap="square" lIns="91425" tIns="45725" rIns="91425" bIns="45725" anchor="t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3200"/>
                <a:buFont typeface="Arial" panose="020B0604020202020204"/>
                <a:buNone/>
              </a:pPr>
              <a:r>
                <a:rPr lang="en-US" sz="3200" b="1" i="0" u="sng">
                  <a:solidFill>
                    <a:srgbClr val="FF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انْتبهْ</a:t>
              </a:r>
              <a:r>
                <a:rPr lang="en-US" sz="3200" b="1" i="0" u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عِندَ قَطْعِ الشّارِع،يا محمدُ.</a:t>
              </a:r>
              <a:endParaRPr lang="en-US" sz="3200" b="1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4" name="Google Shape;184;p4"/>
            <p:cNvSpPr txBox="1"/>
            <p:nvPr/>
          </p:nvSpPr>
          <p:spPr>
            <a:xfrm>
              <a:off x="2195" y="2867"/>
              <a:ext cx="1030" cy="672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</p:spPr>
          <p:txBody>
            <a:bodyPr spcFirstLastPara="1" wrap="square" lIns="91425" tIns="45725" rIns="91425" bIns="45725" anchor="t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Arial" panose="020B0604020202020204"/>
                <a:buNone/>
              </a:pPr>
              <a:r>
                <a:rPr lang="en-US" sz="3200" b="1" i="0" u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انتَبهْ</a:t>
              </a:r>
              <a:endParaRPr lang="en-US" sz="3200" b="1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5" name="Google Shape;185;p4"/>
            <p:cNvSpPr txBox="1"/>
            <p:nvPr/>
          </p:nvSpPr>
          <p:spPr>
            <a:xfrm>
              <a:off x="66" y="2867"/>
              <a:ext cx="2129" cy="672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</p:spPr>
          <p:txBody>
            <a:bodyPr spcFirstLastPara="1" wrap="square" lIns="91425" tIns="45725" rIns="91425" bIns="45725" anchor="t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Arial" panose="020B0604020202020204"/>
                <a:buNone/>
              </a:pPr>
              <a:r>
                <a:rPr lang="en-US" sz="3200" b="1" i="0" u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أمرُ الفِعلُ الخُماسيّ</a:t>
              </a:r>
              <a:endParaRPr lang="en-US" sz="3200" b="1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6" name="Google Shape;186;p4"/>
            <p:cNvSpPr txBox="1"/>
            <p:nvPr/>
          </p:nvSpPr>
          <p:spPr>
            <a:xfrm>
              <a:off x="3225" y="3539"/>
              <a:ext cx="2514" cy="672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</p:spPr>
          <p:txBody>
            <a:bodyPr spcFirstLastPara="1" wrap="square" lIns="91425" tIns="45725" rIns="91425" bIns="45725" anchor="t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Arial" panose="020B0604020202020204"/>
                <a:buNone/>
              </a:pPr>
              <a:r>
                <a:rPr lang="en-US" sz="3200" b="1" i="0" u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عَلَّمهَم المُديرُ </a:t>
              </a:r>
              <a:r>
                <a:rPr lang="en-US" sz="3200" b="1" i="0" u="sng">
                  <a:solidFill>
                    <a:srgbClr val="FF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الاجتِهاد</a:t>
              </a:r>
              <a:r>
                <a:rPr lang="en-US" sz="3200" b="1" i="0" u="none">
                  <a:solidFill>
                    <a:srgbClr val="FF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َ</a:t>
              </a:r>
              <a:r>
                <a:rPr lang="en-US" sz="3200" b="1" i="0" u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في العَمَل.</a:t>
              </a:r>
              <a:endParaRPr lang="en-US" sz="3200" b="1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7" name="Google Shape;187;p4"/>
            <p:cNvSpPr txBox="1"/>
            <p:nvPr/>
          </p:nvSpPr>
          <p:spPr>
            <a:xfrm>
              <a:off x="2195" y="3539"/>
              <a:ext cx="1030" cy="672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</p:spPr>
          <p:txBody>
            <a:bodyPr spcFirstLastPara="1" wrap="square" lIns="91425" tIns="45725" rIns="91425" bIns="45725" anchor="t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Arial" panose="020B0604020202020204"/>
                <a:buNone/>
              </a:pPr>
              <a:r>
                <a:rPr lang="en-US" sz="3200" b="1" i="0" u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اجْتِهاد</a:t>
              </a:r>
              <a:endParaRPr lang="en-US" sz="3200" b="1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8" name="Google Shape;188;p4"/>
            <p:cNvSpPr txBox="1"/>
            <p:nvPr/>
          </p:nvSpPr>
          <p:spPr>
            <a:xfrm>
              <a:off x="66" y="3539"/>
              <a:ext cx="2129" cy="672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</p:spPr>
          <p:txBody>
            <a:bodyPr spcFirstLastPara="1" wrap="square" lIns="91425" tIns="45725" rIns="91425" bIns="45725" anchor="t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Arial" panose="020B0604020202020204"/>
                <a:buNone/>
              </a:pPr>
              <a:r>
                <a:rPr lang="en-US" sz="3200" b="1" i="0" u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مَصْدرُ الفِعلُ الخُماسيُّ</a:t>
              </a:r>
              <a:endParaRPr lang="en-US" sz="3200" b="1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cxnSp>
          <p:nvCxnSpPr>
            <p:cNvPr id="189" name="Google Shape;189;p4"/>
            <p:cNvCxnSpPr/>
            <p:nvPr/>
          </p:nvCxnSpPr>
          <p:spPr>
            <a:xfrm>
              <a:off x="3225" y="1440"/>
              <a:ext cx="0" cy="2771"/>
            </a:xfrm>
            <a:prstGeom prst="straightConnector1">
              <a:avLst/>
            </a:prstGeom>
            <a:noFill/>
            <a:ln w="57150" cap="flat" cmpd="sng">
              <a:solidFill>
                <a:srgbClr val="FFFF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90" name="Google Shape;190;p4"/>
            <p:cNvCxnSpPr/>
            <p:nvPr/>
          </p:nvCxnSpPr>
          <p:spPr>
            <a:xfrm>
              <a:off x="2195" y="1440"/>
              <a:ext cx="0" cy="2771"/>
            </a:xfrm>
            <a:prstGeom prst="straightConnector1">
              <a:avLst/>
            </a:prstGeom>
            <a:noFill/>
            <a:ln w="57150" cap="flat" cmpd="sng">
              <a:solidFill>
                <a:srgbClr val="FFFF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91" name="Google Shape;191;p4"/>
            <p:cNvCxnSpPr/>
            <p:nvPr/>
          </p:nvCxnSpPr>
          <p:spPr>
            <a:xfrm>
              <a:off x="66" y="1872"/>
              <a:ext cx="5673" cy="0"/>
            </a:xfrm>
            <a:prstGeom prst="straightConnector1">
              <a:avLst/>
            </a:prstGeom>
            <a:noFill/>
            <a:ln w="57150" cap="flat" cmpd="sng">
              <a:solidFill>
                <a:srgbClr val="FFFF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92" name="Google Shape;192;p4"/>
            <p:cNvCxnSpPr/>
            <p:nvPr/>
          </p:nvCxnSpPr>
          <p:spPr>
            <a:xfrm>
              <a:off x="66" y="2237"/>
              <a:ext cx="5673" cy="0"/>
            </a:xfrm>
            <a:prstGeom prst="straightConnector1">
              <a:avLst/>
            </a:prstGeom>
            <a:noFill/>
            <a:ln w="57150" cap="flat" cmpd="sng">
              <a:solidFill>
                <a:srgbClr val="FFFF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93" name="Google Shape;193;p4"/>
            <p:cNvCxnSpPr/>
            <p:nvPr/>
          </p:nvCxnSpPr>
          <p:spPr>
            <a:xfrm>
              <a:off x="66" y="2867"/>
              <a:ext cx="5673" cy="0"/>
            </a:xfrm>
            <a:prstGeom prst="straightConnector1">
              <a:avLst/>
            </a:prstGeom>
            <a:noFill/>
            <a:ln w="57150" cap="flat" cmpd="sng">
              <a:solidFill>
                <a:srgbClr val="FFFF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94" name="Google Shape;194;p4"/>
            <p:cNvCxnSpPr/>
            <p:nvPr/>
          </p:nvCxnSpPr>
          <p:spPr>
            <a:xfrm>
              <a:off x="66" y="3539"/>
              <a:ext cx="5673" cy="0"/>
            </a:xfrm>
            <a:prstGeom prst="straightConnector1">
              <a:avLst/>
            </a:prstGeom>
            <a:noFill/>
            <a:ln w="57150" cap="flat" cmpd="sng">
              <a:solidFill>
                <a:srgbClr val="FFFF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95" name="Google Shape;195;p4"/>
            <p:cNvCxnSpPr/>
            <p:nvPr/>
          </p:nvCxnSpPr>
          <p:spPr>
            <a:xfrm>
              <a:off x="5739" y="1440"/>
              <a:ext cx="0" cy="2771"/>
            </a:xfrm>
            <a:prstGeom prst="straightConnector1">
              <a:avLst/>
            </a:prstGeom>
            <a:noFill/>
            <a:ln w="57150" cap="flat" cmpd="sng">
              <a:solidFill>
                <a:srgbClr val="FFFF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96" name="Google Shape;196;p4"/>
            <p:cNvCxnSpPr/>
            <p:nvPr/>
          </p:nvCxnSpPr>
          <p:spPr>
            <a:xfrm>
              <a:off x="66" y="1440"/>
              <a:ext cx="0" cy="2771"/>
            </a:xfrm>
            <a:prstGeom prst="straightConnector1">
              <a:avLst/>
            </a:prstGeom>
            <a:noFill/>
            <a:ln w="57150" cap="flat" cmpd="sng">
              <a:solidFill>
                <a:srgbClr val="FFFF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97" name="Google Shape;197;p4"/>
            <p:cNvCxnSpPr/>
            <p:nvPr/>
          </p:nvCxnSpPr>
          <p:spPr>
            <a:xfrm>
              <a:off x="66" y="1440"/>
              <a:ext cx="5673" cy="0"/>
            </a:xfrm>
            <a:prstGeom prst="straightConnector1">
              <a:avLst/>
            </a:prstGeom>
            <a:noFill/>
            <a:ln w="57150" cap="flat" cmpd="sng">
              <a:solidFill>
                <a:srgbClr val="FFFF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98" name="Google Shape;198;p4"/>
            <p:cNvCxnSpPr/>
            <p:nvPr/>
          </p:nvCxnSpPr>
          <p:spPr>
            <a:xfrm>
              <a:off x="66" y="4211"/>
              <a:ext cx="5673" cy="0"/>
            </a:xfrm>
            <a:prstGeom prst="straightConnector1">
              <a:avLst/>
            </a:prstGeom>
            <a:noFill/>
            <a:ln w="57150" cap="flat" cmpd="sng">
              <a:solidFill>
                <a:srgbClr val="FFFF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pic>
        <p:nvPicPr>
          <p:cNvPr id="199" name="Google Shape;199;p4" descr="269171923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 rot="360000">
            <a:off x="-4918075" y="-692150"/>
            <a:ext cx="1566862" cy="20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endParaRPr sz="5000">
              <a:solidFill>
                <a:schemeClr val="dk2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206" name="Google Shape;206;p5"/>
          <p:cNvGrpSpPr/>
          <p:nvPr/>
        </p:nvGrpSpPr>
        <p:grpSpPr>
          <a:xfrm>
            <a:off x="152400" y="1600200"/>
            <a:ext cx="8534400" cy="4360862"/>
            <a:chOff x="96" y="1008"/>
            <a:chExt cx="5376" cy="2747"/>
          </a:xfrm>
        </p:grpSpPr>
        <p:sp>
          <p:nvSpPr>
            <p:cNvPr id="207" name="Google Shape;207;p5"/>
            <p:cNvSpPr txBox="1"/>
            <p:nvPr/>
          </p:nvSpPr>
          <p:spPr>
            <a:xfrm>
              <a:off x="2438" y="1008"/>
              <a:ext cx="3034" cy="468"/>
            </a:xfrm>
            <a:prstGeom prst="rect">
              <a:avLst/>
            </a:prstGeom>
            <a:gradFill>
              <a:gsLst>
                <a:gs pos="0">
                  <a:srgbClr val="5E762F"/>
                </a:gs>
                <a:gs pos="50000">
                  <a:srgbClr val="CCFF66"/>
                </a:gs>
                <a:gs pos="100000">
                  <a:srgbClr val="5E762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25" rIns="91425" bIns="45725" anchor="t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Arial" panose="020B0604020202020204"/>
                <a:buNone/>
              </a:pPr>
              <a:r>
                <a:rPr lang="en-US" sz="4000" b="1" i="0" u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الجُملة</a:t>
              </a:r>
              <a:endParaRPr lang="en-US" sz="4000" b="1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8" name="Google Shape;208;p5"/>
            <p:cNvSpPr txBox="1"/>
            <p:nvPr/>
          </p:nvSpPr>
          <p:spPr>
            <a:xfrm>
              <a:off x="96" y="1008"/>
              <a:ext cx="2342" cy="468"/>
            </a:xfrm>
            <a:prstGeom prst="rect">
              <a:avLst/>
            </a:prstGeom>
            <a:gradFill>
              <a:gsLst>
                <a:gs pos="0">
                  <a:srgbClr val="5E762F"/>
                </a:gs>
                <a:gs pos="50000">
                  <a:srgbClr val="CCFF66"/>
                </a:gs>
                <a:gs pos="100000">
                  <a:srgbClr val="5E762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25" rIns="91425" bIns="45725" anchor="t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Arial" panose="020B0604020202020204"/>
                <a:buNone/>
              </a:pPr>
              <a:r>
                <a:rPr lang="en-US" sz="4000" b="1" i="0" u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الكلمة</a:t>
              </a:r>
              <a:endParaRPr lang="en-US" sz="4000" b="1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9" name="Google Shape;209;p5"/>
            <p:cNvSpPr txBox="1"/>
            <p:nvPr/>
          </p:nvSpPr>
          <p:spPr>
            <a:xfrm>
              <a:off x="2438" y="1476"/>
              <a:ext cx="3034" cy="826"/>
            </a:xfrm>
            <a:prstGeom prst="rect">
              <a:avLst/>
            </a:prstGeom>
            <a:gradFill>
              <a:gsLst>
                <a:gs pos="0">
                  <a:srgbClr val="003399"/>
                </a:gs>
                <a:gs pos="100000">
                  <a:srgbClr val="FFFFFF">
                    <a:alpha val="61960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25" rIns="91425" bIns="45725" anchor="t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4000"/>
                <a:buFont typeface="Arial" panose="020B0604020202020204"/>
                <a:buNone/>
              </a:pPr>
              <a:r>
                <a:rPr lang="en-US" sz="4000" b="1" i="0" u="sng">
                  <a:solidFill>
                    <a:srgbClr val="FF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أخَذَ</a:t>
              </a:r>
              <a:r>
                <a:rPr lang="en-US" sz="4000" b="1" i="0" u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مُحمدٌ الكِتابَ مِن صَديقِه.</a:t>
              </a:r>
              <a:endParaRPr lang="en-US" sz="4000" b="1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" name="Google Shape;210;p5"/>
            <p:cNvSpPr txBox="1"/>
            <p:nvPr/>
          </p:nvSpPr>
          <p:spPr>
            <a:xfrm>
              <a:off x="1489" y="1476"/>
              <a:ext cx="949" cy="826"/>
            </a:xfrm>
            <a:prstGeom prst="rect">
              <a:avLst/>
            </a:prstGeom>
            <a:gradFill>
              <a:gsLst>
                <a:gs pos="0">
                  <a:srgbClr val="003399"/>
                </a:gs>
                <a:gs pos="100000">
                  <a:srgbClr val="FFFFFF">
                    <a:alpha val="61960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25" rIns="91425" bIns="45725" anchor="t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Arial" panose="020B0604020202020204"/>
                <a:buNone/>
              </a:pPr>
              <a:r>
                <a:rPr lang="en-US" sz="4000" b="1" i="0" u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أخَذَ</a:t>
              </a:r>
              <a:endParaRPr lang="en-US" sz="4000" b="1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" name="Google Shape;211;p5"/>
            <p:cNvSpPr txBox="1"/>
            <p:nvPr/>
          </p:nvSpPr>
          <p:spPr>
            <a:xfrm>
              <a:off x="96" y="1476"/>
              <a:ext cx="1393" cy="826"/>
            </a:xfrm>
            <a:prstGeom prst="rect">
              <a:avLst/>
            </a:prstGeom>
            <a:gradFill>
              <a:gsLst>
                <a:gs pos="0">
                  <a:srgbClr val="003399"/>
                </a:gs>
                <a:gs pos="100000">
                  <a:srgbClr val="FFFFFF">
                    <a:alpha val="61960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25" rIns="91425" bIns="45725" anchor="t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Arial" panose="020B0604020202020204"/>
                <a:buNone/>
              </a:pPr>
              <a:r>
                <a:rPr lang="en-US" sz="4000" b="1" i="0" u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الماضي</a:t>
              </a:r>
              <a:endParaRPr lang="en-US" sz="4000" b="1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2" name="Google Shape;212;p5"/>
            <p:cNvSpPr txBox="1"/>
            <p:nvPr/>
          </p:nvSpPr>
          <p:spPr>
            <a:xfrm>
              <a:off x="2438" y="2302"/>
              <a:ext cx="3034" cy="825"/>
            </a:xfrm>
            <a:prstGeom prst="rect">
              <a:avLst/>
            </a:prstGeom>
            <a:gradFill>
              <a:gsLst>
                <a:gs pos="0">
                  <a:srgbClr val="003399"/>
                </a:gs>
                <a:gs pos="100000">
                  <a:srgbClr val="FFFFFF">
                    <a:alpha val="61960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25" rIns="91425" bIns="45725" anchor="t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Arial" panose="020B0604020202020204"/>
                <a:buNone/>
              </a:pPr>
              <a:r>
                <a:rPr lang="en-US" sz="4000" b="1" i="0" u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أصْدَرَ الحاكِمُ </a:t>
              </a:r>
              <a:r>
                <a:rPr lang="en-US" sz="4000" b="1" i="0" u="sng">
                  <a:solidFill>
                    <a:srgbClr val="C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أمرًا</a:t>
              </a:r>
              <a:r>
                <a:rPr lang="en-US" sz="4000" b="1" i="0" u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بإلقاءِ القَبضِ على المُجرِم.</a:t>
              </a:r>
              <a:endParaRPr lang="en-US" sz="4000" b="1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" name="Google Shape;213;p5"/>
            <p:cNvSpPr txBox="1"/>
            <p:nvPr/>
          </p:nvSpPr>
          <p:spPr>
            <a:xfrm>
              <a:off x="1489" y="2302"/>
              <a:ext cx="949" cy="825"/>
            </a:xfrm>
            <a:prstGeom prst="rect">
              <a:avLst/>
            </a:prstGeom>
            <a:gradFill>
              <a:gsLst>
                <a:gs pos="0">
                  <a:srgbClr val="003399"/>
                </a:gs>
                <a:gs pos="100000">
                  <a:srgbClr val="FFFFFF">
                    <a:alpha val="61960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25" rIns="91425" bIns="45725" anchor="t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Arial" panose="020B0604020202020204"/>
                <a:buNone/>
              </a:pPr>
              <a:r>
                <a:rPr lang="en-US" sz="4000" b="1" i="0" u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أمرًا</a:t>
              </a:r>
              <a:endParaRPr lang="en-US" sz="4000" b="1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" name="Google Shape;214;p5"/>
            <p:cNvSpPr txBox="1"/>
            <p:nvPr/>
          </p:nvSpPr>
          <p:spPr>
            <a:xfrm>
              <a:off x="96" y="2302"/>
              <a:ext cx="1393" cy="825"/>
            </a:xfrm>
            <a:prstGeom prst="rect">
              <a:avLst/>
            </a:prstGeom>
            <a:gradFill>
              <a:gsLst>
                <a:gs pos="0">
                  <a:srgbClr val="003399"/>
                </a:gs>
                <a:gs pos="100000">
                  <a:srgbClr val="FFFFFF">
                    <a:alpha val="61960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25" rIns="91425" bIns="45725" anchor="t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Arial" panose="020B0604020202020204"/>
                <a:buNone/>
              </a:pPr>
              <a:r>
                <a:rPr lang="en-US" sz="4000" b="1" i="0" u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المَصْدَرُ</a:t>
              </a:r>
              <a:endParaRPr lang="en-US" sz="4000" b="1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5" name="Google Shape;215;p5"/>
            <p:cNvSpPr txBox="1"/>
            <p:nvPr/>
          </p:nvSpPr>
          <p:spPr>
            <a:xfrm>
              <a:off x="2438" y="3127"/>
              <a:ext cx="3034" cy="628"/>
            </a:xfrm>
            <a:prstGeom prst="rect">
              <a:avLst/>
            </a:prstGeom>
            <a:gradFill>
              <a:gsLst>
                <a:gs pos="0">
                  <a:srgbClr val="003399"/>
                </a:gs>
                <a:gs pos="100000">
                  <a:srgbClr val="FFFFFF">
                    <a:alpha val="61960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25" rIns="91425" bIns="457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" name="Google Shape;216;p5"/>
            <p:cNvSpPr txBox="1"/>
            <p:nvPr/>
          </p:nvSpPr>
          <p:spPr>
            <a:xfrm>
              <a:off x="1489" y="3127"/>
              <a:ext cx="949" cy="628"/>
            </a:xfrm>
            <a:prstGeom prst="rect">
              <a:avLst/>
            </a:prstGeom>
            <a:gradFill>
              <a:gsLst>
                <a:gs pos="0">
                  <a:srgbClr val="003399"/>
                </a:gs>
                <a:gs pos="100000">
                  <a:srgbClr val="FFFFFF">
                    <a:alpha val="61960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25" rIns="91425" bIns="457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" name="Google Shape;217;p5"/>
            <p:cNvSpPr txBox="1"/>
            <p:nvPr/>
          </p:nvSpPr>
          <p:spPr>
            <a:xfrm>
              <a:off x="96" y="3127"/>
              <a:ext cx="1393" cy="628"/>
            </a:xfrm>
            <a:prstGeom prst="rect">
              <a:avLst/>
            </a:prstGeom>
            <a:gradFill>
              <a:gsLst>
                <a:gs pos="0">
                  <a:srgbClr val="003399"/>
                </a:gs>
                <a:gs pos="100000">
                  <a:srgbClr val="FFFFFF">
                    <a:alpha val="61960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25" rIns="91425" bIns="457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cxnSp>
          <p:nvCxnSpPr>
            <p:cNvPr id="218" name="Google Shape;218;p5"/>
            <p:cNvCxnSpPr/>
            <p:nvPr/>
          </p:nvCxnSpPr>
          <p:spPr>
            <a:xfrm>
              <a:off x="2438" y="1008"/>
              <a:ext cx="0" cy="2747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219" name="Google Shape;219;p5"/>
            <p:cNvCxnSpPr/>
            <p:nvPr/>
          </p:nvCxnSpPr>
          <p:spPr>
            <a:xfrm>
              <a:off x="1489" y="1476"/>
              <a:ext cx="0" cy="2279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220" name="Google Shape;220;p5"/>
            <p:cNvCxnSpPr/>
            <p:nvPr/>
          </p:nvCxnSpPr>
          <p:spPr>
            <a:xfrm>
              <a:off x="96" y="1476"/>
              <a:ext cx="5376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221" name="Google Shape;221;p5"/>
            <p:cNvCxnSpPr/>
            <p:nvPr/>
          </p:nvCxnSpPr>
          <p:spPr>
            <a:xfrm>
              <a:off x="96" y="2302"/>
              <a:ext cx="5376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222" name="Google Shape;222;p5"/>
            <p:cNvCxnSpPr/>
            <p:nvPr/>
          </p:nvCxnSpPr>
          <p:spPr>
            <a:xfrm>
              <a:off x="96" y="3127"/>
              <a:ext cx="5376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223" name="Google Shape;223;p5"/>
            <p:cNvCxnSpPr/>
            <p:nvPr/>
          </p:nvCxnSpPr>
          <p:spPr>
            <a:xfrm>
              <a:off x="5472" y="1008"/>
              <a:ext cx="0" cy="2747"/>
            </a:xfrm>
            <a:prstGeom prst="straightConnector1">
              <a:avLst/>
            </a:prstGeom>
            <a:noFill/>
            <a:ln w="762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224" name="Google Shape;224;p5"/>
            <p:cNvCxnSpPr/>
            <p:nvPr/>
          </p:nvCxnSpPr>
          <p:spPr>
            <a:xfrm>
              <a:off x="96" y="1008"/>
              <a:ext cx="0" cy="2747"/>
            </a:xfrm>
            <a:prstGeom prst="straightConnector1">
              <a:avLst/>
            </a:prstGeom>
            <a:noFill/>
            <a:ln w="762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225" name="Google Shape;225;p5"/>
            <p:cNvCxnSpPr/>
            <p:nvPr/>
          </p:nvCxnSpPr>
          <p:spPr>
            <a:xfrm>
              <a:off x="96" y="1008"/>
              <a:ext cx="5376" cy="0"/>
            </a:xfrm>
            <a:prstGeom prst="straightConnector1">
              <a:avLst/>
            </a:prstGeom>
            <a:noFill/>
            <a:ln w="762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226" name="Google Shape;226;p5"/>
            <p:cNvCxnSpPr/>
            <p:nvPr/>
          </p:nvCxnSpPr>
          <p:spPr>
            <a:xfrm>
              <a:off x="96" y="3755"/>
              <a:ext cx="5376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sp>
        <p:nvSpPr>
          <p:cNvPr id="227" name="Google Shape;227;p5"/>
          <p:cNvSpPr/>
          <p:nvPr/>
        </p:nvSpPr>
        <p:spPr>
          <a:xfrm>
            <a:off x="-5867400" y="0"/>
            <a:ext cx="15011400" cy="1600200"/>
          </a:xfrm>
          <a:prstGeom prst="horizontalScroll">
            <a:avLst>
              <a:gd name="adj" fmla="val 12500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0">
                <a:srgbClr val="99CCFF"/>
              </a:gs>
              <a:gs pos="100000">
                <a:srgbClr val="CCCCFF"/>
              </a:gs>
            </a:gsLst>
            <a:lin ang="5400000" scaled="0"/>
          </a:gradFill>
          <a:ln w="9525" cap="flat" cmpd="sng">
            <a:solidFill>
              <a:srgbClr val="003399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107763" dir="2700000">
              <a:schemeClr val="lt2">
                <a:alpha val="4980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 panose="020B0604020202020204"/>
              <a:buNone/>
            </a:pPr>
            <a:r>
              <a:rPr lang="en-US" sz="4000" b="1" i="0" u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هَمزةُ القَطعِ نجدها في :</a:t>
            </a:r>
            <a:endParaRPr lang="en-US" sz="4000" b="1" i="0" u="none">
              <a:solidFill>
                <a:schemeClr val="dk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 panose="020B0604020202020204"/>
              <a:buNone/>
            </a:pPr>
            <a:r>
              <a:rPr lang="en-US" sz="4000" b="1" i="0" u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_1 ماضي الفعل الثُّلاثي المهموز الأوَّل ومصدره.</a:t>
            </a:r>
            <a:endParaRPr lang="en-US" sz="4000" b="1" i="0" u="none">
              <a:solidFill>
                <a:schemeClr val="dk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ransition spd="med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endParaRPr sz="5000">
              <a:solidFill>
                <a:schemeClr val="dk2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234" name="Google Shape;234;p6"/>
          <p:cNvGrpSpPr/>
          <p:nvPr/>
        </p:nvGrpSpPr>
        <p:grpSpPr>
          <a:xfrm>
            <a:off x="228600" y="1524000"/>
            <a:ext cx="9053512" cy="5394325"/>
            <a:chOff x="144" y="960"/>
            <a:chExt cx="5703" cy="3398"/>
          </a:xfrm>
        </p:grpSpPr>
        <p:sp>
          <p:nvSpPr>
            <p:cNvPr id="235" name="Google Shape;235;p6"/>
            <p:cNvSpPr txBox="1"/>
            <p:nvPr/>
          </p:nvSpPr>
          <p:spPr>
            <a:xfrm>
              <a:off x="2578" y="960"/>
              <a:ext cx="3269" cy="442"/>
            </a:xfrm>
            <a:prstGeom prst="rect">
              <a:avLst/>
            </a:prstGeom>
            <a:gradFill>
              <a:gsLst>
                <a:gs pos="0">
                  <a:srgbClr val="5E762F"/>
                </a:gs>
                <a:gs pos="50000">
                  <a:srgbClr val="CCFF66"/>
                </a:gs>
                <a:gs pos="100000">
                  <a:srgbClr val="5E762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25" rIns="91425" bIns="45725" anchor="t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Arial" panose="020B0604020202020204"/>
                <a:buNone/>
              </a:pPr>
              <a:r>
                <a:rPr lang="en-US" sz="4000" b="1" i="0" u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الجُملة</a:t>
              </a:r>
              <a:endParaRPr lang="en-US" sz="4000" b="1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6" name="Google Shape;236;p6"/>
            <p:cNvSpPr txBox="1"/>
            <p:nvPr/>
          </p:nvSpPr>
          <p:spPr>
            <a:xfrm>
              <a:off x="144" y="960"/>
              <a:ext cx="2434" cy="442"/>
            </a:xfrm>
            <a:prstGeom prst="rect">
              <a:avLst/>
            </a:prstGeom>
            <a:gradFill>
              <a:gsLst>
                <a:gs pos="0">
                  <a:srgbClr val="5E762F"/>
                </a:gs>
                <a:gs pos="50000">
                  <a:srgbClr val="CCFF66"/>
                </a:gs>
                <a:gs pos="100000">
                  <a:srgbClr val="5E762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25" rIns="91425" bIns="45725" anchor="t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Arial" panose="020B0604020202020204"/>
                <a:buNone/>
              </a:pPr>
              <a:r>
                <a:rPr lang="en-US" sz="4000" b="1" i="0" u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الكلمة</a:t>
              </a:r>
              <a:endParaRPr lang="en-US" sz="4000" b="1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7" name="Google Shape;237;p6"/>
            <p:cNvSpPr txBox="1"/>
            <p:nvPr/>
          </p:nvSpPr>
          <p:spPr>
            <a:xfrm>
              <a:off x="2578" y="1402"/>
              <a:ext cx="3269" cy="2131"/>
            </a:xfrm>
            <a:prstGeom prst="rect">
              <a:avLst/>
            </a:prstGeom>
            <a:gradFill>
              <a:gsLst>
                <a:gs pos="0">
                  <a:srgbClr val="003399"/>
                </a:gs>
                <a:gs pos="100000">
                  <a:srgbClr val="FFFFFF">
                    <a:alpha val="61960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25" rIns="91425" bIns="45725" anchor="t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4000"/>
                <a:buFont typeface="Arial" panose="020B0604020202020204"/>
                <a:buNone/>
              </a:pPr>
              <a:r>
                <a:rPr lang="en-US" sz="4000" b="1" i="0" u="sng">
                  <a:solidFill>
                    <a:srgbClr val="FF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أخبرَ</a:t>
              </a:r>
              <a:r>
                <a:rPr lang="en-US" sz="4000" b="1" i="0" u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الرَّجلُ صديقَهُ بأنَّه مسافرٌ.</a:t>
              </a:r>
              <a:endParaRPr lang="en-US" sz="4000" b="1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0" marR="0" lvl="0" indent="0" algn="r" rtl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Arial" panose="020B0604020202020204"/>
                <a:buNone/>
              </a:pPr>
              <a:r>
                <a:rPr lang="en-US" sz="4000" b="1" i="0" u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___________________</a:t>
              </a:r>
              <a:endParaRPr lang="en-US" sz="4000" b="1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0" marR="0" lvl="0" indent="0" algn="r" rtl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Arial" panose="020B0604020202020204"/>
                <a:buNone/>
              </a:pPr>
              <a:r>
                <a:rPr lang="en-US" sz="4000" b="1" i="0" u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قُلْ و </a:t>
              </a:r>
              <a:r>
                <a:rPr lang="en-US" sz="4000" b="1" i="0" u="sng">
                  <a:solidFill>
                    <a:srgbClr val="FF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أُوجِزْ</a:t>
              </a:r>
              <a:r>
                <a:rPr lang="en-US" sz="4000" b="1" i="0" u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في الكَلامِ، يا خالِدُ.</a:t>
              </a:r>
              <a:endParaRPr lang="en-US" sz="4000" b="1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8" name="Google Shape;238;p6"/>
            <p:cNvSpPr txBox="1"/>
            <p:nvPr/>
          </p:nvSpPr>
          <p:spPr>
            <a:xfrm>
              <a:off x="1683" y="1402"/>
              <a:ext cx="895" cy="2131"/>
            </a:xfrm>
            <a:prstGeom prst="rect">
              <a:avLst/>
            </a:prstGeom>
            <a:gradFill>
              <a:gsLst>
                <a:gs pos="0">
                  <a:srgbClr val="003399"/>
                </a:gs>
                <a:gs pos="100000">
                  <a:srgbClr val="FFFFFF">
                    <a:alpha val="61960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25" rIns="91425" bIns="45725" anchor="t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Arial" panose="020B0604020202020204"/>
                <a:buNone/>
              </a:pPr>
              <a:r>
                <a:rPr lang="en-US" sz="4000" b="1" i="0" u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أخبرَ</a:t>
              </a:r>
              <a:endParaRPr lang="en-US" sz="4000" b="1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0" marR="0" lvl="0" indent="0" algn="ctr" rtl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Arial" panose="020B0604020202020204"/>
                <a:buNone/>
              </a:pPr>
              <a:r>
                <a:rPr lang="en-US" sz="4000" b="1" i="0" u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_____</a:t>
              </a:r>
              <a:endParaRPr lang="en-US" sz="4000" b="1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0" marR="0" lvl="0" indent="0" algn="ctr" rtl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Arial" panose="020B0604020202020204"/>
                <a:buNone/>
              </a:pPr>
              <a:r>
                <a:rPr lang="en-US" sz="4000" b="1" i="0" u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أوجِزْ</a:t>
              </a:r>
              <a:endParaRPr lang="en-US" sz="4000" b="1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9" name="Google Shape;239;p6"/>
            <p:cNvSpPr txBox="1"/>
            <p:nvPr/>
          </p:nvSpPr>
          <p:spPr>
            <a:xfrm>
              <a:off x="144" y="1402"/>
              <a:ext cx="1539" cy="2131"/>
            </a:xfrm>
            <a:prstGeom prst="rect">
              <a:avLst/>
            </a:prstGeom>
            <a:gradFill>
              <a:gsLst>
                <a:gs pos="0">
                  <a:srgbClr val="003399"/>
                </a:gs>
                <a:gs pos="100000">
                  <a:srgbClr val="FFFFFF">
                    <a:alpha val="61960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25" rIns="91425" bIns="45725" anchor="t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Arial" panose="020B0604020202020204"/>
                <a:buNone/>
              </a:pPr>
              <a:r>
                <a:rPr lang="en-US" sz="4000" b="1" i="0" u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الماضي</a:t>
              </a:r>
              <a:endParaRPr lang="en-US" sz="4000" b="1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0" marR="0" lvl="0" indent="0" algn="ctr" rtl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Arial" panose="020B0604020202020204"/>
                <a:buNone/>
              </a:pPr>
              <a:r>
                <a:rPr lang="en-US" sz="4000" b="1" i="0" u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____________</a:t>
              </a:r>
              <a:endParaRPr lang="en-US" sz="4000" b="1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0" marR="0" lvl="0" indent="0" algn="r" rtl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Arial" panose="020B0604020202020204"/>
                <a:buNone/>
              </a:pPr>
              <a:r>
                <a:rPr lang="en-US" sz="4000" b="1" i="0" u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الأمر</a:t>
              </a:r>
              <a:endParaRPr lang="en-US" sz="4000" b="1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0" name="Google Shape;240;p6"/>
            <p:cNvSpPr txBox="1"/>
            <p:nvPr/>
          </p:nvSpPr>
          <p:spPr>
            <a:xfrm>
              <a:off x="2578" y="3533"/>
              <a:ext cx="3269" cy="825"/>
            </a:xfrm>
            <a:prstGeom prst="rect">
              <a:avLst/>
            </a:prstGeom>
            <a:gradFill>
              <a:gsLst>
                <a:gs pos="0">
                  <a:srgbClr val="003399"/>
                </a:gs>
                <a:gs pos="100000">
                  <a:srgbClr val="FFFFFF">
                    <a:alpha val="61960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25" rIns="91425" bIns="45725" anchor="t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Arial" panose="020B0604020202020204"/>
                <a:buNone/>
              </a:pPr>
              <a:r>
                <a:rPr lang="en-US" sz="4000" b="1" i="0" u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قُمُتُ </a:t>
              </a:r>
              <a:r>
                <a:rPr lang="en-US" sz="4000" b="1" i="0" u="sng">
                  <a:solidFill>
                    <a:srgbClr val="FF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بإبلاغِ</a:t>
              </a:r>
              <a:r>
                <a:rPr lang="en-US" sz="4000" b="1" i="0" u="sng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4000" b="1" i="0" u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الشّرطَةِ عن سرقَةِ المَنزِل.</a:t>
              </a:r>
              <a:endParaRPr lang="en-US" sz="4000" b="1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1" name="Google Shape;241;p6"/>
            <p:cNvSpPr txBox="1"/>
            <p:nvPr/>
          </p:nvSpPr>
          <p:spPr>
            <a:xfrm>
              <a:off x="1683" y="3533"/>
              <a:ext cx="895" cy="825"/>
            </a:xfrm>
            <a:prstGeom prst="rect">
              <a:avLst/>
            </a:prstGeom>
            <a:gradFill>
              <a:gsLst>
                <a:gs pos="0">
                  <a:srgbClr val="003399"/>
                </a:gs>
                <a:gs pos="100000">
                  <a:srgbClr val="FFFFFF">
                    <a:alpha val="61960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25" rIns="91425" bIns="45725" anchor="t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Arial" panose="020B0604020202020204"/>
                <a:buNone/>
              </a:pPr>
              <a:r>
                <a:rPr lang="en-US" sz="4000" b="1" i="0" u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إبلاغِ</a:t>
              </a:r>
              <a:endParaRPr lang="en-US" sz="4000" b="1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2" name="Google Shape;242;p6"/>
            <p:cNvSpPr txBox="1"/>
            <p:nvPr/>
          </p:nvSpPr>
          <p:spPr>
            <a:xfrm>
              <a:off x="144" y="3533"/>
              <a:ext cx="1539" cy="825"/>
            </a:xfrm>
            <a:prstGeom prst="rect">
              <a:avLst/>
            </a:prstGeom>
            <a:gradFill>
              <a:gsLst>
                <a:gs pos="0">
                  <a:srgbClr val="003399"/>
                </a:gs>
                <a:gs pos="100000">
                  <a:srgbClr val="FFFFFF">
                    <a:alpha val="61960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25" rIns="91425" bIns="45725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Arial" panose="020B0604020202020204"/>
                <a:buNone/>
              </a:pPr>
              <a:r>
                <a:rPr lang="en-US" sz="4000" b="1" i="0" u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المصدر</a:t>
              </a:r>
              <a:endParaRPr lang="en-US" sz="4000" b="1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cxnSp>
          <p:nvCxnSpPr>
            <p:cNvPr id="243" name="Google Shape;243;p6"/>
            <p:cNvCxnSpPr/>
            <p:nvPr/>
          </p:nvCxnSpPr>
          <p:spPr>
            <a:xfrm>
              <a:off x="2578" y="960"/>
              <a:ext cx="0" cy="3398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244" name="Google Shape;244;p6"/>
            <p:cNvCxnSpPr/>
            <p:nvPr/>
          </p:nvCxnSpPr>
          <p:spPr>
            <a:xfrm>
              <a:off x="1683" y="1402"/>
              <a:ext cx="0" cy="2956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245" name="Google Shape;245;p6"/>
            <p:cNvCxnSpPr/>
            <p:nvPr/>
          </p:nvCxnSpPr>
          <p:spPr>
            <a:xfrm>
              <a:off x="144" y="1402"/>
              <a:ext cx="5703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246" name="Google Shape;246;p6"/>
            <p:cNvCxnSpPr/>
            <p:nvPr/>
          </p:nvCxnSpPr>
          <p:spPr>
            <a:xfrm>
              <a:off x="144" y="3533"/>
              <a:ext cx="5703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247" name="Google Shape;247;p6"/>
            <p:cNvCxnSpPr/>
            <p:nvPr/>
          </p:nvCxnSpPr>
          <p:spPr>
            <a:xfrm>
              <a:off x="5847" y="960"/>
              <a:ext cx="0" cy="3398"/>
            </a:xfrm>
            <a:prstGeom prst="straightConnector1">
              <a:avLst/>
            </a:prstGeom>
            <a:noFill/>
            <a:ln w="762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248" name="Google Shape;248;p6"/>
            <p:cNvCxnSpPr/>
            <p:nvPr/>
          </p:nvCxnSpPr>
          <p:spPr>
            <a:xfrm>
              <a:off x="144" y="960"/>
              <a:ext cx="0" cy="3398"/>
            </a:xfrm>
            <a:prstGeom prst="straightConnector1">
              <a:avLst/>
            </a:prstGeom>
            <a:noFill/>
            <a:ln w="762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249" name="Google Shape;249;p6"/>
            <p:cNvCxnSpPr/>
            <p:nvPr/>
          </p:nvCxnSpPr>
          <p:spPr>
            <a:xfrm>
              <a:off x="144" y="960"/>
              <a:ext cx="5703" cy="0"/>
            </a:xfrm>
            <a:prstGeom prst="straightConnector1">
              <a:avLst/>
            </a:prstGeom>
            <a:noFill/>
            <a:ln w="762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250" name="Google Shape;250;p6"/>
            <p:cNvCxnSpPr/>
            <p:nvPr/>
          </p:nvCxnSpPr>
          <p:spPr>
            <a:xfrm>
              <a:off x="144" y="4358"/>
              <a:ext cx="5703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sp>
        <p:nvSpPr>
          <p:cNvPr id="251" name="Google Shape;251;p6"/>
          <p:cNvSpPr/>
          <p:nvPr/>
        </p:nvSpPr>
        <p:spPr>
          <a:xfrm>
            <a:off x="-305675" y="-205550"/>
            <a:ext cx="10552800" cy="1623300"/>
          </a:xfrm>
          <a:prstGeom prst="horizontalScroll">
            <a:avLst>
              <a:gd name="adj" fmla="val 12500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0">
                <a:srgbClr val="99CCFF"/>
              </a:gs>
              <a:gs pos="100000">
                <a:srgbClr val="CCCCFF"/>
              </a:gs>
            </a:gsLst>
            <a:lin ang="5400000" scaled="0"/>
          </a:gradFill>
          <a:ln w="9525" cap="flat" cmpd="sng">
            <a:solidFill>
              <a:srgbClr val="003399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107763" dir="2700000">
              <a:schemeClr val="lt2">
                <a:alpha val="4980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Arial" panose="020B0604020202020204"/>
              <a:buNone/>
            </a:pPr>
            <a:r>
              <a:rPr lang="en-US" sz="5400" b="1" i="0" u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2</a:t>
            </a:r>
            <a:r>
              <a:rPr lang="en-US" sz="3200" b="1" i="0" u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_ </a:t>
            </a:r>
            <a:r>
              <a:rPr lang="en-US" sz="4000" b="1" i="0" u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في ماضي الفعل الرُّباعي المهموز الأوَّل،</a:t>
            </a:r>
            <a:endParaRPr lang="en-US" sz="4000" b="1" i="0" u="none">
              <a:solidFill>
                <a:schemeClr val="dk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 panose="020B0604020202020204"/>
              <a:buNone/>
            </a:pPr>
            <a:r>
              <a:rPr lang="en-US" sz="4000" b="1" i="0" u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وأمره ، ومصدرهِ</a:t>
            </a:r>
            <a:endParaRPr lang="en-US" sz="4000" b="1" i="0" u="none">
              <a:solidFill>
                <a:schemeClr val="dk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ransition spd="med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7"/>
          <p:cNvSpPr/>
          <p:nvPr>
            <p:ph type="title"/>
          </p:nvPr>
        </p:nvSpPr>
        <p:spPr>
          <a:xfrm>
            <a:off x="0" y="12"/>
            <a:ext cx="8686800" cy="1905000"/>
          </a:xfrm>
          <a:prstGeom prst="octagon">
            <a:avLst>
              <a:gd name="adj" fmla="val 6326"/>
            </a:avLst>
          </a:prstGeom>
          <a:solidFill>
            <a:srgbClr val="3399FF"/>
          </a:solidFill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 panose="020F0502020204030204"/>
              <a:buNone/>
            </a:pPr>
            <a:r>
              <a:rPr lang="en-US" sz="4000" b="1" i="0" u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هَمزَةُ الوَصلِ وهَمزَةُ القَطعِ في الأسماءِ والحُروف:</a:t>
            </a:r>
            <a:endParaRPr lang="en-US" sz="4000" b="1" i="0" u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57" name="Google Shape;257;p7"/>
          <p:cNvSpPr/>
          <p:nvPr/>
        </p:nvSpPr>
        <p:spPr>
          <a:xfrm>
            <a:off x="-717700" y="2206250"/>
            <a:ext cx="9144000" cy="4453800"/>
          </a:xfrm>
          <a:prstGeom prst="horizontalScroll">
            <a:avLst>
              <a:gd name="adj" fmla="val 12500"/>
            </a:avLst>
          </a:prstGeom>
          <a:gradFill>
            <a:gsLst>
              <a:gs pos="0">
                <a:schemeClr val="dk2"/>
              </a:gs>
              <a:gs pos="50000">
                <a:schemeClr val="accent2"/>
              </a:gs>
              <a:gs pos="100000">
                <a:schemeClr val="dk2"/>
              </a:gs>
            </a:gsLst>
            <a:lin ang="5400000" scaled="0"/>
          </a:gra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/>
              <a:buNone/>
            </a:pPr>
            <a:endParaRPr sz="3600" b="1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/>
              <a:buNone/>
            </a:pPr>
            <a:r>
              <a:rPr lang="en-US" sz="3600" b="1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-</a:t>
            </a:r>
            <a:r>
              <a:rPr lang="en-US" sz="4000" b="1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هَمزةُ الوَصلِ تَقَعُ في أوّلِ الأسماءِ الآتية:</a:t>
            </a:r>
            <a:endParaRPr lang="en-US" sz="4000" b="1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 panose="020B0604020202020204"/>
              <a:buNone/>
            </a:pPr>
            <a:r>
              <a:rPr lang="en-US" sz="4000" b="1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ابنٌ-ابنةٌ-اثنانِ(اثنينِ)-اثنتانِ(اثنتينِ)-اسْمٌ-امْرؤٌ-</a:t>
            </a:r>
            <a:endParaRPr lang="en-US" sz="4000" b="1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 panose="020B0604020202020204"/>
              <a:buNone/>
            </a:pPr>
            <a:r>
              <a:rPr lang="en-US" sz="4000" b="1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امْرأةٌ، وتسمى الأسماءَ المخصوصة بهمزة الوصل. </a:t>
            </a:r>
            <a:endParaRPr lang="en-US" sz="4000" b="1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 panose="020B0604020202020204"/>
              <a:buNone/>
            </a:pPr>
            <a:r>
              <a:rPr lang="en-US" sz="4000" b="1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أمّا باقي الأسماء( باستثناءِ مصادر الأفعال الخماسيَّة</a:t>
            </a:r>
            <a:endParaRPr lang="en-US" sz="4000" b="1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 panose="020B0604020202020204"/>
              <a:buNone/>
            </a:pPr>
            <a:r>
              <a:rPr lang="en-US" sz="4000" b="1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والسُّداسيَّة) فهي تَبدأ بهَمزةِ قَطعٍ.</a:t>
            </a:r>
            <a:endParaRPr lang="en-US" sz="4000" b="1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 panose="020B0604020202020204"/>
              <a:buNone/>
            </a:pPr>
            <a:r>
              <a:rPr lang="en-US" sz="4000" b="1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أقلام، أحلام، إيمان، أوهام، أشجار، أزهار،</a:t>
            </a:r>
            <a:endParaRPr lang="en-US" sz="4000" b="1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 panose="020B0604020202020204"/>
              <a:buNone/>
            </a:pPr>
            <a:r>
              <a:rPr lang="en-US" sz="4000" b="1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إدراك،أبٌ، أخٌ،أمٌّ........-</a:t>
            </a:r>
            <a:endParaRPr lang="en-US" sz="4000" b="1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258" name="Google Shape;258;p7" descr="نمك"/>
          <p:cNvPicPr preferRelativeResize="0"/>
          <p:nvPr>
            <p:ph type="body" idx="1"/>
          </p:nvPr>
        </p:nvPicPr>
        <p:blipFill rotWithShape="1">
          <a:blip r:embed="rId1"/>
          <a:srcRect/>
          <a:stretch>
            <a:fillRect/>
          </a:stretch>
        </p:blipFill>
        <p:spPr>
          <a:xfrm>
            <a:off x="-3733800" y="61912"/>
            <a:ext cx="2514600" cy="1995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8"/>
          <p:cNvSpPr/>
          <p:nvPr>
            <p:ph type="title"/>
          </p:nvPr>
        </p:nvSpPr>
        <p:spPr>
          <a:xfrm>
            <a:off x="-838200" y="106362"/>
            <a:ext cx="8686800" cy="1905000"/>
          </a:xfrm>
          <a:prstGeom prst="octagon">
            <a:avLst>
              <a:gd name="adj" fmla="val 6326"/>
            </a:avLst>
          </a:prstGeom>
          <a:solidFill>
            <a:srgbClr val="3399FF"/>
          </a:solidFill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 panose="020F0502020204030204"/>
              <a:buNone/>
            </a:pPr>
            <a:r>
              <a:rPr lang="en-US" sz="4000" b="1" i="0" u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هَمزَةُ الوَصلِ وهَمزَةُ القَطعِ في الأسماءِ والحُروف:</a:t>
            </a:r>
            <a:endParaRPr lang="en-US" sz="4000" b="1" i="0" u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64" name="Google Shape;264;p8"/>
          <p:cNvSpPr/>
          <p:nvPr/>
        </p:nvSpPr>
        <p:spPr>
          <a:xfrm>
            <a:off x="-304800" y="2028825"/>
            <a:ext cx="9424987" cy="4870450"/>
          </a:xfrm>
          <a:prstGeom prst="horizontalScroll">
            <a:avLst>
              <a:gd name="adj" fmla="val 12500"/>
            </a:avLst>
          </a:prstGeom>
          <a:gradFill>
            <a:gsLst>
              <a:gs pos="0">
                <a:schemeClr val="dk2"/>
              </a:gs>
              <a:gs pos="50000">
                <a:schemeClr val="accent2"/>
              </a:gs>
              <a:gs pos="100000">
                <a:schemeClr val="dk2"/>
              </a:gs>
            </a:gsLst>
            <a:lin ang="5400000" scaled="0"/>
          </a:gra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/>
              <a:buNone/>
            </a:pPr>
            <a:r>
              <a:rPr lang="en-US" sz="3600" b="1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-الهَمزةُ في أوّلِ الحُروفِ هي هَمزةُ قَطعٍ.</a:t>
            </a:r>
            <a:endParaRPr lang="en-US" sz="3600" b="1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/>
              <a:buNone/>
            </a:pPr>
            <a:r>
              <a:rPr lang="en-US" sz="3600" b="1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( إلى ، إلَّا، ألا ، إنَّ، أنَّ، أنْ، إنْ،أمَّا، إمَّا، أو..) </a:t>
            </a:r>
            <a:endParaRPr sz="36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/>
              <a:buNone/>
            </a:pPr>
            <a:r>
              <a:rPr lang="en-US" sz="3600" b="1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الفعلُ المضارعُ المبدوءُ بهمزةٍ ، همزته قطع ( أعملُ)</a:t>
            </a:r>
            <a:endParaRPr lang="en-US" sz="3600" b="1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/>
              <a:buNone/>
            </a:pPr>
            <a:r>
              <a:rPr lang="en-US" sz="3600" b="1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( أل) التعريف المتصلة بالكلمة همزة وصل ( الكتاب)</a:t>
            </a:r>
            <a:endParaRPr lang="en-US" sz="3600" b="1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265" name="Google Shape;265;p8" descr="نمك"/>
          <p:cNvPicPr preferRelativeResize="0"/>
          <p:nvPr>
            <p:ph type="body" idx="1"/>
          </p:nvPr>
        </p:nvPicPr>
        <p:blipFill rotWithShape="1">
          <a:blip r:embed="rId1"/>
          <a:srcRect/>
          <a:stretch>
            <a:fillRect/>
          </a:stretch>
        </p:blipFill>
        <p:spPr>
          <a:xfrm>
            <a:off x="-3733800" y="61912"/>
            <a:ext cx="2514600" cy="1995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" name="Google Shape;270;p9"/>
          <p:cNvGrpSpPr/>
          <p:nvPr/>
        </p:nvGrpSpPr>
        <p:grpSpPr>
          <a:xfrm>
            <a:off x="0" y="1752600"/>
            <a:ext cx="9144000" cy="5268912"/>
            <a:chOff x="0" y="1104"/>
            <a:chExt cx="5760" cy="3319"/>
          </a:xfrm>
        </p:grpSpPr>
        <p:sp>
          <p:nvSpPr>
            <p:cNvPr id="271" name="Google Shape;271;p9"/>
            <p:cNvSpPr txBox="1"/>
            <p:nvPr/>
          </p:nvSpPr>
          <p:spPr>
            <a:xfrm>
              <a:off x="0" y="1104"/>
              <a:ext cx="5760" cy="1210"/>
            </a:xfrm>
            <a:prstGeom prst="rect">
              <a:avLst/>
            </a:prstGeom>
            <a:blipFill rotWithShape="1">
              <a:blip r:embed="rId1"/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just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FF66"/>
                </a:buClr>
                <a:buSzPts val="4000"/>
                <a:buFont typeface="Arial" panose="020B0604020202020204"/>
                <a:buNone/>
              </a:pPr>
              <a:r>
                <a:rPr lang="en-US" sz="4000" b="1" i="0" u="none">
                  <a:solidFill>
                    <a:srgbClr val="CCFF66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إليكَ </a:t>
              </a:r>
              <a:r>
                <a:rPr lang="en-US" sz="4000" b="1">
                  <a:solidFill>
                    <a:srgbClr val="CCFF66"/>
                  </a:solidFill>
                </a:rPr>
                <a:t>نصًّا مأخوذًا</a:t>
              </a:r>
              <a:r>
                <a:rPr lang="en-US" sz="4000" b="1" i="0" u="none">
                  <a:solidFill>
                    <a:srgbClr val="CCFF66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مِن إحدى القِصصِ في مَجلّةٍ أُسبوعيَّةٍ وَردتْ فيهِ بَعضُ الأخطاءِ في كِتابةِ همزتي الوَصلِ والقَطعِ، قِفْ على هَذه الأخطاءِ، ثُمَّ صحّحْها معلّلًا :</a:t>
              </a:r>
              <a:endParaRPr lang="en-US" sz="4000" b="1" i="0" u="none">
                <a:solidFill>
                  <a:srgbClr val="CCFF6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2" name="Google Shape;272;p9"/>
            <p:cNvSpPr txBox="1"/>
            <p:nvPr/>
          </p:nvSpPr>
          <p:spPr>
            <a:xfrm>
              <a:off x="0" y="2314"/>
              <a:ext cx="5760" cy="1054"/>
            </a:xfrm>
            <a:prstGeom prst="rect">
              <a:avLst/>
            </a:prstGeom>
            <a:blipFill rotWithShape="1">
              <a:blip r:embed="rId1"/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3" name="Google Shape;273;p9"/>
            <p:cNvSpPr txBox="1"/>
            <p:nvPr/>
          </p:nvSpPr>
          <p:spPr>
            <a:xfrm>
              <a:off x="0" y="3368"/>
              <a:ext cx="5760" cy="1055"/>
            </a:xfrm>
            <a:prstGeom prst="rect">
              <a:avLst/>
            </a:prstGeom>
            <a:blipFill rotWithShape="1">
              <a:blip r:embed="rId1"/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cxnSp>
          <p:nvCxnSpPr>
            <p:cNvPr id="274" name="Google Shape;274;p9"/>
            <p:cNvCxnSpPr/>
            <p:nvPr/>
          </p:nvCxnSpPr>
          <p:spPr>
            <a:xfrm>
              <a:off x="0" y="2314"/>
              <a:ext cx="5760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275" name="Google Shape;275;p9"/>
            <p:cNvCxnSpPr/>
            <p:nvPr/>
          </p:nvCxnSpPr>
          <p:spPr>
            <a:xfrm>
              <a:off x="0" y="3368"/>
              <a:ext cx="5760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276" name="Google Shape;276;p9"/>
            <p:cNvCxnSpPr/>
            <p:nvPr/>
          </p:nvCxnSpPr>
          <p:spPr>
            <a:xfrm>
              <a:off x="5760" y="1104"/>
              <a:ext cx="0" cy="3319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277" name="Google Shape;277;p9"/>
            <p:cNvCxnSpPr/>
            <p:nvPr/>
          </p:nvCxnSpPr>
          <p:spPr>
            <a:xfrm>
              <a:off x="0" y="1104"/>
              <a:ext cx="0" cy="3319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278" name="Google Shape;278;p9"/>
            <p:cNvCxnSpPr/>
            <p:nvPr/>
          </p:nvCxnSpPr>
          <p:spPr>
            <a:xfrm>
              <a:off x="0" y="1104"/>
              <a:ext cx="5760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279" name="Google Shape;279;p9"/>
            <p:cNvCxnSpPr/>
            <p:nvPr/>
          </p:nvCxnSpPr>
          <p:spPr>
            <a:xfrm>
              <a:off x="0" y="4423"/>
              <a:ext cx="576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sp>
        <p:nvSpPr>
          <p:cNvPr id="280" name="Google Shape;280;p9" descr="Divot"/>
          <p:cNvSpPr/>
          <p:nvPr/>
        </p:nvSpPr>
        <p:spPr>
          <a:xfrm>
            <a:off x="304800" y="457200"/>
            <a:ext cx="8610600" cy="1066800"/>
          </a:xfrm>
          <a:prstGeom prst="chevron">
            <a:avLst>
              <a:gd name="adj" fmla="val 16009"/>
            </a:avLst>
          </a:prstGeom>
          <a:blipFill rotWithShape="1">
            <a:blip r:embed="rId2"/>
            <a:stretch>
              <a:fillRect/>
            </a:stretch>
          </a:blip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 panose="020B0604020202020204"/>
              <a:buNone/>
            </a:pPr>
            <a:r>
              <a:rPr lang="en-US" sz="4800" b="1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تَدريب:</a:t>
            </a:r>
            <a:endParaRPr lang="en-US" sz="4800" b="1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281" name="Google Shape;281;p9" descr="5b146cf9983je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 flipH="1">
            <a:off x="0" y="4800600"/>
            <a:ext cx="2209800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9"/>
          <p:cNvSpPr/>
          <p:nvPr/>
        </p:nvSpPr>
        <p:spPr>
          <a:xfrm rot="-2160000">
            <a:off x="7239000" y="5638800"/>
            <a:ext cx="1008062" cy="935037"/>
          </a:xfrm>
          <a:custGeom>
            <a:avLst/>
            <a:gdLst/>
            <a:ahLst/>
            <a:cxnLst/>
            <a:rect l="l" t="t" r="r" b="b"/>
            <a:pathLst>
              <a:path w="1008063" h="935038" extrusionOk="0">
                <a:moveTo>
                  <a:pt x="1" y="357152"/>
                </a:moveTo>
                <a:lnTo>
                  <a:pt x="385048" y="357154"/>
                </a:lnTo>
                <a:lnTo>
                  <a:pt x="504032" y="0"/>
                </a:lnTo>
                <a:lnTo>
                  <a:pt x="623015" y="357154"/>
                </a:lnTo>
                <a:lnTo>
                  <a:pt x="1008062" y="357152"/>
                </a:lnTo>
                <a:lnTo>
                  <a:pt x="696551" y="577883"/>
                </a:lnTo>
                <a:lnTo>
                  <a:pt x="815539" y="935036"/>
                </a:lnTo>
                <a:lnTo>
                  <a:pt x="504032" y="714301"/>
                </a:lnTo>
                <a:lnTo>
                  <a:pt x="192524" y="935036"/>
                </a:lnTo>
                <a:lnTo>
                  <a:pt x="311512" y="577883"/>
                </a:lnTo>
                <a:lnTo>
                  <a:pt x="1" y="357152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rgbClr val="FF66FF"/>
              </a:gs>
            </a:gsLst>
            <a:path path="circle">
              <a:fillToRect l="50000" t="50000" r="50000" b="50000"/>
            </a:path>
            <a:tileRect/>
          </a:gradFill>
          <a:ln w="38100" cap="flat" cmpd="sng">
            <a:solidFill>
              <a:srgbClr val="660066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" name="Text Box 0"/>
          <p:cNvSpPr txBox="1"/>
          <p:nvPr/>
        </p:nvSpPr>
        <p:spPr>
          <a:xfrm>
            <a:off x="11078210" y="913765"/>
            <a:ext cx="30480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</p:spTree>
  </p:cSld>
  <p:clrMapOvr>
    <a:masterClrMapping/>
  </p:clrMapOvr>
  <p:transition spd="med">
    <p:fade thruBlk="1"/>
  </p:transition>
</p:sld>
</file>

<file path=ppt/theme/theme1.xml><?xml version="1.0" encoding="utf-8"?>
<a:theme xmlns:a="http://schemas.openxmlformats.org/drawingml/2006/main" name="Flow">
  <a:themeElements>
    <a:clrScheme name="Flow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Flow">
  <a:themeElements>
    <a:clrScheme name="Flow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Flow">
  <a:themeElements>
    <a:clrScheme name="Flow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Flow">
  <a:themeElements>
    <a:clrScheme name="Flow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2543</Words>
  <Application>WPS Presentation</Application>
  <PresentationFormat/>
  <Paragraphs>143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10</vt:i4>
      </vt:variant>
    </vt:vector>
  </HeadingPairs>
  <TitlesOfParts>
    <vt:vector size="26" baseType="lpstr">
      <vt:lpstr>Arial</vt:lpstr>
      <vt:lpstr>SimSun</vt:lpstr>
      <vt:lpstr>Wingdings</vt:lpstr>
      <vt:lpstr>Arial</vt:lpstr>
      <vt:lpstr>Calibri</vt:lpstr>
      <vt:lpstr>Noto Sans Symbols</vt:lpstr>
      <vt:lpstr>Segoe Print</vt:lpstr>
      <vt:lpstr>Constantia</vt:lpstr>
      <vt:lpstr>Tahoma</vt:lpstr>
      <vt:lpstr>Microsoft YaHei</vt:lpstr>
      <vt:lpstr>Arial Unicode MS</vt:lpstr>
      <vt:lpstr>Aldhabi</vt:lpstr>
      <vt:lpstr>Flow</vt:lpstr>
      <vt:lpstr>2_Flow</vt:lpstr>
      <vt:lpstr>1_Flow</vt:lpstr>
      <vt:lpstr>3_Flow</vt:lpstr>
      <vt:lpstr>PowerPoint 演示文稿</vt:lpstr>
      <vt:lpstr>الأهدافُ</vt:lpstr>
      <vt:lpstr>PowerPoint 演示文稿</vt:lpstr>
      <vt:lpstr>PowerPoint 演示文稿</vt:lpstr>
      <vt:lpstr>PowerPoint 演示文稿</vt:lpstr>
      <vt:lpstr>PowerPoint 演示文稿</vt:lpstr>
      <vt:lpstr>هَمزَةُ الوَصلِ وهَمزَةُ القَطعِ في الأسماءِ والحُروف:</vt:lpstr>
      <vt:lpstr>هَمزَةُ الوَصلِ وهَمزَةُ القَطعِ في الأسماءِ والحُروف: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Julia</dc:creator>
  <cp:lastModifiedBy>Lenovo</cp:lastModifiedBy>
  <cp:revision>1</cp:revision>
  <dcterms:created xsi:type="dcterms:W3CDTF">2025-09-01T21:42:21Z</dcterms:created>
  <dcterms:modified xsi:type="dcterms:W3CDTF">2025-09-01T21:42:23Z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5DFA2CA7E67442E081ABB0F39911818C_12</vt:lpwstr>
  </property>
  <property fmtid="{D5CDD505-2E9C-101B-9397-08002B2CF9AE}" pid="4" name="KSOProductBuildVer">
    <vt:lpwstr>1033-12.2.0.22549</vt:lpwstr>
  </property>
</Properties>
</file>