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dEGz0EWWIhJ3emlvUi0qnNFqf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872d58341b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872d58341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72d58341b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872d58341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72d58341b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72d58341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72d58341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872d5834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88868" y="18183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Water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0057" y="2899954"/>
            <a:ext cx="7916092" cy="3304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872d58341b_0_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3872d58341b_0_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g3872d58341b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28650"/>
            <a:ext cx="12192001" cy="501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872d58341b_0_1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872d58341b_0_1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6" name="Google Shape;146;g3872d58341b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6363" y="864390"/>
            <a:ext cx="9899275" cy="512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872d58341b_0_1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2" name="Google Shape;152;g3872d58341b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04850"/>
            <a:ext cx="12192001" cy="529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Functions of water:              </a:t>
            </a:r>
            <a:r>
              <a:rPr lang="en-US" sz="27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</a:t>
            </a:r>
            <a:endParaRPr sz="27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Water is vital to life – 70% of the human body is water.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Required for all body fluids e.g. digestive juices, mucus, saliva, lymph, sweat and urine.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Required as apart of many metabolic reactions.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Keeps lining of mucous membranes, digestive tract, and bronchial tubes moist.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Water-soluble vitamins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need to dissolve in water for proper absorption.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Lubricates joints and membranes.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Sources: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-171704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461">
                <a:latin typeface="Arial"/>
                <a:ea typeface="Arial"/>
                <a:cs typeface="Arial"/>
                <a:sym typeface="Arial"/>
              </a:rPr>
              <a:t>Many foods contain water, and some, such as </a:t>
            </a:r>
            <a:r>
              <a:rPr lang="en-US" sz="346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fruits</a:t>
            </a:r>
            <a:r>
              <a:rPr lang="en-US" sz="3461"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346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vegetables</a:t>
            </a:r>
            <a:r>
              <a:rPr lang="en-US" sz="3461">
                <a:latin typeface="Arial"/>
                <a:ea typeface="Arial"/>
                <a:cs typeface="Arial"/>
                <a:sym typeface="Arial"/>
              </a:rPr>
              <a:t> are composed mainly of water.</a:t>
            </a:r>
            <a:endParaRPr sz="3461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0882"/>
              <a:buNone/>
            </a:pPr>
            <a:r>
              <a:t/>
            </a:r>
            <a:endParaRPr sz="3461">
              <a:latin typeface="Arial"/>
              <a:ea typeface="Arial"/>
              <a:cs typeface="Arial"/>
              <a:sym typeface="Arial"/>
            </a:endParaRPr>
          </a:p>
          <a:p>
            <a:pPr indent="-171704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461">
                <a:latin typeface="Arial"/>
                <a:ea typeface="Arial"/>
                <a:cs typeface="Arial"/>
                <a:sym typeface="Arial"/>
              </a:rPr>
              <a:t>In addition to the water that is taken in food as </a:t>
            </a:r>
            <a:r>
              <a:rPr lang="en-US" sz="346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liquids (coffee, tea, milk)</a:t>
            </a:r>
            <a:r>
              <a:rPr lang="en-US" sz="3461">
                <a:latin typeface="Arial"/>
                <a:ea typeface="Arial"/>
                <a:cs typeface="Arial"/>
                <a:sym typeface="Arial"/>
              </a:rPr>
              <a:t>, </a:t>
            </a:r>
            <a:endParaRPr sz="3461"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461">
                <a:latin typeface="Arial"/>
                <a:ea typeface="Arial"/>
                <a:cs typeface="Arial"/>
                <a:sym typeface="Arial"/>
              </a:rPr>
              <a:t>some water is produced during the many metabolic reactions of the body.</a:t>
            </a:r>
            <a:endParaRPr sz="3461"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461"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46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Sauces, gravies and stews</a:t>
            </a:r>
            <a:endParaRPr sz="3461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0882"/>
              <a:buNone/>
            </a:pPr>
            <a:r>
              <a:t/>
            </a:r>
            <a:endParaRPr sz="3461">
              <a:latin typeface="Arial"/>
              <a:ea typeface="Arial"/>
              <a:cs typeface="Arial"/>
              <a:sym typeface="Arial"/>
            </a:endParaRPr>
          </a:p>
          <a:p>
            <a:pPr indent="-14859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80882"/>
              <a:buChar char="•"/>
            </a:pPr>
            <a:r>
              <a:rPr lang="en-US" sz="3461">
                <a:latin typeface="Arial"/>
                <a:ea typeface="Arial"/>
                <a:cs typeface="Arial"/>
                <a:sym typeface="Arial"/>
              </a:rPr>
              <a:t>Tap water is safe to drink in most developed countries, where it is treated to kill harmful bacteria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idx="1" type="body"/>
          </p:nvPr>
        </p:nvSpPr>
        <p:spPr>
          <a:xfrm>
            <a:off x="733697" y="728345"/>
            <a:ext cx="10515600" cy="6129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 some areas where large amounts of fertilizers are used on growing crops, nitrate levels in tap water can be high.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Water softeners are installed in many homes in hard-water areas. Some of these work by replacing the calcium and magnesium in the water with sodium.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water softeners should not be drunk by people with high blood pressure, and should not be used to mix baby feeds, as it contains high level of sodium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6389" y="1612084"/>
            <a:ext cx="3784282" cy="37842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ow Does A Water Softener Work | How It Permanently Removes Lime" id="108" name="Google Shape;10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20752" y="1188720"/>
            <a:ext cx="6477000" cy="42076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>
            <p:ph idx="1" type="body"/>
          </p:nvPr>
        </p:nvSpPr>
        <p:spPr>
          <a:xfrm>
            <a:off x="590005" y="48015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Bottled mineral waters, are often advertised as being healthy. There is no evidence that they are better for health than tap water and they are much more expensive.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recommended to drink bottled water, where tap water may be contaminated with disease- giving bacteria.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25307" y="3487648"/>
            <a:ext cx="5387903" cy="30273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Requirements: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Water should be drunk every day, especially in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hot weather when much is lost through sweating.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Water is constantly lost through the skin, and also from the lungs, kidneys, and bowels.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 minimum of two to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three liters per day is recommended.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Extra water is required:     </a:t>
            </a:r>
            <a:r>
              <a:rPr lang="en-US" sz="28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 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During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illness where a raised temperature results in increased sweating.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If vomiting or diarrhea has occurred, both of which can cause rapid dehydration especially in babies.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In lactation, when extra water is required for milk production.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After intense physical activity such as sport while sweating,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especially at a high altitude.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872d58341b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2" name="Google Shape;132;g3872d58341b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3977" y="669389"/>
            <a:ext cx="9463076" cy="5519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2022-04-26T19:34:57Z</dcterms:created>
  <dc:creator>User</dc:creator>
</cp:coreProperties>
</file>