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8" r:id="rId1"/>
  </p:sldMasterIdLst>
  <p:notesMasterIdLst>
    <p:notesMasterId r:id="rId11"/>
  </p:notesMasterIdLst>
  <p:sldIdLst>
    <p:sldId id="271" r:id="rId2"/>
    <p:sldId id="256" r:id="rId3"/>
    <p:sldId id="265" r:id="rId4"/>
    <p:sldId id="267" r:id="rId5"/>
    <p:sldId id="266" r:id="rId6"/>
    <p:sldId id="268" r:id="rId7"/>
    <p:sldId id="269" r:id="rId8"/>
    <p:sldId id="264" r:id="rId9"/>
    <p:sldId id="270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364" autoAdjust="0"/>
  </p:normalViewPr>
  <p:slideViewPr>
    <p:cSldViewPr snapToGrid="0">
      <p:cViewPr varScale="1">
        <p:scale>
          <a:sx n="115" d="100"/>
          <a:sy n="115" d="100"/>
        </p:scale>
        <p:origin x="606" y="102"/>
      </p:cViewPr>
      <p:guideLst>
        <p:guide orient="horz" pos="162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8" name="Google Shape;4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7037429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J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J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J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6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J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J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8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J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J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J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JO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JO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5500" y="214685"/>
            <a:ext cx="4045200" cy="2500790"/>
          </a:xfrm>
        </p:spPr>
        <p:txBody>
          <a:bodyPr>
            <a:normAutofit/>
          </a:bodyPr>
          <a:lstStyle/>
          <a:p>
            <a:r>
              <a:rPr lang="ar-JO" dirty="0" smtClean="0">
                <a:solidFill>
                  <a:srgbClr val="00B050"/>
                </a:solidFill>
              </a:rPr>
              <a:t>الوَحــدَةُ الثَّانيـــــةُ</a:t>
            </a:r>
            <a:br>
              <a:rPr lang="ar-JO" dirty="0" smtClean="0">
                <a:solidFill>
                  <a:srgbClr val="00B050"/>
                </a:solidFill>
              </a:rPr>
            </a:br>
            <a:r>
              <a:rPr lang="ar-JO" dirty="0" smtClean="0">
                <a:solidFill>
                  <a:srgbClr val="00B050"/>
                </a:solidFill>
              </a:rPr>
              <a:t>شُهداءُ بلدي</a:t>
            </a:r>
            <a:br>
              <a:rPr lang="ar-JO" dirty="0" smtClean="0">
                <a:solidFill>
                  <a:srgbClr val="00B050"/>
                </a:solidFill>
              </a:rPr>
            </a:br>
            <a:r>
              <a:rPr lang="ar-JO" dirty="0" smtClean="0">
                <a:solidFill>
                  <a:srgbClr val="00B050"/>
                </a:solidFill>
              </a:rPr>
              <a:t>مَجدٌ لا يُنسى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5500" y="2715475"/>
            <a:ext cx="4045200" cy="2262042"/>
          </a:xfrm>
        </p:spPr>
        <p:txBody>
          <a:bodyPr>
            <a:normAutofit fontScale="92500" lnSpcReduction="20000"/>
          </a:bodyPr>
          <a:lstStyle/>
          <a:p>
            <a:r>
              <a:rPr lang="ar-JO" dirty="0" smtClean="0"/>
              <a:t>ا</a:t>
            </a:r>
            <a:r>
              <a:rPr lang="ar-JO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لأ</a:t>
            </a:r>
            <a:r>
              <a:rPr lang="ar-JO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هدافُ</a:t>
            </a:r>
          </a:p>
          <a:p>
            <a:pPr algn="r"/>
            <a:r>
              <a:rPr lang="ar-JO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1. قراءةُ الدَّرسِ قراءةً صامتة.</a:t>
            </a:r>
          </a:p>
          <a:p>
            <a:pPr algn="r"/>
            <a:r>
              <a:rPr lang="ar-JO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2. قراءةُ الدَّرسِ قراءةً جهريَّة.</a:t>
            </a:r>
          </a:p>
          <a:p>
            <a:pPr algn="r"/>
            <a:r>
              <a:rPr lang="ar-JO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3. تحديدُ الأفكارِ الرئيسةِ والفرعية.</a:t>
            </a:r>
          </a:p>
          <a:p>
            <a:pPr algn="r"/>
            <a:r>
              <a:rPr lang="ar-JO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4.تعرُّفُ معاني الكلماتِ الجديدة .</a:t>
            </a:r>
          </a:p>
          <a:p>
            <a:pPr algn="r"/>
            <a:r>
              <a:rPr lang="ar-JO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5.الإجابةُ عن الأسئلة المطروحة.</a:t>
            </a:r>
          </a:p>
          <a:p>
            <a:pPr algn="r"/>
            <a:r>
              <a:rPr lang="ar-JO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6. تعرُّفُ الشَّخصيات والأماكن في الدَّرس.</a:t>
            </a:r>
          </a:p>
          <a:p>
            <a:pPr algn="r"/>
            <a:r>
              <a:rPr lang="ar-JO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7.استنتاجُ المغزى من الدَّرسِ .</a:t>
            </a:r>
          </a:p>
          <a:p>
            <a:pPr algn="r"/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>
            <a:off x="4603805" y="103366"/>
            <a:ext cx="4436827" cy="5040133"/>
          </a:xfrm>
        </p:spPr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ar-JO" sz="2800" b="1" dirty="0" smtClean="0">
                <a:cs typeface="+mj-cs"/>
              </a:rPr>
              <a:t>  </a:t>
            </a:r>
            <a:r>
              <a:rPr lang="ar-JO" sz="2800" b="1" dirty="0" smtClean="0">
                <a:solidFill>
                  <a:srgbClr val="7030A0"/>
                </a:solidFill>
                <a:cs typeface="+mj-cs"/>
              </a:rPr>
              <a:t>اللُّغةُ العربيَّـــــــةُ </a:t>
            </a:r>
          </a:p>
          <a:p>
            <a:pPr marL="114300" indent="0" algn="ctr">
              <a:buNone/>
            </a:pPr>
            <a:r>
              <a:rPr lang="ar-JO" sz="2800" b="1" dirty="0" smtClean="0">
                <a:solidFill>
                  <a:srgbClr val="7030A0"/>
                </a:solidFill>
                <a:cs typeface="+mj-cs"/>
              </a:rPr>
              <a:t>الصَّفُّ : الخامس</a:t>
            </a:r>
            <a:endParaRPr lang="en-US" sz="2800" b="1" dirty="0">
              <a:solidFill>
                <a:srgbClr val="7030A0"/>
              </a:solidFill>
              <a:cs typeface="+mj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9125" y="1222058"/>
            <a:ext cx="1084193" cy="1322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7681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2"/>
          <p:cNvSpPr txBox="1">
            <a:spLocks noGrp="1"/>
          </p:cNvSpPr>
          <p:nvPr>
            <p:ph type="body" idx="1"/>
          </p:nvPr>
        </p:nvSpPr>
        <p:spPr>
          <a:xfrm>
            <a:off x="184804" y="174930"/>
            <a:ext cx="8784772" cy="4864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ar-JO" sz="2800" b="1" dirty="0" smtClean="0">
                <a:solidFill>
                  <a:srgbClr val="C00000"/>
                </a:solidFill>
              </a:rPr>
              <a:t>القراءة</a:t>
            </a:r>
          </a:p>
          <a:p>
            <a:pPr marL="0" lvl="0" indent="0" algn="ct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ar-JO" sz="2800" b="1" dirty="0" smtClean="0">
                <a:solidFill>
                  <a:srgbClr val="C00000"/>
                </a:solidFill>
              </a:rPr>
              <a:t>حينَ تُحلّق النُّسور</a:t>
            </a:r>
          </a:p>
          <a:p>
            <a:pPr marL="0" lvl="0" indent="0" algn="ct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lang="ar-JO" sz="2800" b="1" u="sng" dirty="0">
              <a:solidFill>
                <a:srgbClr val="C00000"/>
              </a:solidFill>
            </a:endParaRPr>
          </a:p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ar-JO" sz="2800" b="1" u="sng" dirty="0" smtClean="0">
                <a:solidFill>
                  <a:srgbClr val="0070C0"/>
                </a:solidFill>
              </a:rPr>
              <a:t>العنوان</a:t>
            </a:r>
            <a:r>
              <a:rPr lang="ar-JO" sz="2800" b="1" dirty="0" smtClean="0">
                <a:solidFill>
                  <a:srgbClr val="C00000"/>
                </a:solidFill>
              </a:rPr>
              <a:t>: </a:t>
            </a:r>
          </a:p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ar-JO" sz="2800" b="1" dirty="0" smtClean="0">
                <a:solidFill>
                  <a:schemeClr val="tx1"/>
                </a:solidFill>
              </a:rPr>
              <a:t>النّسور: (مفردها نَسْرٌ) وهو نوعٌ من أنواع الطُّيور، يتميَّزُ بالقوَّةِ وحِدَّة البصر. </a:t>
            </a:r>
          </a:p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ar-JO" sz="2800" b="1" dirty="0" smtClean="0">
                <a:solidFill>
                  <a:schemeClr val="tx1"/>
                </a:solidFill>
              </a:rPr>
              <a:t>تحلِّقُ: تطيرُ عاليًا.</a:t>
            </a:r>
          </a:p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ar-JO" sz="2800" b="1" dirty="0" smtClean="0">
                <a:solidFill>
                  <a:srgbClr val="C00000"/>
                </a:solidFill>
              </a:rPr>
              <a:t>الصُّورة الفنيَّة: </a:t>
            </a:r>
            <a:r>
              <a:rPr lang="ar-JO" sz="2800" b="1" dirty="0" smtClean="0">
                <a:solidFill>
                  <a:schemeClr val="tx1"/>
                </a:solidFill>
              </a:rPr>
              <a:t>شبَّهَ الكاتبُ جنودَ سلاح الجوِّ الملكيِّ بالنُّسورِ؛ لأنَّها ترمزُ إلى الشُّموخِ والقوَّة. </a:t>
            </a:r>
            <a:endParaRPr sz="2800" b="1" dirty="0">
              <a:solidFill>
                <a:schemeClr val="tx1"/>
              </a:solidFill>
            </a:endParaRPr>
          </a:p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lang="ar-JO" sz="2800" dirty="0" smtClean="0">
              <a:solidFill>
                <a:schemeClr val="tx1"/>
              </a:solidFill>
            </a:endParaRPr>
          </a:p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lang="ar-JO" sz="2800" dirty="0">
              <a:solidFill>
                <a:srgbClr val="C00000"/>
              </a:solidFill>
            </a:endParaRPr>
          </a:p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lang="ar-JO" sz="2800" dirty="0" smtClean="0">
              <a:solidFill>
                <a:srgbClr val="C00000"/>
              </a:solidFill>
            </a:endParaRPr>
          </a:p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lang="ar-JO" sz="2800" dirty="0">
              <a:solidFill>
                <a:srgbClr val="C00000"/>
              </a:solidFill>
            </a:endParaRPr>
          </a:p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800" b="1" dirty="0">
              <a:solidFill>
                <a:srgbClr val="C00000"/>
              </a:solidFill>
            </a:endParaRPr>
          </a:p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800" dirty="0">
              <a:solidFill>
                <a:srgbClr val="C00000"/>
              </a:solidFill>
            </a:endParaRPr>
          </a:p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800" dirty="0">
              <a:solidFill>
                <a:srgbClr val="C00000"/>
              </a:solidFill>
            </a:endParaRPr>
          </a:p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800" dirty="0">
              <a:solidFill>
                <a:srgbClr val="C00000"/>
              </a:solidFill>
            </a:endParaRPr>
          </a:p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800" dirty="0">
              <a:solidFill>
                <a:srgbClr val="C00000"/>
              </a:solidFill>
            </a:endParaRPr>
          </a:p>
          <a:p>
            <a:pPr marL="114300" lvl="0" indent="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800" dirty="0">
              <a:solidFill>
                <a:srgbClr val="C00000"/>
              </a:solidFill>
            </a:endParaRPr>
          </a:p>
          <a:p>
            <a:pPr marL="114300" lvl="0" indent="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800" dirty="0">
              <a:solidFill>
                <a:srgbClr val="C00000"/>
              </a:solidFill>
            </a:endParaRPr>
          </a:p>
          <a:p>
            <a:pPr marL="114300" lvl="0" indent="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800" dirty="0">
              <a:solidFill>
                <a:srgbClr val="C00000"/>
              </a:solidFill>
            </a:endParaRPr>
          </a:p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800" dirty="0">
              <a:solidFill>
                <a:srgbClr val="C00000"/>
              </a:solidFill>
            </a:endParaRPr>
          </a:p>
          <a:p>
            <a:pPr marL="88900" lvl="0" indent="0" algn="r" rtl="1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2200"/>
              <a:buNone/>
            </a:pPr>
            <a:endParaRPr sz="2800" dirty="0">
              <a:solidFill>
                <a:schemeClr val="dk1"/>
              </a:solidFill>
            </a:endParaRPr>
          </a:p>
          <a:p>
            <a:pPr marL="0" lvl="0" indent="0" algn="r" rtl="1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endParaRPr sz="2800" b="1" dirty="0">
              <a:solidFill>
                <a:srgbClr val="C00000"/>
              </a:solidFill>
            </a:endParaRPr>
          </a:p>
          <a:p>
            <a:pPr marL="0" lvl="0" indent="0" algn="r" rtl="1">
              <a:lnSpc>
                <a:spcPct val="115000"/>
              </a:lnSpc>
              <a:spcBef>
                <a:spcPts val="2400"/>
              </a:spcBef>
              <a:spcAft>
                <a:spcPts val="1200"/>
              </a:spcAft>
              <a:buSzPts val="1800"/>
              <a:buNone/>
            </a:pPr>
            <a:endParaRPr sz="2800" dirty="0">
              <a:solidFill>
                <a:schemeClr val="dk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4428" y="123723"/>
            <a:ext cx="8941981" cy="51891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rtl="1">
              <a:lnSpc>
                <a:spcPct val="115000"/>
              </a:lnSpc>
              <a:buSzPts val="1800"/>
            </a:pPr>
            <a:r>
              <a:rPr lang="ar-JO" sz="2400" b="1" dirty="0">
                <a:solidFill>
                  <a:srgbClr val="0070C0"/>
                </a:solidFill>
                <a:cs typeface="+mj-cs"/>
              </a:rPr>
              <a:t>الفقرة الأولى</a:t>
            </a:r>
            <a:r>
              <a:rPr lang="ar-JO" sz="2400" b="1" dirty="0">
                <a:solidFill>
                  <a:srgbClr val="C00000"/>
                </a:solidFill>
                <a:cs typeface="+mj-cs"/>
              </a:rPr>
              <a:t>:</a:t>
            </a:r>
            <a:r>
              <a:rPr lang="ar-JO" sz="2400" dirty="0">
                <a:solidFill>
                  <a:srgbClr val="C00000"/>
                </a:solidFill>
                <a:cs typeface="+mj-cs"/>
              </a:rPr>
              <a:t> </a:t>
            </a:r>
            <a:r>
              <a:rPr lang="ar-JO" sz="2400" dirty="0">
                <a:solidFill>
                  <a:schemeClr val="tx1"/>
                </a:solidFill>
                <a:cs typeface="+mj-cs"/>
              </a:rPr>
              <a:t>(تأتي معركة الكرامة...................... تبعهما). </a:t>
            </a:r>
            <a:endParaRPr lang="ar-JO" sz="2400" dirty="0" smtClean="0">
              <a:solidFill>
                <a:schemeClr val="tx1"/>
              </a:solidFill>
              <a:cs typeface="+mj-cs"/>
            </a:endParaRPr>
          </a:p>
          <a:p>
            <a:pPr lvl="0" algn="r" rtl="1">
              <a:lnSpc>
                <a:spcPct val="115000"/>
              </a:lnSpc>
              <a:buSzPts val="1800"/>
            </a:pPr>
            <a:endParaRPr lang="ar-JO" sz="2400" dirty="0">
              <a:solidFill>
                <a:schemeClr val="tx1"/>
              </a:solidFill>
              <a:cs typeface="+mj-cs"/>
            </a:endParaRPr>
          </a:p>
          <a:p>
            <a:pPr lvl="0" algn="r" rtl="1">
              <a:lnSpc>
                <a:spcPct val="115000"/>
              </a:lnSpc>
              <a:buSzPts val="1800"/>
            </a:pPr>
            <a:r>
              <a:rPr lang="ar-JO" sz="2400" b="1" dirty="0">
                <a:solidFill>
                  <a:srgbClr val="C00000"/>
                </a:solidFill>
                <a:cs typeface="+mj-cs"/>
              </a:rPr>
              <a:t>المعاني</a:t>
            </a:r>
            <a:r>
              <a:rPr lang="ar-JO" sz="2400" dirty="0">
                <a:solidFill>
                  <a:schemeClr val="tx1"/>
                </a:solidFill>
                <a:cs typeface="+mj-cs"/>
              </a:rPr>
              <a:t>: </a:t>
            </a:r>
            <a:r>
              <a:rPr lang="ar-JO" sz="2400" dirty="0" smtClean="0">
                <a:solidFill>
                  <a:schemeClr val="tx1"/>
                </a:solidFill>
                <a:cs typeface="+mj-cs"/>
              </a:rPr>
              <a:t>	- </a:t>
            </a:r>
            <a:r>
              <a:rPr lang="ar-JO" sz="2400" dirty="0">
                <a:solidFill>
                  <a:schemeClr val="tx1"/>
                </a:solidFill>
                <a:cs typeface="+mj-cs"/>
              </a:rPr>
              <a:t>خطّ: كتبَ.</a:t>
            </a:r>
          </a:p>
          <a:p>
            <a:pPr lvl="0" algn="r" rtl="1">
              <a:lnSpc>
                <a:spcPct val="115000"/>
              </a:lnSpc>
              <a:buSzPts val="1800"/>
            </a:pPr>
            <a:r>
              <a:rPr lang="ar-JO" sz="2400" dirty="0">
                <a:solidFill>
                  <a:schemeClr val="tx1"/>
                </a:solidFill>
                <a:cs typeface="+mj-cs"/>
              </a:rPr>
              <a:t>	- </a:t>
            </a:r>
            <a:r>
              <a:rPr lang="ar-JO" sz="2400" dirty="0" smtClean="0">
                <a:solidFill>
                  <a:schemeClr val="tx1"/>
                </a:solidFill>
                <a:cs typeface="+mj-cs"/>
              </a:rPr>
              <a:t>العزَّةُ: الشُّموخ</a:t>
            </a:r>
            <a:r>
              <a:rPr lang="ar-JO" sz="2400" dirty="0">
                <a:solidFill>
                  <a:schemeClr val="tx1"/>
                </a:solidFill>
                <a:cs typeface="+mj-cs"/>
              </a:rPr>
              <a:t>. </a:t>
            </a:r>
          </a:p>
          <a:p>
            <a:pPr lvl="0" algn="r" rtl="1">
              <a:lnSpc>
                <a:spcPct val="115000"/>
              </a:lnSpc>
              <a:buSzPts val="1800"/>
            </a:pPr>
            <a:r>
              <a:rPr lang="ar-JO" sz="2400" dirty="0">
                <a:solidFill>
                  <a:schemeClr val="tx1"/>
                </a:solidFill>
                <a:cs typeface="+mj-cs"/>
              </a:rPr>
              <a:t>	- </a:t>
            </a:r>
            <a:r>
              <a:rPr lang="ar-JO" sz="2400" dirty="0" smtClean="0">
                <a:solidFill>
                  <a:schemeClr val="tx1"/>
                </a:solidFill>
                <a:cs typeface="+mj-cs"/>
              </a:rPr>
              <a:t>الشَّهامةُ: </a:t>
            </a:r>
            <a:r>
              <a:rPr lang="ar-JO" sz="2400" dirty="0">
                <a:solidFill>
                  <a:schemeClr val="tx1"/>
                </a:solidFill>
                <a:cs typeface="+mj-cs"/>
              </a:rPr>
              <a:t>الكرامة. </a:t>
            </a:r>
          </a:p>
          <a:p>
            <a:pPr lvl="0" algn="r" rtl="1">
              <a:lnSpc>
                <a:spcPct val="115000"/>
              </a:lnSpc>
              <a:buSzPts val="1800"/>
            </a:pPr>
            <a:r>
              <a:rPr lang="ar-JO" sz="2400" dirty="0">
                <a:solidFill>
                  <a:schemeClr val="tx1"/>
                </a:solidFill>
                <a:cs typeface="+mj-cs"/>
              </a:rPr>
              <a:t>	- النّفيسة: </a:t>
            </a:r>
            <a:r>
              <a:rPr lang="ar-JO" sz="2400" dirty="0" smtClean="0">
                <a:solidFill>
                  <a:schemeClr val="tx1"/>
                </a:solidFill>
                <a:cs typeface="+mj-cs"/>
              </a:rPr>
              <a:t>الثَّمينة</a:t>
            </a:r>
            <a:r>
              <a:rPr lang="ar-JO" sz="2400" dirty="0">
                <a:solidFill>
                  <a:schemeClr val="tx1"/>
                </a:solidFill>
                <a:cs typeface="+mj-cs"/>
              </a:rPr>
              <a:t>.</a:t>
            </a:r>
          </a:p>
          <a:p>
            <a:pPr lvl="0" algn="r" rtl="1">
              <a:lnSpc>
                <a:spcPct val="115000"/>
              </a:lnSpc>
              <a:buSzPts val="1800"/>
            </a:pPr>
            <a:r>
              <a:rPr lang="ar-JO" sz="2400" dirty="0">
                <a:solidFill>
                  <a:schemeClr val="tx1"/>
                </a:solidFill>
                <a:cs typeface="+mj-cs"/>
              </a:rPr>
              <a:t>	- فداءً: تضحيةً. </a:t>
            </a:r>
          </a:p>
          <a:p>
            <a:pPr lvl="0" algn="r" rtl="1">
              <a:lnSpc>
                <a:spcPct val="115000"/>
              </a:lnSpc>
              <a:buSzPts val="1800"/>
            </a:pPr>
            <a:r>
              <a:rPr lang="ar-JO" sz="2400" dirty="0">
                <a:solidFill>
                  <a:schemeClr val="tx1"/>
                </a:solidFill>
                <a:cs typeface="+mj-cs"/>
              </a:rPr>
              <a:t>	- منَعَتهِ: قوّتهِ.</a:t>
            </a:r>
          </a:p>
          <a:p>
            <a:pPr lvl="0" algn="r" rtl="1">
              <a:lnSpc>
                <a:spcPct val="115000"/>
              </a:lnSpc>
              <a:buSzPts val="1800"/>
            </a:pPr>
            <a:r>
              <a:rPr lang="ar-JO" sz="2400" dirty="0">
                <a:solidFill>
                  <a:schemeClr val="tx1"/>
                </a:solidFill>
                <a:cs typeface="+mj-cs"/>
              </a:rPr>
              <a:t>	- نبراسًا: </a:t>
            </a:r>
            <a:r>
              <a:rPr lang="ar-JO" sz="2400" dirty="0" smtClean="0">
                <a:solidFill>
                  <a:schemeClr val="tx1"/>
                </a:solidFill>
                <a:cs typeface="+mj-cs"/>
              </a:rPr>
              <a:t>سراجًا ، </a:t>
            </a:r>
            <a:r>
              <a:rPr lang="ar-JO" sz="2400" dirty="0">
                <a:solidFill>
                  <a:schemeClr val="tx1"/>
                </a:solidFill>
                <a:cs typeface="+mj-cs"/>
              </a:rPr>
              <a:t>والمقصود (قدوةً).</a:t>
            </a:r>
            <a:r>
              <a:rPr lang="ar-JO" sz="2400" dirty="0">
                <a:solidFill>
                  <a:srgbClr val="C00000"/>
                </a:solidFill>
                <a:cs typeface="+mj-cs"/>
              </a:rPr>
              <a:t> </a:t>
            </a:r>
            <a:endParaRPr lang="ar-JO" sz="2400" dirty="0" smtClean="0">
              <a:solidFill>
                <a:srgbClr val="C00000"/>
              </a:solidFill>
              <a:cs typeface="+mj-cs"/>
            </a:endParaRPr>
          </a:p>
          <a:p>
            <a:pPr lvl="0" algn="r" rtl="1">
              <a:lnSpc>
                <a:spcPct val="115000"/>
              </a:lnSpc>
              <a:buSzPts val="1800"/>
            </a:pPr>
            <a:r>
              <a:rPr lang="ar-JO" sz="2400" b="1" dirty="0" smtClean="0">
                <a:solidFill>
                  <a:srgbClr val="C00000"/>
                </a:solidFill>
                <a:cs typeface="+mj-cs"/>
              </a:rPr>
              <a:t>الفكرةُ الرَّئيسة</a:t>
            </a:r>
            <a:r>
              <a:rPr lang="ar-JO" sz="2400" dirty="0" smtClean="0">
                <a:solidFill>
                  <a:srgbClr val="C00000"/>
                </a:solidFill>
                <a:cs typeface="+mj-cs"/>
              </a:rPr>
              <a:t>:ُ </a:t>
            </a:r>
            <a:r>
              <a:rPr lang="ar-JO" sz="2400" dirty="0" smtClean="0">
                <a:solidFill>
                  <a:schemeClr val="tx1"/>
                </a:solidFill>
                <a:cs typeface="+mj-cs"/>
              </a:rPr>
              <a:t>دعوةُ الكاتبِ للفخرِ بالبطولاتِ والتَّضحياتِ الَّتي قدَّمها الجنودُ في سبيلِ الوطنِ.</a:t>
            </a:r>
            <a:r>
              <a:rPr lang="ar-JO" sz="2400" dirty="0" smtClean="0">
                <a:solidFill>
                  <a:srgbClr val="C00000"/>
                </a:solidFill>
                <a:cs typeface="+mj-cs"/>
              </a:rPr>
              <a:t>  </a:t>
            </a:r>
            <a:endParaRPr lang="ar-JO" sz="2400" dirty="0">
              <a:solidFill>
                <a:srgbClr val="C00000"/>
              </a:solidFill>
              <a:cs typeface="+mj-cs"/>
            </a:endParaRPr>
          </a:p>
          <a:p>
            <a:pPr lvl="0" algn="r" rtl="1">
              <a:lnSpc>
                <a:spcPct val="115000"/>
              </a:lnSpc>
              <a:buSzPts val="1800"/>
            </a:pPr>
            <a:endParaRPr lang="ar-JO" sz="2400" dirty="0">
              <a:solidFill>
                <a:srgbClr val="C00000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29286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4428" y="123723"/>
            <a:ext cx="8941981" cy="47643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rtl="1">
              <a:lnSpc>
                <a:spcPct val="115000"/>
              </a:lnSpc>
              <a:buSzPts val="1800"/>
            </a:pPr>
            <a:r>
              <a:rPr lang="ar-JO" sz="2400" b="1" dirty="0">
                <a:solidFill>
                  <a:srgbClr val="0070C0"/>
                </a:solidFill>
                <a:cs typeface="+mj-cs"/>
              </a:rPr>
              <a:t>الفقرة </a:t>
            </a:r>
            <a:r>
              <a:rPr lang="ar-JO" sz="2400" b="1" dirty="0" smtClean="0">
                <a:solidFill>
                  <a:srgbClr val="0070C0"/>
                </a:solidFill>
                <a:cs typeface="+mj-cs"/>
              </a:rPr>
              <a:t>الثَّانية</a:t>
            </a:r>
            <a:r>
              <a:rPr lang="ar-JO" sz="2400" b="1" dirty="0" smtClean="0">
                <a:solidFill>
                  <a:srgbClr val="C00000"/>
                </a:solidFill>
                <a:cs typeface="+mj-cs"/>
              </a:rPr>
              <a:t>:</a:t>
            </a:r>
            <a:r>
              <a:rPr lang="ar-JO" sz="2400" dirty="0" smtClean="0">
                <a:solidFill>
                  <a:srgbClr val="C00000"/>
                </a:solidFill>
                <a:cs typeface="+mj-cs"/>
              </a:rPr>
              <a:t> </a:t>
            </a:r>
            <a:r>
              <a:rPr lang="ar-JO" sz="2400" dirty="0" smtClean="0">
                <a:solidFill>
                  <a:schemeClr val="tx1"/>
                </a:solidFill>
                <a:cs typeface="+mj-cs"/>
              </a:rPr>
              <a:t>(كانَ موفّق السّلطي ...................... الواجبِ). </a:t>
            </a:r>
          </a:p>
          <a:p>
            <a:pPr lvl="0" algn="r" rtl="1">
              <a:lnSpc>
                <a:spcPct val="115000"/>
              </a:lnSpc>
              <a:buSzPts val="1800"/>
            </a:pPr>
            <a:endParaRPr lang="ar-JO" sz="2400" dirty="0">
              <a:solidFill>
                <a:schemeClr val="tx1"/>
              </a:solidFill>
              <a:cs typeface="+mj-cs"/>
            </a:endParaRPr>
          </a:p>
          <a:p>
            <a:pPr lvl="0" algn="r" rtl="1">
              <a:lnSpc>
                <a:spcPct val="115000"/>
              </a:lnSpc>
              <a:buSzPts val="1800"/>
            </a:pPr>
            <a:r>
              <a:rPr lang="ar-JO" sz="2400" b="1" dirty="0">
                <a:solidFill>
                  <a:srgbClr val="C00000"/>
                </a:solidFill>
                <a:cs typeface="+mj-cs"/>
              </a:rPr>
              <a:t>المعاني</a:t>
            </a:r>
            <a:r>
              <a:rPr lang="ar-JO" sz="2400" dirty="0">
                <a:solidFill>
                  <a:schemeClr val="tx1"/>
                </a:solidFill>
                <a:cs typeface="+mj-cs"/>
              </a:rPr>
              <a:t>: </a:t>
            </a:r>
            <a:r>
              <a:rPr lang="ar-JO" sz="2400" dirty="0" smtClean="0">
                <a:solidFill>
                  <a:schemeClr val="tx1"/>
                </a:solidFill>
                <a:cs typeface="+mj-cs"/>
              </a:rPr>
              <a:t>	- مُقتبلُ: أوّل.</a:t>
            </a:r>
            <a:endParaRPr lang="ar-JO" sz="2400" dirty="0">
              <a:solidFill>
                <a:schemeClr val="tx1"/>
              </a:solidFill>
              <a:cs typeface="+mj-cs"/>
            </a:endParaRPr>
          </a:p>
          <a:p>
            <a:pPr lvl="0" algn="r" rtl="1">
              <a:lnSpc>
                <a:spcPct val="115000"/>
              </a:lnSpc>
              <a:buSzPts val="1800"/>
            </a:pPr>
            <a:r>
              <a:rPr lang="ar-JO" sz="2400" dirty="0">
                <a:solidFill>
                  <a:schemeClr val="tx1"/>
                </a:solidFill>
                <a:cs typeface="+mj-cs"/>
              </a:rPr>
              <a:t>	- </a:t>
            </a:r>
            <a:r>
              <a:rPr lang="ar-JO" sz="2400" dirty="0" smtClean="0">
                <a:solidFill>
                  <a:schemeClr val="tx1"/>
                </a:solidFill>
                <a:cs typeface="+mj-cs"/>
              </a:rPr>
              <a:t>سِربِهِ: مجموعتِهِ. </a:t>
            </a:r>
            <a:endParaRPr lang="ar-JO" sz="2400" dirty="0">
              <a:solidFill>
                <a:schemeClr val="tx1"/>
              </a:solidFill>
              <a:cs typeface="+mj-cs"/>
            </a:endParaRPr>
          </a:p>
          <a:p>
            <a:pPr lvl="0" algn="r" rtl="1">
              <a:lnSpc>
                <a:spcPct val="115000"/>
              </a:lnSpc>
              <a:buSzPts val="1800"/>
            </a:pPr>
            <a:r>
              <a:rPr lang="ar-JO" sz="2400" dirty="0">
                <a:solidFill>
                  <a:schemeClr val="tx1"/>
                </a:solidFill>
                <a:cs typeface="+mj-cs"/>
              </a:rPr>
              <a:t>	- </a:t>
            </a:r>
            <a:r>
              <a:rPr lang="ar-JO" sz="2400" dirty="0" smtClean="0">
                <a:solidFill>
                  <a:schemeClr val="tx1"/>
                </a:solidFill>
                <a:cs typeface="+mj-cs"/>
              </a:rPr>
              <a:t>دوّتْ: انطلقَتْ. </a:t>
            </a:r>
            <a:endParaRPr lang="ar-JO" sz="2400" dirty="0">
              <a:solidFill>
                <a:schemeClr val="tx1"/>
              </a:solidFill>
              <a:cs typeface="+mj-cs"/>
            </a:endParaRPr>
          </a:p>
          <a:p>
            <a:pPr lvl="0" algn="r" rtl="1">
              <a:lnSpc>
                <a:spcPct val="115000"/>
              </a:lnSpc>
              <a:buSzPts val="1800"/>
            </a:pPr>
            <a:r>
              <a:rPr lang="ar-JO" sz="2400" dirty="0">
                <a:solidFill>
                  <a:schemeClr val="tx1"/>
                </a:solidFill>
                <a:cs typeface="+mj-cs"/>
              </a:rPr>
              <a:t>	- </a:t>
            </a:r>
            <a:r>
              <a:rPr lang="ar-JO" sz="2400" dirty="0" smtClean="0">
                <a:solidFill>
                  <a:schemeClr val="tx1"/>
                </a:solidFill>
                <a:cs typeface="+mj-cs"/>
              </a:rPr>
              <a:t>هبَّ: نهضَ.</a:t>
            </a:r>
            <a:endParaRPr lang="ar-JO" sz="2400" dirty="0">
              <a:solidFill>
                <a:schemeClr val="tx1"/>
              </a:solidFill>
              <a:cs typeface="+mj-cs"/>
            </a:endParaRPr>
          </a:p>
          <a:p>
            <a:pPr lvl="0" algn="r" rtl="1">
              <a:lnSpc>
                <a:spcPct val="115000"/>
              </a:lnSpc>
              <a:buSzPts val="1800"/>
            </a:pPr>
            <a:endParaRPr lang="ar-JO" sz="2400" b="1" dirty="0" smtClean="0">
              <a:solidFill>
                <a:srgbClr val="C00000"/>
              </a:solidFill>
              <a:cs typeface="+mj-cs"/>
            </a:endParaRPr>
          </a:p>
          <a:p>
            <a:pPr lvl="0" algn="r" rtl="1">
              <a:lnSpc>
                <a:spcPct val="115000"/>
              </a:lnSpc>
              <a:buSzPts val="1800"/>
            </a:pPr>
            <a:endParaRPr lang="ar-JO" sz="2400" b="1" dirty="0" smtClean="0">
              <a:solidFill>
                <a:srgbClr val="C00000"/>
              </a:solidFill>
              <a:cs typeface="+mj-cs"/>
            </a:endParaRPr>
          </a:p>
          <a:p>
            <a:pPr lvl="0" algn="r" rtl="1">
              <a:lnSpc>
                <a:spcPct val="115000"/>
              </a:lnSpc>
              <a:buSzPts val="1800"/>
            </a:pPr>
            <a:r>
              <a:rPr lang="ar-JO" sz="2400" b="1" dirty="0" smtClean="0">
                <a:solidFill>
                  <a:srgbClr val="C00000"/>
                </a:solidFill>
                <a:cs typeface="+mj-cs"/>
              </a:rPr>
              <a:t>الفكرةُ الرئيسةُ</a:t>
            </a:r>
            <a:r>
              <a:rPr lang="ar-JO" sz="2400" dirty="0" smtClean="0">
                <a:solidFill>
                  <a:srgbClr val="C00000"/>
                </a:solidFill>
                <a:cs typeface="+mj-cs"/>
              </a:rPr>
              <a:t>: </a:t>
            </a:r>
            <a:r>
              <a:rPr lang="ar-JO" sz="2400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+mj-cs"/>
              </a:rPr>
              <a:t>ت</a:t>
            </a:r>
            <a:r>
              <a:rPr lang="ar-JO" sz="2400" dirty="0" smtClean="0">
                <a:solidFill>
                  <a:schemeClr val="tx1"/>
                </a:solidFill>
                <a:cs typeface="+mj-cs"/>
              </a:rPr>
              <a:t>لقّيبُ السَّلطيِّ بالنَّسر، وهو مِنَ الأبطالِ الذين لبَّوا نداءَ الواجبِ والدِّفاعِ عن الوطن. </a:t>
            </a:r>
            <a:endParaRPr lang="ar-JO" sz="2400" dirty="0">
              <a:solidFill>
                <a:srgbClr val="C00000"/>
              </a:solidFill>
              <a:cs typeface="+mj-cs"/>
            </a:endParaRPr>
          </a:p>
          <a:p>
            <a:pPr lvl="0" algn="r" rtl="1">
              <a:lnSpc>
                <a:spcPct val="115000"/>
              </a:lnSpc>
              <a:buSzPts val="1800"/>
            </a:pPr>
            <a:endParaRPr lang="ar-JO" sz="2400" dirty="0">
              <a:solidFill>
                <a:srgbClr val="C00000"/>
              </a:solidFill>
              <a:cs typeface="+mj-cs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724" y="1028872"/>
            <a:ext cx="3073506" cy="1763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695886"/>
      </p:ext>
    </p:extLst>
  </p:cSld>
  <p:clrMapOvr>
    <a:overrideClrMapping bg1="lt1" tx1="dk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4428" y="123723"/>
            <a:ext cx="8941981" cy="51891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rtl="1">
              <a:lnSpc>
                <a:spcPct val="115000"/>
              </a:lnSpc>
              <a:buSzPts val="1800"/>
            </a:pPr>
            <a:r>
              <a:rPr lang="ar-JO" sz="2400" b="1" dirty="0">
                <a:solidFill>
                  <a:srgbClr val="0070C0"/>
                </a:solidFill>
                <a:cs typeface="+mj-cs"/>
              </a:rPr>
              <a:t>الفقرة </a:t>
            </a:r>
            <a:r>
              <a:rPr lang="ar-JO" sz="2400" b="1" dirty="0" smtClean="0">
                <a:solidFill>
                  <a:srgbClr val="0070C0"/>
                </a:solidFill>
                <a:cs typeface="+mj-cs"/>
              </a:rPr>
              <a:t>الثَّالثة</a:t>
            </a:r>
            <a:r>
              <a:rPr lang="ar-JO" sz="2400" b="1" dirty="0" smtClean="0">
                <a:solidFill>
                  <a:srgbClr val="C00000"/>
                </a:solidFill>
                <a:cs typeface="+mj-cs"/>
              </a:rPr>
              <a:t>:</a:t>
            </a:r>
            <a:r>
              <a:rPr lang="ar-JO" sz="2400" dirty="0" smtClean="0">
                <a:solidFill>
                  <a:srgbClr val="C00000"/>
                </a:solidFill>
                <a:cs typeface="+mj-cs"/>
              </a:rPr>
              <a:t> </a:t>
            </a:r>
            <a:r>
              <a:rPr lang="ar-JO" sz="2400" dirty="0" smtClean="0">
                <a:solidFill>
                  <a:schemeClr val="tx1"/>
                </a:solidFill>
                <a:cs typeface="+mj-cs"/>
              </a:rPr>
              <a:t>(حلَّقَ السّلطيُّ ...................... الحدودِ الأردنيَّةِ الفلسطينيَّةِ). </a:t>
            </a:r>
          </a:p>
          <a:p>
            <a:pPr lvl="0" algn="r" rtl="1">
              <a:lnSpc>
                <a:spcPct val="115000"/>
              </a:lnSpc>
              <a:buSzPts val="1800"/>
            </a:pPr>
            <a:endParaRPr lang="ar-JO" sz="2400" dirty="0">
              <a:solidFill>
                <a:schemeClr val="tx1"/>
              </a:solidFill>
              <a:cs typeface="+mj-cs"/>
            </a:endParaRPr>
          </a:p>
          <a:p>
            <a:pPr lvl="0" algn="r" rtl="1">
              <a:lnSpc>
                <a:spcPct val="115000"/>
              </a:lnSpc>
              <a:buSzPts val="1800"/>
            </a:pPr>
            <a:r>
              <a:rPr lang="ar-JO" sz="2400" b="1" dirty="0">
                <a:solidFill>
                  <a:srgbClr val="C00000"/>
                </a:solidFill>
                <a:cs typeface="+mj-cs"/>
              </a:rPr>
              <a:t>المعاني</a:t>
            </a:r>
            <a:r>
              <a:rPr lang="ar-JO" sz="2400" dirty="0">
                <a:solidFill>
                  <a:schemeClr val="tx1"/>
                </a:solidFill>
                <a:cs typeface="+mj-cs"/>
              </a:rPr>
              <a:t>: </a:t>
            </a:r>
            <a:r>
              <a:rPr lang="ar-JO" sz="2400" dirty="0" smtClean="0">
                <a:solidFill>
                  <a:schemeClr val="tx1"/>
                </a:solidFill>
                <a:cs typeface="+mj-cs"/>
              </a:rPr>
              <a:t>	- حلَّقَ: طار عاليًا.</a:t>
            </a:r>
            <a:endParaRPr lang="ar-JO" sz="2400" dirty="0">
              <a:solidFill>
                <a:schemeClr val="tx1"/>
              </a:solidFill>
              <a:cs typeface="+mj-cs"/>
            </a:endParaRPr>
          </a:p>
          <a:p>
            <a:pPr lvl="0" algn="r" rtl="1">
              <a:lnSpc>
                <a:spcPct val="115000"/>
              </a:lnSpc>
              <a:buSzPts val="1800"/>
            </a:pPr>
            <a:r>
              <a:rPr lang="ar-JO" sz="2400" dirty="0">
                <a:solidFill>
                  <a:schemeClr val="tx1"/>
                </a:solidFill>
                <a:cs typeface="+mj-cs"/>
              </a:rPr>
              <a:t>	- </a:t>
            </a:r>
            <a:r>
              <a:rPr lang="ar-JO" sz="2400" dirty="0" smtClean="0">
                <a:solidFill>
                  <a:schemeClr val="tx1"/>
                </a:solidFill>
                <a:cs typeface="+mj-cs"/>
              </a:rPr>
              <a:t>باغتوا: </a:t>
            </a:r>
            <a:r>
              <a:rPr lang="ar-JO" sz="2400" dirty="0" smtClean="0">
                <a:solidFill>
                  <a:schemeClr val="tx1"/>
                </a:solidFill>
                <a:cs typeface="+mj-cs"/>
              </a:rPr>
              <a:t>فاج</a:t>
            </a:r>
            <a:r>
              <a:rPr lang="ar-JO" sz="2400" dirty="0">
                <a:solidFill>
                  <a:schemeClr val="tx1"/>
                </a:solidFill>
                <a:cs typeface="+mj-cs"/>
              </a:rPr>
              <a:t>ؤ</a:t>
            </a:r>
            <a:r>
              <a:rPr lang="ar-JO" sz="2400" dirty="0" smtClean="0">
                <a:solidFill>
                  <a:schemeClr val="tx1"/>
                </a:solidFill>
                <a:cs typeface="+mj-cs"/>
              </a:rPr>
              <a:t>وا</a:t>
            </a:r>
            <a:r>
              <a:rPr lang="ar-JO" sz="2400" dirty="0" smtClean="0">
                <a:solidFill>
                  <a:schemeClr val="tx1"/>
                </a:solidFill>
                <a:cs typeface="+mj-cs"/>
              </a:rPr>
              <a:t>. </a:t>
            </a:r>
            <a:endParaRPr lang="ar-JO" sz="2400" dirty="0">
              <a:solidFill>
                <a:schemeClr val="tx1"/>
              </a:solidFill>
              <a:cs typeface="+mj-cs"/>
            </a:endParaRPr>
          </a:p>
          <a:p>
            <a:pPr lvl="0" algn="r" rtl="1">
              <a:lnSpc>
                <a:spcPct val="115000"/>
              </a:lnSpc>
              <a:buSzPts val="1800"/>
            </a:pPr>
            <a:r>
              <a:rPr lang="ar-JO" sz="2400" dirty="0">
                <a:solidFill>
                  <a:schemeClr val="tx1"/>
                </a:solidFill>
                <a:cs typeface="+mj-cs"/>
              </a:rPr>
              <a:t>	- </a:t>
            </a:r>
            <a:r>
              <a:rPr lang="ar-JO" sz="2400" dirty="0" smtClean="0">
                <a:solidFill>
                  <a:schemeClr val="tx1"/>
                </a:solidFill>
                <a:cs typeface="+mj-cs"/>
              </a:rPr>
              <a:t>انقضّوا: هجموا. </a:t>
            </a:r>
            <a:endParaRPr lang="ar-JO" sz="2400" dirty="0">
              <a:solidFill>
                <a:schemeClr val="tx1"/>
              </a:solidFill>
              <a:cs typeface="+mj-cs"/>
            </a:endParaRPr>
          </a:p>
          <a:p>
            <a:pPr lvl="0" algn="r" rtl="1">
              <a:lnSpc>
                <a:spcPct val="115000"/>
              </a:lnSpc>
              <a:buSzPts val="1800"/>
            </a:pPr>
            <a:r>
              <a:rPr lang="ar-JO" sz="2400" dirty="0">
                <a:solidFill>
                  <a:schemeClr val="tx1"/>
                </a:solidFill>
                <a:cs typeface="+mj-cs"/>
              </a:rPr>
              <a:t>	- </a:t>
            </a:r>
            <a:r>
              <a:rPr lang="ar-JO" sz="2400" dirty="0" smtClean="0">
                <a:solidFill>
                  <a:schemeClr val="tx1"/>
                </a:solidFill>
                <a:cs typeface="+mj-cs"/>
              </a:rPr>
              <a:t>تُحاصرهُ: تُحيطُ بهِ.</a:t>
            </a:r>
          </a:p>
          <a:p>
            <a:pPr lvl="0" algn="r" rtl="1">
              <a:lnSpc>
                <a:spcPct val="115000"/>
              </a:lnSpc>
              <a:buSzPts val="1800"/>
            </a:pPr>
            <a:r>
              <a:rPr lang="ar-JO" sz="2400" dirty="0">
                <a:solidFill>
                  <a:schemeClr val="tx1"/>
                </a:solidFill>
                <a:cs typeface="+mj-cs"/>
              </a:rPr>
              <a:t>	</a:t>
            </a:r>
            <a:r>
              <a:rPr lang="ar-JO" sz="2400" dirty="0" smtClean="0">
                <a:solidFill>
                  <a:schemeClr val="tx1"/>
                </a:solidFill>
                <a:cs typeface="+mj-cs"/>
              </a:rPr>
              <a:t>- لاحقتْهُ: تبِعَتْهُ. </a:t>
            </a:r>
            <a:endParaRPr lang="ar-JO" sz="2400" b="1" dirty="0" smtClean="0">
              <a:solidFill>
                <a:srgbClr val="C00000"/>
              </a:solidFill>
              <a:cs typeface="+mj-cs"/>
            </a:endParaRPr>
          </a:p>
          <a:p>
            <a:pPr lvl="0" algn="r" rtl="1">
              <a:lnSpc>
                <a:spcPct val="115000"/>
              </a:lnSpc>
              <a:buSzPts val="1800"/>
            </a:pPr>
            <a:r>
              <a:rPr lang="ar-JO" sz="2400" b="1" dirty="0" smtClean="0">
                <a:solidFill>
                  <a:srgbClr val="C00000"/>
                </a:solidFill>
                <a:cs typeface="+mj-cs"/>
              </a:rPr>
              <a:t>الفكرةُ الرَّئيسةُ </a:t>
            </a:r>
            <a:r>
              <a:rPr lang="ar-JO" sz="2400" dirty="0" smtClean="0">
                <a:solidFill>
                  <a:srgbClr val="C00000"/>
                </a:solidFill>
                <a:cs typeface="+mj-cs"/>
              </a:rPr>
              <a:t>: </a:t>
            </a:r>
            <a:r>
              <a:rPr lang="ar-JO" sz="2400" dirty="0" smtClean="0">
                <a:solidFill>
                  <a:schemeClr val="tx1"/>
                </a:solidFill>
                <a:cs typeface="+mj-cs"/>
              </a:rPr>
              <a:t>استشهادُ السَّلطيِّ في معركةِ السّموع عام 1966م. </a:t>
            </a:r>
          </a:p>
          <a:p>
            <a:pPr lvl="0" algn="r" rtl="1">
              <a:lnSpc>
                <a:spcPct val="115000"/>
              </a:lnSpc>
              <a:buSzPts val="1800"/>
            </a:pPr>
            <a:r>
              <a:rPr lang="ar-JO" sz="2400" dirty="0">
                <a:solidFill>
                  <a:schemeClr val="tx1"/>
                </a:solidFill>
                <a:cs typeface="+mj-cs"/>
              </a:rPr>
              <a:t> </a:t>
            </a:r>
            <a:endParaRPr lang="ar-JO" sz="2400" dirty="0" smtClean="0">
              <a:solidFill>
                <a:schemeClr val="tx1"/>
              </a:solidFill>
              <a:cs typeface="+mj-cs"/>
            </a:endParaRPr>
          </a:p>
          <a:p>
            <a:pPr lvl="0" algn="r" rtl="1">
              <a:lnSpc>
                <a:spcPct val="115000"/>
              </a:lnSpc>
              <a:buSzPts val="1800"/>
            </a:pPr>
            <a:r>
              <a:rPr lang="ar-JO" sz="2400" b="1" dirty="0" smtClean="0">
                <a:solidFill>
                  <a:srgbClr val="0070C0"/>
                </a:solidFill>
              </a:rPr>
              <a:t>الفقرة الرَّابعة</a:t>
            </a:r>
            <a:r>
              <a:rPr lang="ar-JO" sz="2400" b="1" dirty="0">
                <a:solidFill>
                  <a:srgbClr val="0070C0"/>
                </a:solidFill>
              </a:rPr>
              <a:t>:</a:t>
            </a:r>
            <a:r>
              <a:rPr lang="ar-JO" sz="2400" dirty="0">
                <a:solidFill>
                  <a:srgbClr val="C00000"/>
                </a:solidFill>
              </a:rPr>
              <a:t> </a:t>
            </a:r>
            <a:r>
              <a:rPr lang="ar-JO" sz="2400" dirty="0">
                <a:solidFill>
                  <a:schemeClr val="tx1"/>
                </a:solidFill>
              </a:rPr>
              <a:t>(</a:t>
            </a:r>
            <a:r>
              <a:rPr lang="ar-JO" sz="2400" dirty="0" smtClean="0">
                <a:solidFill>
                  <a:schemeClr val="tx1"/>
                </a:solidFill>
              </a:rPr>
              <a:t>دُفنَ </a:t>
            </a:r>
            <a:r>
              <a:rPr lang="ar-JO" sz="2400" dirty="0">
                <a:solidFill>
                  <a:schemeClr val="tx1"/>
                </a:solidFill>
              </a:rPr>
              <a:t>السّلطيُّ ...................... في منطقةِ الأزرقِ). </a:t>
            </a:r>
            <a:endParaRPr lang="ar-JO" sz="2400" b="1" dirty="0">
              <a:solidFill>
                <a:srgbClr val="C00000"/>
              </a:solidFill>
            </a:endParaRPr>
          </a:p>
          <a:p>
            <a:pPr lvl="0" algn="r" rtl="1">
              <a:lnSpc>
                <a:spcPct val="115000"/>
              </a:lnSpc>
              <a:buSzPts val="1800"/>
            </a:pPr>
            <a:r>
              <a:rPr lang="ar-JO" sz="2400" b="1" dirty="0" smtClean="0">
                <a:solidFill>
                  <a:srgbClr val="C00000"/>
                </a:solidFill>
              </a:rPr>
              <a:t>الفكرةُ الرَّئيسةُ </a:t>
            </a:r>
            <a:r>
              <a:rPr lang="ar-JO" sz="2400" dirty="0" smtClean="0">
                <a:solidFill>
                  <a:srgbClr val="C00000"/>
                </a:solidFill>
              </a:rPr>
              <a:t>: </a:t>
            </a:r>
            <a:r>
              <a:rPr lang="ar-JO" sz="2400" dirty="0" smtClean="0">
                <a:solidFill>
                  <a:schemeClr val="tx1"/>
                </a:solidFill>
              </a:rPr>
              <a:t>تكريمُ الشّهيدِ موفّقِ السّلطيِّ بعدَ </a:t>
            </a:r>
            <a:r>
              <a:rPr lang="ar-JO" sz="2400" dirty="0">
                <a:solidFill>
                  <a:schemeClr val="tx1"/>
                </a:solidFill>
              </a:rPr>
              <a:t>استشهادهِ.</a:t>
            </a:r>
            <a:endParaRPr lang="ar-JO" sz="2400" dirty="0">
              <a:solidFill>
                <a:srgbClr val="C00000"/>
              </a:solidFill>
              <a:cs typeface="+mj-cs"/>
            </a:endParaRPr>
          </a:p>
          <a:p>
            <a:pPr lvl="0" algn="r" rtl="1">
              <a:lnSpc>
                <a:spcPct val="115000"/>
              </a:lnSpc>
              <a:buSzPts val="1800"/>
            </a:pPr>
            <a:endParaRPr lang="ar-JO" sz="2400" dirty="0">
              <a:solidFill>
                <a:srgbClr val="C00000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37963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4428" y="123723"/>
            <a:ext cx="8941981" cy="47643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rtl="1">
              <a:lnSpc>
                <a:spcPct val="115000"/>
              </a:lnSpc>
              <a:buSzPts val="1800"/>
            </a:pPr>
            <a:r>
              <a:rPr lang="ar-JO" sz="2400" dirty="0" smtClean="0">
                <a:solidFill>
                  <a:schemeClr val="tx1"/>
                </a:solidFill>
                <a:cs typeface="+mj-cs"/>
              </a:rPr>
              <a:t> </a:t>
            </a:r>
          </a:p>
          <a:p>
            <a:pPr lvl="0" algn="r" rtl="1">
              <a:lnSpc>
                <a:spcPct val="115000"/>
              </a:lnSpc>
              <a:buSzPts val="1800"/>
            </a:pPr>
            <a:r>
              <a:rPr lang="ar-JO" sz="2400" b="1" dirty="0">
                <a:solidFill>
                  <a:srgbClr val="0070C0"/>
                </a:solidFill>
                <a:cs typeface="+mj-cs"/>
              </a:rPr>
              <a:t>الفقرة </a:t>
            </a:r>
            <a:r>
              <a:rPr lang="ar-JO" sz="2400" b="1" dirty="0" smtClean="0">
                <a:solidFill>
                  <a:srgbClr val="0070C0"/>
                </a:solidFill>
                <a:cs typeface="+mj-cs"/>
              </a:rPr>
              <a:t>الخامسة:</a:t>
            </a:r>
            <a:r>
              <a:rPr lang="ar-JO" sz="2400" dirty="0" smtClean="0">
                <a:solidFill>
                  <a:srgbClr val="C00000"/>
                </a:solidFill>
                <a:cs typeface="+mj-cs"/>
              </a:rPr>
              <a:t> </a:t>
            </a:r>
            <a:r>
              <a:rPr lang="ar-JO" sz="2400" dirty="0" smtClean="0">
                <a:solidFill>
                  <a:schemeClr val="tx1"/>
                </a:solidFill>
                <a:cs typeface="+mj-cs"/>
              </a:rPr>
              <a:t>(وأمّا فراسٌ العجلونيُّ </a:t>
            </a:r>
            <a:r>
              <a:rPr lang="ar-JO" sz="2400" dirty="0">
                <a:solidFill>
                  <a:schemeClr val="tx1"/>
                </a:solidFill>
                <a:cs typeface="+mj-cs"/>
              </a:rPr>
              <a:t>...................... </a:t>
            </a:r>
            <a:r>
              <a:rPr lang="ar-JO" sz="2400" dirty="0" smtClean="0">
                <a:solidFill>
                  <a:schemeClr val="tx1"/>
                </a:solidFill>
                <a:cs typeface="+mj-cs"/>
              </a:rPr>
              <a:t>إلى القاعدة العسكريَّةِ). </a:t>
            </a:r>
            <a:endParaRPr lang="ar-JO" sz="2400" dirty="0">
              <a:solidFill>
                <a:schemeClr val="tx1"/>
              </a:solidFill>
              <a:cs typeface="+mj-cs"/>
            </a:endParaRPr>
          </a:p>
          <a:p>
            <a:pPr lvl="0" algn="r" rtl="1">
              <a:lnSpc>
                <a:spcPct val="115000"/>
              </a:lnSpc>
              <a:buSzPts val="1800"/>
            </a:pPr>
            <a:endParaRPr lang="ar-JO" sz="2400" dirty="0">
              <a:solidFill>
                <a:schemeClr val="tx1"/>
              </a:solidFill>
              <a:cs typeface="+mj-cs"/>
            </a:endParaRPr>
          </a:p>
          <a:p>
            <a:pPr lvl="0" algn="r" rtl="1">
              <a:lnSpc>
                <a:spcPct val="115000"/>
              </a:lnSpc>
              <a:buSzPts val="1800"/>
            </a:pPr>
            <a:r>
              <a:rPr lang="ar-JO" sz="2400" b="1" dirty="0">
                <a:solidFill>
                  <a:srgbClr val="C00000"/>
                </a:solidFill>
                <a:cs typeface="+mj-cs"/>
              </a:rPr>
              <a:t>المعاني</a:t>
            </a:r>
            <a:r>
              <a:rPr lang="ar-JO" sz="2400" dirty="0">
                <a:solidFill>
                  <a:schemeClr val="tx1"/>
                </a:solidFill>
                <a:cs typeface="+mj-cs"/>
              </a:rPr>
              <a:t>: 	- </a:t>
            </a:r>
            <a:r>
              <a:rPr lang="ar-JO" sz="2400" dirty="0" smtClean="0">
                <a:solidFill>
                  <a:schemeClr val="tx1"/>
                </a:solidFill>
                <a:cs typeface="+mj-cs"/>
              </a:rPr>
              <a:t>أبلى: بذلَ جُهدًا كبيرًا.</a:t>
            </a:r>
            <a:endParaRPr lang="ar-JO" sz="2400" dirty="0">
              <a:solidFill>
                <a:schemeClr val="tx1"/>
              </a:solidFill>
              <a:cs typeface="+mj-cs"/>
            </a:endParaRPr>
          </a:p>
          <a:p>
            <a:pPr lvl="0" algn="r" rtl="1">
              <a:lnSpc>
                <a:spcPct val="115000"/>
              </a:lnSpc>
              <a:buSzPts val="1800"/>
            </a:pPr>
            <a:r>
              <a:rPr lang="ar-JO" sz="2400" dirty="0">
                <a:solidFill>
                  <a:schemeClr val="tx1"/>
                </a:solidFill>
                <a:cs typeface="+mj-cs"/>
              </a:rPr>
              <a:t>	- </a:t>
            </a:r>
            <a:r>
              <a:rPr lang="ar-JO" sz="2400" dirty="0" smtClean="0">
                <a:solidFill>
                  <a:schemeClr val="tx1"/>
                </a:solidFill>
                <a:cs typeface="+mj-cs"/>
              </a:rPr>
              <a:t>الذَّخيرة: الأسلحة. </a:t>
            </a:r>
            <a:endParaRPr lang="ar-JO" sz="2400" dirty="0">
              <a:solidFill>
                <a:schemeClr val="tx1"/>
              </a:solidFill>
              <a:cs typeface="+mj-cs"/>
            </a:endParaRPr>
          </a:p>
          <a:p>
            <a:pPr lvl="0" algn="r" rtl="1">
              <a:lnSpc>
                <a:spcPct val="115000"/>
              </a:lnSpc>
              <a:buSzPts val="1800"/>
            </a:pPr>
            <a:r>
              <a:rPr lang="ar-JO" sz="2400" dirty="0">
                <a:solidFill>
                  <a:schemeClr val="tx1"/>
                </a:solidFill>
                <a:cs typeface="+mj-cs"/>
              </a:rPr>
              <a:t>	- </a:t>
            </a:r>
            <a:r>
              <a:rPr lang="ar-JO" sz="2400" dirty="0" smtClean="0">
                <a:solidFill>
                  <a:schemeClr val="tx1"/>
                </a:solidFill>
                <a:cs typeface="+mj-cs"/>
              </a:rPr>
              <a:t>تترصّدُهُ: تُراقبهُ. </a:t>
            </a:r>
          </a:p>
          <a:p>
            <a:pPr lvl="0" algn="r" rtl="1">
              <a:lnSpc>
                <a:spcPct val="115000"/>
              </a:lnSpc>
              <a:buSzPts val="1800"/>
            </a:pPr>
            <a:r>
              <a:rPr lang="ar-JO" sz="2400" dirty="0">
                <a:solidFill>
                  <a:schemeClr val="tx1"/>
                </a:solidFill>
                <a:cs typeface="+mj-cs"/>
              </a:rPr>
              <a:t>	</a:t>
            </a:r>
            <a:r>
              <a:rPr lang="ar-JO" sz="2400" dirty="0" smtClean="0">
                <a:solidFill>
                  <a:schemeClr val="tx1"/>
                </a:solidFill>
                <a:cs typeface="+mj-cs"/>
              </a:rPr>
              <a:t>- الإقلاعُ: الطَّيران.</a:t>
            </a:r>
            <a:endParaRPr lang="ar-JO" sz="2400" dirty="0">
              <a:solidFill>
                <a:schemeClr val="tx1"/>
              </a:solidFill>
              <a:cs typeface="+mj-cs"/>
            </a:endParaRPr>
          </a:p>
          <a:p>
            <a:pPr lvl="0" algn="r" rtl="1">
              <a:lnSpc>
                <a:spcPct val="115000"/>
              </a:lnSpc>
              <a:buSzPts val="1800"/>
            </a:pPr>
            <a:endParaRPr lang="ar-JO" sz="2400" b="1" dirty="0" smtClean="0">
              <a:solidFill>
                <a:srgbClr val="C00000"/>
              </a:solidFill>
              <a:cs typeface="+mj-cs"/>
            </a:endParaRPr>
          </a:p>
          <a:p>
            <a:pPr lvl="0" algn="r" rtl="1">
              <a:lnSpc>
                <a:spcPct val="115000"/>
              </a:lnSpc>
              <a:buSzPts val="1800"/>
            </a:pPr>
            <a:endParaRPr lang="ar-JO" sz="2400" b="1" dirty="0">
              <a:solidFill>
                <a:srgbClr val="C00000"/>
              </a:solidFill>
              <a:cs typeface="+mj-cs"/>
            </a:endParaRPr>
          </a:p>
          <a:p>
            <a:pPr lvl="0" algn="r" rtl="1">
              <a:lnSpc>
                <a:spcPct val="115000"/>
              </a:lnSpc>
              <a:buSzPts val="1800"/>
            </a:pPr>
            <a:endParaRPr lang="ar-JO" sz="2400" b="1" dirty="0">
              <a:solidFill>
                <a:srgbClr val="C00000"/>
              </a:solidFill>
              <a:cs typeface="+mj-cs"/>
            </a:endParaRPr>
          </a:p>
          <a:p>
            <a:pPr lvl="0" algn="r" rtl="1">
              <a:lnSpc>
                <a:spcPct val="115000"/>
              </a:lnSpc>
              <a:buSzPts val="1800"/>
            </a:pPr>
            <a:r>
              <a:rPr lang="ar-JO" sz="2400" b="1" dirty="0">
                <a:solidFill>
                  <a:srgbClr val="C00000"/>
                </a:solidFill>
                <a:cs typeface="+mj-cs"/>
              </a:rPr>
              <a:t>الفكرة الرئيسة</a:t>
            </a:r>
            <a:r>
              <a:rPr lang="ar-JO" sz="2400" dirty="0">
                <a:solidFill>
                  <a:srgbClr val="C00000"/>
                </a:solidFill>
                <a:cs typeface="+mj-cs"/>
              </a:rPr>
              <a:t>: </a:t>
            </a:r>
            <a:r>
              <a:rPr lang="ar-JO" sz="2400" dirty="0" smtClean="0">
                <a:solidFill>
                  <a:schemeClr val="tx1"/>
                </a:solidFill>
                <a:cs typeface="+mj-cs"/>
              </a:rPr>
              <a:t>مشاركة </a:t>
            </a:r>
            <a:r>
              <a:rPr lang="ar-JO" sz="2400" dirty="0" smtClean="0">
                <a:solidFill>
                  <a:schemeClr val="tx1"/>
                </a:solidFill>
                <a:cs typeface="+mj-cs"/>
              </a:rPr>
              <a:t>فراسٍ العجلونيِّ </a:t>
            </a:r>
            <a:r>
              <a:rPr lang="ar-JO" sz="2400" dirty="0" smtClean="0">
                <a:solidFill>
                  <a:schemeClr val="tx1"/>
                </a:solidFill>
                <a:cs typeface="+mj-cs"/>
              </a:rPr>
              <a:t>بحرب 1967م، واستشهاده.</a:t>
            </a:r>
            <a:r>
              <a:rPr lang="ar-JO" sz="2400" dirty="0">
                <a:solidFill>
                  <a:srgbClr val="C00000"/>
                </a:solidFill>
                <a:cs typeface="+mj-cs"/>
              </a:rPr>
              <a:t>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560" y="1866816"/>
            <a:ext cx="2926530" cy="1698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999593"/>
      </p:ext>
    </p:extLst>
  </p:cSld>
  <p:clrMapOvr>
    <a:overrideClrMapping bg1="lt1" tx1="dk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4428" y="123723"/>
            <a:ext cx="8941981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rtl="1">
              <a:lnSpc>
                <a:spcPct val="115000"/>
              </a:lnSpc>
              <a:buSzPts val="1800"/>
            </a:pPr>
            <a:r>
              <a:rPr lang="ar-JO" sz="2400" b="1" dirty="0">
                <a:solidFill>
                  <a:srgbClr val="0070C0"/>
                </a:solidFill>
                <a:cs typeface="+mj-cs"/>
              </a:rPr>
              <a:t>الفقرة </a:t>
            </a:r>
            <a:r>
              <a:rPr lang="ar-JO" sz="2400" b="1" dirty="0" smtClean="0">
                <a:solidFill>
                  <a:srgbClr val="0070C0"/>
                </a:solidFill>
                <a:cs typeface="+mj-cs"/>
              </a:rPr>
              <a:t>السادسة:</a:t>
            </a:r>
            <a:r>
              <a:rPr lang="ar-JO" sz="2400" dirty="0" smtClean="0">
                <a:solidFill>
                  <a:srgbClr val="C00000"/>
                </a:solidFill>
                <a:cs typeface="+mj-cs"/>
              </a:rPr>
              <a:t> </a:t>
            </a:r>
            <a:r>
              <a:rPr lang="ar-JO" sz="2400" dirty="0" smtClean="0">
                <a:solidFill>
                  <a:schemeClr val="tx1"/>
                </a:solidFill>
                <a:cs typeface="+mj-cs"/>
              </a:rPr>
              <a:t>(لا تزال سيرةُ فراسٍ ...................... عامَ 1916م). </a:t>
            </a:r>
          </a:p>
          <a:p>
            <a:pPr lvl="0" algn="r" rtl="1">
              <a:lnSpc>
                <a:spcPct val="115000"/>
              </a:lnSpc>
              <a:buSzPts val="1800"/>
            </a:pPr>
            <a:endParaRPr lang="ar-JO" sz="2400" dirty="0" smtClean="0">
              <a:solidFill>
                <a:schemeClr val="tx1"/>
              </a:solidFill>
              <a:cs typeface="+mj-cs"/>
            </a:endParaRPr>
          </a:p>
          <a:p>
            <a:pPr lvl="0" algn="r" rtl="1">
              <a:lnSpc>
                <a:spcPct val="115000"/>
              </a:lnSpc>
              <a:buSzPts val="1800"/>
            </a:pPr>
            <a:r>
              <a:rPr lang="ar-JO" sz="2400" b="1" dirty="0">
                <a:solidFill>
                  <a:srgbClr val="C00000"/>
                </a:solidFill>
                <a:cs typeface="+mj-cs"/>
              </a:rPr>
              <a:t>المعاني</a:t>
            </a:r>
            <a:r>
              <a:rPr lang="ar-JO" sz="2400" dirty="0">
                <a:solidFill>
                  <a:schemeClr val="tx1"/>
                </a:solidFill>
                <a:cs typeface="+mj-cs"/>
              </a:rPr>
              <a:t>: 	- </a:t>
            </a:r>
            <a:r>
              <a:rPr lang="ar-JO" sz="2400" dirty="0" smtClean="0">
                <a:solidFill>
                  <a:schemeClr val="tx1"/>
                </a:solidFill>
                <a:cs typeface="+mj-cs"/>
              </a:rPr>
              <a:t>حاضرةً: موجودةً.</a:t>
            </a:r>
            <a:endParaRPr lang="ar-JO" sz="2400" dirty="0">
              <a:solidFill>
                <a:schemeClr val="tx1"/>
              </a:solidFill>
              <a:cs typeface="+mj-cs"/>
            </a:endParaRPr>
          </a:p>
          <a:p>
            <a:pPr lvl="0" algn="r" rtl="1">
              <a:lnSpc>
                <a:spcPct val="115000"/>
              </a:lnSpc>
              <a:buSzPts val="1800"/>
            </a:pPr>
            <a:r>
              <a:rPr lang="ar-JO" sz="2400" dirty="0">
                <a:solidFill>
                  <a:schemeClr val="tx1"/>
                </a:solidFill>
                <a:cs typeface="+mj-cs"/>
              </a:rPr>
              <a:t>	- </a:t>
            </a:r>
            <a:r>
              <a:rPr lang="ar-JO" sz="2400" dirty="0" smtClean="0">
                <a:solidFill>
                  <a:schemeClr val="tx1"/>
                </a:solidFill>
                <a:cs typeface="+mj-cs"/>
              </a:rPr>
              <a:t>أسهمَت: ساعدَت. </a:t>
            </a:r>
            <a:endParaRPr lang="ar-JO" sz="2400" dirty="0">
              <a:solidFill>
                <a:schemeClr val="tx1"/>
              </a:solidFill>
              <a:cs typeface="+mj-cs"/>
            </a:endParaRPr>
          </a:p>
          <a:p>
            <a:pPr lvl="0" algn="r" rtl="1">
              <a:lnSpc>
                <a:spcPct val="115000"/>
              </a:lnSpc>
              <a:buSzPts val="1800"/>
            </a:pPr>
            <a:r>
              <a:rPr lang="ar-JO" sz="2400" dirty="0">
                <a:solidFill>
                  <a:schemeClr val="tx1"/>
                </a:solidFill>
                <a:cs typeface="+mj-cs"/>
              </a:rPr>
              <a:t>	- </a:t>
            </a:r>
            <a:r>
              <a:rPr lang="ar-JO" sz="2400" dirty="0" smtClean="0">
                <a:solidFill>
                  <a:schemeClr val="tx1"/>
                </a:solidFill>
                <a:cs typeface="+mj-cs"/>
              </a:rPr>
              <a:t>النضاليّة: المُقاوِمة.</a:t>
            </a:r>
            <a:endParaRPr lang="ar-JO" sz="2400" b="1" dirty="0" smtClean="0">
              <a:solidFill>
                <a:srgbClr val="C00000"/>
              </a:solidFill>
              <a:cs typeface="+mj-cs"/>
            </a:endParaRPr>
          </a:p>
          <a:p>
            <a:pPr lvl="0" algn="r" rtl="1">
              <a:lnSpc>
                <a:spcPct val="115000"/>
              </a:lnSpc>
              <a:buSzPts val="1800"/>
            </a:pPr>
            <a:endParaRPr lang="ar-JO" sz="2400" b="1" dirty="0" smtClean="0">
              <a:solidFill>
                <a:srgbClr val="C00000"/>
              </a:solidFill>
              <a:cs typeface="+mj-cs"/>
            </a:endParaRPr>
          </a:p>
          <a:p>
            <a:pPr lvl="0" algn="r" rtl="1">
              <a:lnSpc>
                <a:spcPct val="115000"/>
              </a:lnSpc>
              <a:buSzPts val="1800"/>
            </a:pPr>
            <a:endParaRPr lang="ar-JO" sz="2400" b="1" dirty="0">
              <a:solidFill>
                <a:srgbClr val="C00000"/>
              </a:solidFill>
              <a:cs typeface="+mj-cs"/>
            </a:endParaRPr>
          </a:p>
          <a:p>
            <a:pPr lvl="0" algn="r" rtl="1">
              <a:lnSpc>
                <a:spcPct val="115000"/>
              </a:lnSpc>
              <a:buSzPts val="1800"/>
            </a:pPr>
            <a:r>
              <a:rPr lang="ar-JO" sz="2400" b="1" dirty="0" smtClean="0">
                <a:solidFill>
                  <a:srgbClr val="C00000"/>
                </a:solidFill>
                <a:cs typeface="+mj-cs"/>
              </a:rPr>
              <a:t>الفكرةُ الرَّئيسةُ</a:t>
            </a:r>
            <a:r>
              <a:rPr lang="ar-JO" sz="2400" dirty="0" smtClean="0">
                <a:solidFill>
                  <a:srgbClr val="C00000"/>
                </a:solidFill>
                <a:cs typeface="+mj-cs"/>
              </a:rPr>
              <a:t>: </a:t>
            </a:r>
            <a:r>
              <a:rPr lang="ar-JO" sz="2400" dirty="0" smtClean="0">
                <a:solidFill>
                  <a:schemeClr val="tx1"/>
                </a:solidFill>
                <a:cs typeface="+mj-cs"/>
              </a:rPr>
              <a:t>نشأةُ فراسٍ العجلونيّ في بيئةٍ غنيَّةٍ بالمبادئِ والقيمِ. </a:t>
            </a:r>
          </a:p>
          <a:p>
            <a:pPr lvl="0" algn="r" rtl="1">
              <a:lnSpc>
                <a:spcPct val="115000"/>
              </a:lnSpc>
              <a:buSzPts val="1800"/>
            </a:pPr>
            <a:r>
              <a:rPr lang="ar-JO" sz="2400" dirty="0">
                <a:solidFill>
                  <a:schemeClr val="tx1"/>
                </a:solidFill>
                <a:cs typeface="+mj-cs"/>
              </a:rPr>
              <a:t> </a:t>
            </a:r>
            <a:endParaRPr lang="ar-JO" sz="2400" dirty="0" smtClean="0">
              <a:solidFill>
                <a:schemeClr val="tx1"/>
              </a:solidFill>
              <a:cs typeface="+mj-cs"/>
            </a:endParaRPr>
          </a:p>
          <a:p>
            <a:pPr lvl="0" algn="r" rtl="1">
              <a:lnSpc>
                <a:spcPct val="115000"/>
              </a:lnSpc>
              <a:buSzPts val="1800"/>
            </a:pPr>
            <a:r>
              <a:rPr lang="ar-JO" sz="2400" dirty="0" smtClean="0">
                <a:solidFill>
                  <a:srgbClr val="C00000"/>
                </a:solidFill>
                <a:cs typeface="+mj-cs"/>
              </a:rPr>
              <a:t> </a:t>
            </a:r>
            <a:endParaRPr lang="ar-JO" sz="2400" dirty="0">
              <a:solidFill>
                <a:srgbClr val="C00000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25759906"/>
      </p:ext>
    </p:extLst>
  </p:cSld>
  <p:clrMapOvr>
    <a:overrideClrMapping bg1="lt1" tx1="dk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>
            <a:off x="352425" y="400049"/>
            <a:ext cx="8479875" cy="4619625"/>
          </a:xfr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39700" lvl="0" indent="0" algn="r" rtl="1">
              <a:buSzPts val="1800"/>
              <a:buNone/>
            </a:pPr>
            <a:r>
              <a:rPr lang="ar-JO" sz="2400" b="1" dirty="0">
                <a:solidFill>
                  <a:srgbClr val="0070C0"/>
                </a:solidFill>
              </a:rPr>
              <a:t>الفقرة </a:t>
            </a:r>
            <a:r>
              <a:rPr lang="ar-JO" sz="2400" b="1" dirty="0" smtClean="0">
                <a:solidFill>
                  <a:srgbClr val="0070C0"/>
                </a:solidFill>
              </a:rPr>
              <a:t>السَّابعة</a:t>
            </a:r>
            <a:r>
              <a:rPr lang="ar-JO" sz="2400" b="1" dirty="0">
                <a:solidFill>
                  <a:srgbClr val="0070C0"/>
                </a:solidFill>
              </a:rPr>
              <a:t>:</a:t>
            </a:r>
            <a:r>
              <a:rPr lang="ar-JO" sz="2400" dirty="0">
                <a:solidFill>
                  <a:srgbClr val="C00000"/>
                </a:solidFill>
              </a:rPr>
              <a:t> </a:t>
            </a:r>
            <a:r>
              <a:rPr lang="ar-JO" sz="2400" dirty="0">
                <a:solidFill>
                  <a:schemeClr val="tx1"/>
                </a:solidFill>
              </a:rPr>
              <a:t>(وتكريمًا لفراس العجلونيّ ...................... واستُشهدَ لأجلها). </a:t>
            </a:r>
          </a:p>
          <a:p>
            <a:pPr marL="139700" lvl="0" indent="0" algn="r" rtl="1">
              <a:buSzPts val="1800"/>
              <a:buNone/>
            </a:pPr>
            <a:endParaRPr lang="ar-JO" sz="2400" dirty="0">
              <a:solidFill>
                <a:schemeClr val="tx1"/>
              </a:solidFill>
            </a:endParaRPr>
          </a:p>
          <a:p>
            <a:pPr marL="139700" lvl="0" indent="0" algn="r" rtl="1">
              <a:buSzPts val="1800"/>
              <a:buNone/>
            </a:pPr>
            <a:r>
              <a:rPr lang="ar-JO" sz="2400" b="1" dirty="0">
                <a:solidFill>
                  <a:srgbClr val="C00000"/>
                </a:solidFill>
              </a:rPr>
              <a:t>المعاني</a:t>
            </a:r>
            <a:r>
              <a:rPr lang="ar-JO" sz="2400" dirty="0">
                <a:solidFill>
                  <a:schemeClr val="tx1"/>
                </a:solidFill>
              </a:rPr>
              <a:t>: </a:t>
            </a:r>
            <a:r>
              <a:rPr lang="ar-JO" sz="2400" dirty="0" smtClean="0">
                <a:solidFill>
                  <a:schemeClr val="tx1"/>
                </a:solidFill>
              </a:rPr>
              <a:t>- </a:t>
            </a:r>
            <a:r>
              <a:rPr lang="ar-JO" sz="2400" dirty="0">
                <a:solidFill>
                  <a:schemeClr val="tx1"/>
                </a:solidFill>
              </a:rPr>
              <a:t>تخليدًا: </a:t>
            </a:r>
            <a:r>
              <a:rPr lang="ar-JO" sz="2400" dirty="0" smtClean="0">
                <a:solidFill>
                  <a:schemeClr val="tx1"/>
                </a:solidFill>
              </a:rPr>
              <a:t>إحياءً. </a:t>
            </a:r>
          </a:p>
          <a:p>
            <a:pPr marL="139700" lvl="0" indent="0" algn="r" rtl="1">
              <a:buSzPts val="1800"/>
              <a:buNone/>
            </a:pPr>
            <a:r>
              <a:rPr lang="ar-JO" sz="2400" dirty="0">
                <a:solidFill>
                  <a:schemeClr val="tx1"/>
                </a:solidFill>
              </a:rPr>
              <a:t>	</a:t>
            </a:r>
            <a:r>
              <a:rPr lang="ar-JO" sz="2400" dirty="0" smtClean="0">
                <a:solidFill>
                  <a:schemeClr val="tx1"/>
                </a:solidFill>
              </a:rPr>
              <a:t>- جيلٍ: عصرٍ. </a:t>
            </a:r>
            <a:endParaRPr lang="ar-JO" sz="2400" dirty="0">
              <a:solidFill>
                <a:schemeClr val="tx1"/>
              </a:solidFill>
            </a:endParaRPr>
          </a:p>
          <a:p>
            <a:pPr marL="139700" lvl="0" indent="0" algn="r" rtl="1">
              <a:buSzPts val="1800"/>
              <a:buNone/>
            </a:pPr>
            <a:r>
              <a:rPr lang="ar-JO" sz="2400" dirty="0">
                <a:solidFill>
                  <a:schemeClr val="tx1"/>
                </a:solidFill>
              </a:rPr>
              <a:t>	- المبدأ: المُعتقَد. </a:t>
            </a:r>
            <a:endParaRPr lang="ar-JO" sz="2400" dirty="0" smtClean="0">
              <a:solidFill>
                <a:schemeClr val="tx1"/>
              </a:solidFill>
            </a:endParaRPr>
          </a:p>
          <a:p>
            <a:pPr marL="139700" lvl="0" indent="0" algn="r" rtl="1">
              <a:buSzPts val="1800"/>
              <a:buNone/>
            </a:pPr>
            <a:endParaRPr lang="ar-JO" sz="2400" b="1" dirty="0">
              <a:solidFill>
                <a:srgbClr val="C00000"/>
              </a:solidFill>
            </a:endParaRPr>
          </a:p>
          <a:p>
            <a:pPr marL="139700" lvl="0" indent="0" algn="r" rtl="1">
              <a:buSzPts val="1800"/>
              <a:buNone/>
            </a:pPr>
            <a:r>
              <a:rPr lang="ar-JO" sz="2400" b="1" dirty="0" smtClean="0">
                <a:solidFill>
                  <a:srgbClr val="C00000"/>
                </a:solidFill>
              </a:rPr>
              <a:t>الفكرةُ الرَّئيسةُ</a:t>
            </a:r>
            <a:r>
              <a:rPr lang="ar-JO" sz="2400" dirty="0" smtClean="0">
                <a:solidFill>
                  <a:srgbClr val="C00000"/>
                </a:solidFill>
              </a:rPr>
              <a:t>: </a:t>
            </a:r>
            <a:r>
              <a:rPr lang="ar-JO" sz="2400" dirty="0" smtClean="0">
                <a:solidFill>
                  <a:schemeClr val="tx1"/>
                </a:solidFill>
              </a:rPr>
              <a:t>تكريمُ فراسٍ العجلونيِّ بعدَ </a:t>
            </a:r>
            <a:r>
              <a:rPr lang="ar-JO" sz="2400" dirty="0">
                <a:solidFill>
                  <a:schemeClr val="tx1"/>
                </a:solidFill>
              </a:rPr>
              <a:t>استشهادهِ</a:t>
            </a:r>
            <a:r>
              <a:rPr lang="ar-JO" sz="2400" dirty="0" smtClean="0">
                <a:solidFill>
                  <a:schemeClr val="tx1"/>
                </a:solidFill>
              </a:rPr>
              <a:t>.</a:t>
            </a:r>
          </a:p>
          <a:p>
            <a:pPr marL="139700" lvl="0" indent="0" algn="r" rtl="1">
              <a:buSzPts val="1800"/>
              <a:buNone/>
            </a:pPr>
            <a:r>
              <a:rPr lang="ar-JO" sz="2400" dirty="0">
                <a:solidFill>
                  <a:schemeClr val="tx1"/>
                </a:solidFill>
                <a:cs typeface="+mj-cs"/>
              </a:rPr>
              <a:t> </a:t>
            </a:r>
            <a:endParaRPr lang="ar-JO" sz="2400" dirty="0" smtClean="0">
              <a:solidFill>
                <a:schemeClr val="dk1"/>
              </a:solidFill>
              <a:cs typeface="+mj-cs"/>
            </a:endParaRPr>
          </a:p>
          <a:p>
            <a:pPr marL="114300" lvl="0" indent="0" algn="ctr" rtl="1">
              <a:buSzPts val="1800"/>
              <a:buNone/>
            </a:pPr>
            <a:endParaRPr lang="ar-JO" sz="2400" dirty="0" smtClean="0">
              <a:solidFill>
                <a:schemeClr val="dk1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30429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42451" y="285136"/>
            <a:ext cx="8347587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9700" lvl="0" indent="0" algn="r" rtl="1">
              <a:buSzPts val="1800"/>
              <a:buNone/>
            </a:pPr>
            <a:r>
              <a:rPr lang="ar-JO" sz="2400" b="1" dirty="0">
                <a:solidFill>
                  <a:srgbClr val="0070C0"/>
                </a:solidFill>
                <a:cs typeface="+mj-cs"/>
              </a:rPr>
              <a:t>الفقرة </a:t>
            </a:r>
            <a:r>
              <a:rPr lang="ar-JO" sz="2400" b="1" dirty="0" smtClean="0">
                <a:solidFill>
                  <a:srgbClr val="0070C0"/>
                </a:solidFill>
                <a:cs typeface="+mj-cs"/>
              </a:rPr>
              <a:t>الثَّامنة:</a:t>
            </a:r>
            <a:r>
              <a:rPr lang="ar-JO" sz="2400" dirty="0" smtClean="0">
                <a:solidFill>
                  <a:srgbClr val="C00000"/>
                </a:solidFill>
                <a:cs typeface="+mj-cs"/>
              </a:rPr>
              <a:t> </a:t>
            </a:r>
            <a:r>
              <a:rPr lang="ar-JO" sz="2400" dirty="0" smtClean="0">
                <a:solidFill>
                  <a:schemeClr val="tx1"/>
                </a:solidFill>
                <a:cs typeface="+mj-cs"/>
              </a:rPr>
              <a:t>(مضى السّلطيُّ والعجلونيُّ ...................... قضيّةُ كلِّ عربيٍّ). </a:t>
            </a:r>
            <a:endParaRPr lang="ar-JO" sz="2400" dirty="0">
              <a:solidFill>
                <a:schemeClr val="tx1"/>
              </a:solidFill>
              <a:cs typeface="+mj-cs"/>
            </a:endParaRPr>
          </a:p>
          <a:p>
            <a:pPr marL="139700" lvl="0" indent="0" algn="r" rtl="1">
              <a:buSzPts val="1800"/>
              <a:buNone/>
            </a:pPr>
            <a:endParaRPr lang="ar-JO" sz="2400" dirty="0">
              <a:solidFill>
                <a:schemeClr val="tx1"/>
              </a:solidFill>
              <a:cs typeface="+mj-cs"/>
            </a:endParaRPr>
          </a:p>
          <a:p>
            <a:pPr marL="139700" lvl="0" indent="0" algn="r" rtl="1">
              <a:buSzPts val="1800"/>
              <a:buNone/>
            </a:pPr>
            <a:r>
              <a:rPr lang="ar-JO" sz="2400" b="1" dirty="0">
                <a:solidFill>
                  <a:srgbClr val="C00000"/>
                </a:solidFill>
                <a:cs typeface="+mj-cs"/>
              </a:rPr>
              <a:t>المعاني</a:t>
            </a:r>
            <a:r>
              <a:rPr lang="ar-JO" sz="2400" dirty="0">
                <a:solidFill>
                  <a:schemeClr val="tx1"/>
                </a:solidFill>
                <a:cs typeface="+mj-cs"/>
              </a:rPr>
              <a:t>: - </a:t>
            </a:r>
            <a:r>
              <a:rPr lang="ar-JO" sz="2400" dirty="0" smtClean="0">
                <a:solidFill>
                  <a:schemeClr val="tx1"/>
                </a:solidFill>
                <a:cs typeface="+mj-cs"/>
              </a:rPr>
              <a:t>مضى: سارَ. </a:t>
            </a:r>
            <a:endParaRPr lang="ar-JO" sz="2400" dirty="0">
              <a:solidFill>
                <a:schemeClr val="tx1"/>
              </a:solidFill>
              <a:cs typeface="+mj-cs"/>
            </a:endParaRPr>
          </a:p>
          <a:p>
            <a:pPr marL="139700" lvl="0" indent="0" algn="r" rtl="1">
              <a:buSzPts val="1800"/>
              <a:buNone/>
            </a:pPr>
            <a:r>
              <a:rPr lang="ar-JO" sz="2400" dirty="0">
                <a:solidFill>
                  <a:schemeClr val="tx1"/>
                </a:solidFill>
                <a:cs typeface="+mj-cs"/>
              </a:rPr>
              <a:t>	- </a:t>
            </a:r>
            <a:r>
              <a:rPr lang="ar-JO" sz="2400" dirty="0" smtClean="0">
                <a:solidFill>
                  <a:schemeClr val="tx1"/>
                </a:solidFill>
                <a:cs typeface="+mj-cs"/>
              </a:rPr>
              <a:t>دربِ: طريقِ. </a:t>
            </a:r>
          </a:p>
          <a:p>
            <a:pPr marL="139700" lvl="0" indent="0" algn="r" rtl="1">
              <a:buSzPts val="1800"/>
              <a:buNone/>
            </a:pPr>
            <a:r>
              <a:rPr lang="ar-JO" sz="2400" dirty="0">
                <a:solidFill>
                  <a:schemeClr val="tx1"/>
                </a:solidFill>
                <a:cs typeface="+mj-cs"/>
              </a:rPr>
              <a:t>	</a:t>
            </a:r>
            <a:r>
              <a:rPr lang="ar-JO" sz="2400" dirty="0" smtClean="0">
                <a:solidFill>
                  <a:schemeClr val="tx1"/>
                </a:solidFill>
                <a:cs typeface="+mj-cs"/>
              </a:rPr>
              <a:t>- غدت: أصبحَت. </a:t>
            </a:r>
            <a:endParaRPr lang="ar-JO" sz="2400" dirty="0">
              <a:solidFill>
                <a:schemeClr val="tx1"/>
              </a:solidFill>
              <a:cs typeface="+mj-cs"/>
            </a:endParaRPr>
          </a:p>
          <a:p>
            <a:pPr marL="139700" lvl="0" indent="0" algn="r" rtl="1">
              <a:buSzPts val="1800"/>
              <a:buNone/>
            </a:pPr>
            <a:endParaRPr lang="ar-JO" sz="2400" b="1" dirty="0">
              <a:solidFill>
                <a:srgbClr val="C00000"/>
              </a:solidFill>
              <a:cs typeface="+mj-cs"/>
            </a:endParaRPr>
          </a:p>
          <a:p>
            <a:pPr marL="139700" lvl="0" indent="0" algn="r" rtl="1">
              <a:buSzPts val="1800"/>
              <a:buNone/>
            </a:pPr>
            <a:r>
              <a:rPr lang="ar-JO" sz="2400" b="1" dirty="0" smtClean="0">
                <a:solidFill>
                  <a:srgbClr val="C00000"/>
                </a:solidFill>
                <a:cs typeface="+mj-cs"/>
              </a:rPr>
              <a:t>الفكرةُ الرَّئيسةُ</a:t>
            </a:r>
            <a:r>
              <a:rPr lang="ar-JO" sz="2400" dirty="0" smtClean="0">
                <a:solidFill>
                  <a:srgbClr val="C00000"/>
                </a:solidFill>
                <a:cs typeface="+mj-cs"/>
              </a:rPr>
              <a:t>: </a:t>
            </a:r>
            <a:r>
              <a:rPr lang="ar-JO" sz="2400" dirty="0" smtClean="0">
                <a:solidFill>
                  <a:schemeClr val="tx1"/>
                </a:solidFill>
                <a:cs typeface="+mj-cs"/>
              </a:rPr>
              <a:t>دورُ الأبطالِ الذِّينَ اسْتُشهِدوا دفاعًا عن الوطن.  </a:t>
            </a:r>
          </a:p>
          <a:p>
            <a:pPr marL="139700" lvl="0" indent="0" algn="r" rtl="1">
              <a:buSzPts val="1800"/>
              <a:buNone/>
            </a:pPr>
            <a:endParaRPr lang="ar-JO" sz="2400" dirty="0" smtClean="0">
              <a:solidFill>
                <a:schemeClr val="tx1"/>
              </a:solidFill>
              <a:cs typeface="+mj-cs"/>
            </a:endParaRPr>
          </a:p>
          <a:p>
            <a:pPr marL="139700" lvl="0" indent="0" algn="r" rtl="1">
              <a:buSzPts val="1800"/>
              <a:buNone/>
            </a:pPr>
            <a:r>
              <a:rPr lang="ar-JO" sz="2400" b="1" dirty="0" smtClean="0">
                <a:solidFill>
                  <a:srgbClr val="C00000"/>
                </a:solidFill>
                <a:cs typeface="+mj-cs"/>
              </a:rPr>
              <a:t>الصُّورة الفنيّة: </a:t>
            </a:r>
            <a:r>
              <a:rPr lang="ar-JO" sz="2400" dirty="0" smtClean="0">
                <a:solidFill>
                  <a:schemeClr val="tx1"/>
                </a:solidFill>
                <a:cs typeface="+mj-cs"/>
              </a:rPr>
              <a:t>(غدت سيرتهم ريحًا طيّبةً يستنشقها الشّعبُ الأردنيُّ) : شبّهَ الكاتبُ سيرةَ الشُّهداءِ بالرَّائحةِ الطيّبةِ التي يستنشِقُها الشَّعبُ الأردنيُّ. </a:t>
            </a:r>
          </a:p>
          <a:p>
            <a:pPr marL="139700" lvl="0" indent="0" algn="r" rtl="1">
              <a:buSzPts val="1800"/>
              <a:buNone/>
            </a:pPr>
            <a:endParaRPr lang="ar-JO" sz="2400" dirty="0">
              <a:solidFill>
                <a:schemeClr val="tx1"/>
              </a:solidFill>
              <a:cs typeface="+mj-cs"/>
            </a:endParaRPr>
          </a:p>
          <a:p>
            <a:pPr marL="114300" lvl="0" indent="0" algn="ctr" rtl="1">
              <a:buSzPts val="1800"/>
              <a:buNone/>
            </a:pPr>
            <a:r>
              <a:rPr lang="ar-JO" sz="2000" dirty="0">
                <a:solidFill>
                  <a:schemeClr val="dk1"/>
                </a:solidFill>
              </a:rPr>
              <a:t>**********************************</a:t>
            </a:r>
          </a:p>
          <a:p>
            <a:pPr marL="114300" lvl="0" indent="0" algn="ctr" rtl="1">
              <a:buSzPts val="1800"/>
              <a:buNone/>
            </a:pPr>
            <a:r>
              <a:rPr lang="ar-JO" sz="2000" smtClean="0">
                <a:solidFill>
                  <a:schemeClr val="dk1"/>
                </a:solidFill>
              </a:rPr>
              <a:t>معلمتا المادة:هناء إلياس/فداء بدر</a:t>
            </a:r>
            <a:endParaRPr lang="ar-JO" sz="2000" dirty="0">
              <a:solidFill>
                <a:schemeClr val="dk1"/>
              </a:solidFill>
            </a:endParaRPr>
          </a:p>
          <a:p>
            <a:pPr marL="139700" lvl="0" indent="0" algn="r" rtl="1">
              <a:buSzPts val="1800"/>
              <a:buNone/>
            </a:pPr>
            <a:endParaRPr lang="ar-JO" sz="2400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86261633"/>
      </p:ext>
    </p:extLst>
  </p:cSld>
  <p:clrMapOvr>
    <a:overrideClrMapping bg1="lt1" tx1="dk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imple Light">
    <a:dk1>
      <a:srgbClr val="000000"/>
    </a:dk1>
    <a:lt1>
      <a:srgbClr val="FFFFFF"/>
    </a:lt1>
    <a:dk2>
      <a:srgbClr val="595959"/>
    </a:dk2>
    <a:lt2>
      <a:srgbClr val="EEEEEE"/>
    </a:lt2>
    <a:accent1>
      <a:srgbClr val="4285F4"/>
    </a:accent1>
    <a:accent2>
      <a:srgbClr val="212121"/>
    </a:accent2>
    <a:accent3>
      <a:srgbClr val="78909C"/>
    </a:accent3>
    <a:accent4>
      <a:srgbClr val="FFAB40"/>
    </a:accent4>
    <a:accent5>
      <a:srgbClr val="0097A7"/>
    </a:accent5>
    <a:accent6>
      <a:srgbClr val="EEFF41"/>
    </a:accent6>
    <a:hlink>
      <a:srgbClr val="0097A7"/>
    </a:hlink>
    <a:folHlink>
      <a:srgbClr val="0097A7"/>
    </a:folHlink>
  </a:clrScheme>
</a:themeOverride>
</file>

<file path=ppt/theme/themeOverride2.xml><?xml version="1.0" encoding="utf-8"?>
<a:themeOverride xmlns:a="http://schemas.openxmlformats.org/drawingml/2006/main">
  <a:clrScheme name="Simple Light">
    <a:dk1>
      <a:srgbClr val="000000"/>
    </a:dk1>
    <a:lt1>
      <a:srgbClr val="FFFFFF"/>
    </a:lt1>
    <a:dk2>
      <a:srgbClr val="595959"/>
    </a:dk2>
    <a:lt2>
      <a:srgbClr val="EEEEEE"/>
    </a:lt2>
    <a:accent1>
      <a:srgbClr val="4285F4"/>
    </a:accent1>
    <a:accent2>
      <a:srgbClr val="212121"/>
    </a:accent2>
    <a:accent3>
      <a:srgbClr val="78909C"/>
    </a:accent3>
    <a:accent4>
      <a:srgbClr val="FFAB40"/>
    </a:accent4>
    <a:accent5>
      <a:srgbClr val="0097A7"/>
    </a:accent5>
    <a:accent6>
      <a:srgbClr val="EEFF41"/>
    </a:accent6>
    <a:hlink>
      <a:srgbClr val="0097A7"/>
    </a:hlink>
    <a:folHlink>
      <a:srgbClr val="0097A7"/>
    </a:folHlink>
  </a:clrScheme>
</a:themeOverride>
</file>

<file path=ppt/theme/themeOverride3.xml><?xml version="1.0" encoding="utf-8"?>
<a:themeOverride xmlns:a="http://schemas.openxmlformats.org/drawingml/2006/main">
  <a:clrScheme name="Simple Light">
    <a:dk1>
      <a:srgbClr val="000000"/>
    </a:dk1>
    <a:lt1>
      <a:srgbClr val="FFFFFF"/>
    </a:lt1>
    <a:dk2>
      <a:srgbClr val="595959"/>
    </a:dk2>
    <a:lt2>
      <a:srgbClr val="EEEEEE"/>
    </a:lt2>
    <a:accent1>
      <a:srgbClr val="4285F4"/>
    </a:accent1>
    <a:accent2>
      <a:srgbClr val="212121"/>
    </a:accent2>
    <a:accent3>
      <a:srgbClr val="78909C"/>
    </a:accent3>
    <a:accent4>
      <a:srgbClr val="FFAB40"/>
    </a:accent4>
    <a:accent5>
      <a:srgbClr val="0097A7"/>
    </a:accent5>
    <a:accent6>
      <a:srgbClr val="EEFF41"/>
    </a:accent6>
    <a:hlink>
      <a:srgbClr val="0097A7"/>
    </a:hlink>
    <a:folHlink>
      <a:srgbClr val="0097A7"/>
    </a:folHlink>
  </a:clrScheme>
</a:themeOverride>
</file>

<file path=ppt/theme/themeOverride4.xml><?xml version="1.0" encoding="utf-8"?>
<a:themeOverride xmlns:a="http://schemas.openxmlformats.org/drawingml/2006/main">
  <a:clrScheme name="Simple Light">
    <a:dk1>
      <a:srgbClr val="000000"/>
    </a:dk1>
    <a:lt1>
      <a:srgbClr val="FFFFFF"/>
    </a:lt1>
    <a:dk2>
      <a:srgbClr val="595959"/>
    </a:dk2>
    <a:lt2>
      <a:srgbClr val="EEEEEE"/>
    </a:lt2>
    <a:accent1>
      <a:srgbClr val="4285F4"/>
    </a:accent1>
    <a:accent2>
      <a:srgbClr val="212121"/>
    </a:accent2>
    <a:accent3>
      <a:srgbClr val="78909C"/>
    </a:accent3>
    <a:accent4>
      <a:srgbClr val="FFAB40"/>
    </a:accent4>
    <a:accent5>
      <a:srgbClr val="0097A7"/>
    </a:accent5>
    <a:accent6>
      <a:srgbClr val="EEFF41"/>
    </a:accent6>
    <a:hlink>
      <a:srgbClr val="0097A7"/>
    </a:hlink>
    <a:folHlink>
      <a:srgbClr val="0097A7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1463</TotalTime>
  <Words>518</Words>
  <Application>Microsoft Office PowerPoint</Application>
  <PresentationFormat>On-screen Show (16:9)</PresentationFormat>
  <Paragraphs>103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Times New Roman</vt:lpstr>
      <vt:lpstr>Simple Light</vt:lpstr>
      <vt:lpstr>الوَحــدَةُ الثَّانيـــــةُ شُهداءُ بلدي مَجدٌ لا يُنسى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Zee</dc:creator>
  <cp:lastModifiedBy>Teachers</cp:lastModifiedBy>
  <cp:revision>49</cp:revision>
  <dcterms:modified xsi:type="dcterms:W3CDTF">2024-10-28T07:22:47Z</dcterms:modified>
</cp:coreProperties>
</file>