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9" roundtripDataSignature="AMtx7mhxuvHG00UvBAtxbewyHu/VtaCV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ين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ذو تسمية توضيحية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ذو تسمية توضيحية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24.png"/><Relationship Id="rId5" Type="http://schemas.openxmlformats.org/officeDocument/2006/relationships/image" Target="../media/image19.jpg"/><Relationship Id="rId6" Type="http://schemas.openxmlformats.org/officeDocument/2006/relationships/image" Target="../media/image23.jpg"/><Relationship Id="rId7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7.jpg"/><Relationship Id="rId5" Type="http://schemas.openxmlformats.org/officeDocument/2006/relationships/image" Target="../media/image1.png"/><Relationship Id="rId6" Type="http://schemas.openxmlformats.org/officeDocument/2006/relationships/image" Target="../media/image13.jpg"/><Relationship Id="rId7" Type="http://schemas.openxmlformats.org/officeDocument/2006/relationships/image" Target="../media/image18.jpg"/><Relationship Id="rId8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7" Type="http://schemas.openxmlformats.org/officeDocument/2006/relationships/image" Target="../media/image7.jpg"/><Relationship Id="rId8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4.jpg"/><Relationship Id="rId5" Type="http://schemas.openxmlformats.org/officeDocument/2006/relationships/image" Target="../media/image15.png"/><Relationship Id="rId6" Type="http://schemas.openxmlformats.org/officeDocument/2006/relationships/image" Target="../media/image9.png"/><Relationship Id="rId7" Type="http://schemas.openxmlformats.org/officeDocument/2006/relationships/image" Target="../media/image5.jpg"/><Relationship Id="rId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Vocabulary part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/>
        </p:nvSpPr>
        <p:spPr>
          <a:xfrm>
            <a:off x="97975" y="19600"/>
            <a:ext cx="86802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 inched (v.): 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 sun set, the turtle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inched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 way across the sandy shore.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rain stopped, the worm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inched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 way out of the soil.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the wind blew softly, the balloon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inched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into the sky.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sun peeked through the clouds, the flowers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inched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towards the light.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the storm arrived, the raft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inched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closer to the embankment.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/>
          <p:nvPr>
            <p:ph type="title"/>
          </p:nvPr>
        </p:nvSpPr>
        <p:spPr>
          <a:xfrm>
            <a:off x="304800" y="2590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drenched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y you should let your kid play in the rain?" id="184" name="Google Shape;18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0"/>
            <a:ext cx="33147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og Sprinkler Royalty-Free Images, Stock Photos &amp; Pictures | Shutterstock" id="185" name="Google Shape;185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152400"/>
            <a:ext cx="3705225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ppy little children running through puddles on a sunny autumn day  Generative AI | Premium AI-generated image" id="187" name="Google Shape;18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2590800"/>
            <a:ext cx="3962399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flatable Banana Boat PVC Boat Rubber Boat - holleyweb" id="188" name="Google Shape;18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4648200"/>
            <a:ext cx="3319887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children standing on the side of the road are splashed by a passing bus  Stock Photo - Alamy" id="189" name="Google Shape;189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05400" y="3276600"/>
            <a:ext cx="3449657" cy="25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2"/>
          <p:cNvSpPr txBox="1"/>
          <p:nvPr/>
        </p:nvSpPr>
        <p:spPr>
          <a:xfrm>
            <a:off x="914400" y="2209800"/>
            <a:ext cx="1217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  / while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2"/>
          <p:cNvSpPr txBox="1"/>
          <p:nvPr/>
        </p:nvSpPr>
        <p:spPr>
          <a:xfrm>
            <a:off x="5562600" y="6019800"/>
            <a:ext cx="7489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"/>
          <p:cNvSpPr txBox="1"/>
          <p:nvPr/>
        </p:nvSpPr>
        <p:spPr>
          <a:xfrm>
            <a:off x="3581400" y="6248400"/>
            <a:ext cx="6582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2"/>
          <p:cNvSpPr txBox="1"/>
          <p:nvPr/>
        </p:nvSpPr>
        <p:spPr>
          <a:xfrm>
            <a:off x="4191000" y="3810000"/>
            <a:ext cx="7328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2"/>
          <p:cNvSpPr txBox="1"/>
          <p:nvPr/>
        </p:nvSpPr>
        <p:spPr>
          <a:xfrm>
            <a:off x="5181600" y="2743200"/>
            <a:ext cx="7489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78375" y="19600"/>
            <a:ext cx="8915400" cy="6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 drenched (v.): 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 rain poured, the kids got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drenched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they were playing outside.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sprinklers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turned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on, the dog got completely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drenched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the kids were running through the puddles, their shoes became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drenched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the boat tipped over, everyone was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drenched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cold lake water.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bus splashed through a puddle, the kids on the sidewalk were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drenched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grazing/steppes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80+ Goats Grazing Stock Illustrations, Royalty-Free Vector Graphics &amp; Clip  Art - iStock | Goats in field, Cows grazing, Animals grazing"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752600"/>
            <a:ext cx="3314700" cy="3314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herd of cows grazing on a green pasture with a river running through the  background. | Premium AI-generated image" id="95" name="Google Shape;9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228600"/>
            <a:ext cx="3657600" cy="2050827"/>
          </a:xfrm>
          <a:prstGeom prst="rect">
            <a:avLst/>
          </a:prstGeom>
          <a:noFill/>
          <a:ln>
            <a:noFill/>
          </a:ln>
        </p:spPr>
      </p:pic>
      <p:sp>
        <p:nvSpPr>
          <p:cNvPr descr="Cool Breeze Clip Art Free PNG Image ..." id="96" name="Google Shape;96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ool Breeze Clip Art Free PNG Image ..." id="97" name="Google Shape;97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ol Breeze Clip Art Free PNG Image｜Illustoon" id="98" name="Google Shape;9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2514600"/>
            <a:ext cx="884237" cy="884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ol Breeze Clip Art Free PNG Image｜Illustoon" id="99" name="Google Shape;9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0" y="2438400"/>
            <a:ext cx="884237" cy="884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ol Breeze Clip Art Free PNG Image｜Illustoon" id="100" name="Google Shape;10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5400" y="2514600"/>
            <a:ext cx="884237" cy="884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ned Cow in Cattle Country Australia — Stock Photo © sherjaca #11566007" id="101" name="Google Shape;10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19600" y="228600"/>
            <a:ext cx="4064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rm Clouds Clipart Images | Free Download | PNG Transparent Background -  Pngtree" id="102" name="Google Shape;102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52800" y="335280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llustration of a cartoon landscape with sheep grazing in a field  generative ai | Premium AI-generated image" id="103" name="Google Shape;103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00600" y="3962400"/>
            <a:ext cx="3810000" cy="21362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914400" y="2362200"/>
            <a:ext cx="7328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6019800" y="2743200"/>
            <a:ext cx="13568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though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800600" y="6172200"/>
            <a:ext cx="6582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57200" y="4572000"/>
            <a:ext cx="7489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/>
        </p:nvSpPr>
        <p:spPr>
          <a:xfrm>
            <a:off x="-100" y="254725"/>
            <a:ext cx="9144000" cy="6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AutoNum type="arabicPeriod"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grazing (v.) / Steppes (n.):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the cows were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grazing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steppes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they slowly moved toward the embankment to drink water.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breeze blew, the goats enjoyed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grazing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cool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steppes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though it was windy, the cows continued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grazing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it got dark, the sheep finished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grazing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returned to the barn.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the storm clouds moved away, the animals went back to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grazing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steppes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>
            <p:ph type="title"/>
          </p:nvPr>
        </p:nvSpPr>
        <p:spPr>
          <a:xfrm>
            <a:off x="457200" y="2667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clung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oung Child Clinging to Parent During Thunderstorm | Premium AI-generated  image" id="122" name="Google Shape;12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800"/>
            <a:ext cx="2798114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Boat Sinking People Stock Illustrations – 162 Boat Sinking People Stock  Illustrations, Vectors &amp; Clipart - Dreamstime" id="123" name="Google Shape;123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oat Sinking People Stock Illustrations – 162 Boat Sinking People Stock  Illustrations, Vectors &amp; Clipart - Dreamstime" id="124" name="Google Shape;124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oat Sinking People Stock Illustrations – 162 Boat Sinking People Stock  Illustrations, Vectors &amp; Clipart - Dreamstime" id="125" name="Google Shape;125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25800" y="13716000"/>
            <a:ext cx="1354666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95600" y="0"/>
            <a:ext cx="6115050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ther With A Baby In Arms With Two Other Children Next To Her Legs,Part Of  Family Members Series Of Cartoon Characters Royalty Free SVG, Cliparts,  Vectors, and Stock Illustration. Image 70385140." id="128" name="Google Shape;12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24600" y="4038600"/>
            <a:ext cx="28194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Clipart Images 2 255995 Celebration Graphics Clip - Firework Clipart - Free  Transparent PNG Clipart Images Download" id="129" name="Google Shape;129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lipart Images 2 255995 Celebration Graphics Clip - Firework Clipart - Free  Transparent PNG Clipart Images Download" id="130" name="Google Shape;130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reworks Clipart Photos, Images &amp; Pictures | Shutterstock" id="131" name="Google Shape;131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91200" y="2895600"/>
            <a:ext cx="1624727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+ Kite Stuck In Tree Stock Photos, Pictures &amp; Royalty-Free Images -  iStock | Ball stuck in tree, Backyard" id="132" name="Google Shape;132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200" y="2819400"/>
            <a:ext cx="5829300" cy="38862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Cartoon Strong Wind Stock Illustrations ..." id="133" name="Google Shape;133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artoon Strong Wind Stock Illustrations ..." id="134" name="Google Shape;134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artoon Strong Wind Stock Illustrations – 1,563 Cartoon Strong Wind Stock  Illustrations, Vectors &amp; Clipart - Dreamstime" id="135" name="Google Shape;135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2971801"/>
            <a:ext cx="2362200" cy="165131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457200" y="4800600"/>
            <a:ext cx="7489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533400" y="1981200"/>
            <a:ext cx="4074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5562600" y="2133600"/>
            <a:ext cx="7489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6324600" y="4953000"/>
            <a:ext cx="11689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soon as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/>
        </p:nvSpPr>
        <p:spPr>
          <a:xfrm>
            <a:off x="39200" y="39200"/>
            <a:ext cx="9104700" cy="6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Clung (v.): 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 storm raged, the children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clung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their mother for safety.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wind blew fiercely, the leaves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clung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the branches.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wave crashed, the children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clung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the side of the boat.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soon as the fireworks started, the child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clung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his mother’s arm.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 wind blew hard, the kite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clung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the top of the tree.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the storm hit, the dog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clung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its owner.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>
            <p:ph type="title"/>
          </p:nvPr>
        </p:nvSpPr>
        <p:spPr>
          <a:xfrm>
            <a:off x="457200" y="2667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inched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urtle Sunset Royalty-Free Images, Stock Photos &amp; Pictures | Shutterstock" id="155" name="Google Shape;155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Turtle Sunset Royalty-Free Images, Stock Photos &amp; Pictures | Shutterstock" id="156" name="Google Shape;156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Turtle Sunset Royalty-Free Images ..." id="157" name="Google Shape;157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304800"/>
            <a:ext cx="373380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mium Vector | Earth worm coming out of the ground. Green grass. Farming  and agriculture. Worm in soil" id="159" name="Google Shape;15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0"/>
            <a:ext cx="32004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 rain sign with cloud and rain 46946154 PNG" id="160" name="Google Shape;16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62800" y="76200"/>
            <a:ext cx="1295400" cy="1292762"/>
          </a:xfrm>
          <a:prstGeom prst="rect">
            <a:avLst/>
          </a:prstGeom>
          <a:noFill/>
          <a:ln>
            <a:noFill/>
          </a:ln>
        </p:spPr>
      </p:pic>
      <p:sp>
        <p:nvSpPr>
          <p:cNvPr descr="Meadow Flowers Sun Clouds Butterflies Stock Vector (Royalty Free) 99676163  | Shutterstock" id="161" name="Google Shape;161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Meadow Flowers Sun Clouds Butterflies Stock Vector (Royalty Free) 99676163  | Shutterstock" id="162" name="Google Shape;162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3400" y="3810000"/>
            <a:ext cx="2543175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ree people are paddling vigorously in a blue raft down a winding river  The vibrant landscape features mountains trees and cozy cabins under a  clear sky | Premium AI-generated vector" id="164" name="Google Shape;16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57600" y="3886200"/>
            <a:ext cx="3537649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rm Clipart Images – Browse 12,729 Stock Photos, Vectors, and - Clip Art  Library" id="165" name="Google Shape;16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91399" y="3200400"/>
            <a:ext cx="1752601" cy="17526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1524000" y="3200400"/>
            <a:ext cx="4074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 txBox="1"/>
          <p:nvPr/>
        </p:nvSpPr>
        <p:spPr>
          <a:xfrm>
            <a:off x="5867400" y="6324600"/>
            <a:ext cx="8031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9"/>
          <p:cNvSpPr txBox="1"/>
          <p:nvPr/>
        </p:nvSpPr>
        <p:spPr>
          <a:xfrm>
            <a:off x="685800" y="6324600"/>
            <a:ext cx="7489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5257800" y="3124200"/>
            <a:ext cx="7489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2024-10-15T18:46:20Z</dcterms:created>
  <dc:creator>User</dc:creator>
</cp:coreProperties>
</file>