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5" r:id="rId24"/>
    <p:sldId id="276" r:id="rId25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26" roundtripDataSignature="AMtx7mjib9JTSm5lJQjeKbuRwypRJowRe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6.xml"/><Relationship Id="rId22" Type="http://schemas.openxmlformats.org/officeDocument/2006/relationships/slide" Target="slides/slide18.xml"/><Relationship Id="rId21" Type="http://schemas.openxmlformats.org/officeDocument/2006/relationships/slide" Target="slides/slide17.xml"/><Relationship Id="rId24" Type="http://schemas.openxmlformats.org/officeDocument/2006/relationships/slide" Target="slides/slide20.xml"/><Relationship Id="rId23" Type="http://schemas.openxmlformats.org/officeDocument/2006/relationships/slide" Target="slides/slide19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26" Type="http://customschemas.google.com/relationships/presentationmetadata" Target="metadata"/><Relationship Id="rId25" Type="http://schemas.openxmlformats.org/officeDocument/2006/relationships/slide" Target="slides/slide21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19" Type="http://schemas.openxmlformats.org/officeDocument/2006/relationships/slide" Target="slides/slide15.xml"/><Relationship Id="rId18" Type="http://schemas.openxmlformats.org/officeDocument/2006/relationships/slide" Target="slides/slide1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1" name="Google Shape;141;p1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7" name="Google Shape;147;p1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2" name="Google Shape;152;p1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9" name="Google Shape;159;p1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5" name="Google Shape;165;p1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2" name="Google Shape;172;p1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6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8" name="Google Shape;178;p1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3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5" name="Google Shape;185;p1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9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p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1" name="Google Shape;191;p1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7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9" name="Google Shape;199;p1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8" name="Google Shape;88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3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p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5" name="Google Shape;205;p2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0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p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2" name="Google Shape;212;p2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5" name="Google Shape;95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4" name="Google Shape;104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9" name="Google Shape;109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5" name="Google Shape;115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0" name="Google Shape;120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8" name="Google Shape;128;p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4" name="Google Shape;134;p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3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23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4" name="Google Shape;14;p2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2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2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3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32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3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3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3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33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33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3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3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3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24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24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2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2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2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25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25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2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2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2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26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26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2" name="Google Shape;32;p26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3" name="Google Shape;33;p2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2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2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27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27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27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27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27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2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2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2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28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2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2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2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2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2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2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30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30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30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58" name="Google Shape;58;p3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3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3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31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31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31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5" name="Google Shape;65;p3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3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3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22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2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2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2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4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10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22.png"/><Relationship Id="rId4" Type="http://schemas.openxmlformats.org/officeDocument/2006/relationships/image" Target="../media/image15.pn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14.pn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3.png"/><Relationship Id="rId4" Type="http://schemas.openxmlformats.org/officeDocument/2006/relationships/image" Target="../media/image15.pn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18.png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17.png"/><Relationship Id="rId4" Type="http://schemas.openxmlformats.org/officeDocument/2006/relationships/image" Target="../media/image15.png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Relationship Id="rId3" Type="http://schemas.openxmlformats.org/officeDocument/2006/relationships/image" Target="../media/image21.png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Relationship Id="rId3" Type="http://schemas.openxmlformats.org/officeDocument/2006/relationships/image" Target="../media/image24.png"/><Relationship Id="rId4" Type="http://schemas.openxmlformats.org/officeDocument/2006/relationships/image" Target="../media/image16.png"/><Relationship Id="rId5" Type="http://schemas.openxmlformats.org/officeDocument/2006/relationships/image" Target="../media/image15.png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Relationship Id="rId3" Type="http://schemas.openxmlformats.org/officeDocument/2006/relationships/image" Target="../media/image23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3.png"/><Relationship Id="rId4" Type="http://schemas.openxmlformats.org/officeDocument/2006/relationships/image" Target="../media/image2.jpg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Relationship Id="rId3" Type="http://schemas.openxmlformats.org/officeDocument/2006/relationships/image" Target="../media/image19.png"/><Relationship Id="rId4" Type="http://schemas.openxmlformats.org/officeDocument/2006/relationships/image" Target="../media/image15.png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Relationship Id="rId3" Type="http://schemas.openxmlformats.org/officeDocument/2006/relationships/image" Target="../media/image25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9.png"/><Relationship Id="rId4" Type="http://schemas.openxmlformats.org/officeDocument/2006/relationships/image" Target="../media/image15.png"/><Relationship Id="rId5" Type="http://schemas.openxmlformats.org/officeDocument/2006/relationships/image" Target="../media/image8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6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7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1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.png"/><Relationship Id="rId4" Type="http://schemas.openxmlformats.org/officeDocument/2006/relationships/image" Target="../media/image15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5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20.png"/><Relationship Id="rId4" Type="http://schemas.openxmlformats.org/officeDocument/2006/relationships/image" Target="../media/image15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/>
          <p:nvPr>
            <p:ph type="ctrTitle"/>
          </p:nvPr>
        </p:nvSpPr>
        <p:spPr>
          <a:xfrm>
            <a:off x="1524000" y="561703"/>
            <a:ext cx="9144000" cy="205086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en-US"/>
              <a:t>Reading comprehension practice 4</a:t>
            </a:r>
            <a:endParaRPr/>
          </a:p>
        </p:txBody>
      </p:sp>
      <p:sp>
        <p:nvSpPr>
          <p:cNvPr id="85" name="Google Shape;85;p1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000"/>
              <a:buNone/>
            </a:pPr>
            <a:r>
              <a:rPr b="1" lang="en-US" sz="4000">
                <a:solidFill>
                  <a:srgbClr val="FF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A dangerous game </a:t>
            </a:r>
            <a:endParaRPr b="1" sz="4000">
              <a:solidFill>
                <a:srgbClr val="FF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" name="Google Shape;143;p1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4094" y="351744"/>
            <a:ext cx="11195277" cy="5147719"/>
          </a:xfrm>
          <a:prstGeom prst="rect">
            <a:avLst/>
          </a:prstGeom>
          <a:noFill/>
          <a:ln>
            <a:noFill/>
          </a:ln>
        </p:spPr>
      </p:pic>
      <p:sp>
        <p:nvSpPr>
          <p:cNvPr id="144" name="Google Shape;144;p10"/>
          <p:cNvSpPr/>
          <p:nvPr/>
        </p:nvSpPr>
        <p:spPr>
          <a:xfrm>
            <a:off x="8251370" y="702269"/>
            <a:ext cx="3296195" cy="95410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rgbClr val="C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Check your answer </a:t>
            </a:r>
            <a:br>
              <a:rPr lang="en-US" sz="2800">
                <a:solidFill>
                  <a:srgbClr val="C00000"/>
                </a:solidFill>
                <a:latin typeface="Comic Sans MS"/>
                <a:ea typeface="Comic Sans MS"/>
                <a:cs typeface="Comic Sans MS"/>
                <a:sym typeface="Comic Sans MS"/>
              </a:rPr>
            </a:br>
            <a:r>
              <a:rPr lang="en-US" sz="2800">
                <a:solidFill>
                  <a:srgbClr val="C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2 min</a:t>
            </a:r>
            <a:endParaRPr sz="2800">
              <a:solidFill>
                <a:srgbClr val="C0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9" name="Google Shape;149;p11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91886" y="248194"/>
            <a:ext cx="10998925" cy="592876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4" name="Google Shape;154;p12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852193"/>
            <a:ext cx="10069694" cy="5640047"/>
          </a:xfrm>
          <a:prstGeom prst="rect">
            <a:avLst/>
          </a:prstGeom>
          <a:noFill/>
          <a:ln>
            <a:noFill/>
          </a:ln>
        </p:spPr>
      </p:pic>
      <p:pic>
        <p:nvPicPr>
          <p:cNvPr id="155" name="Google Shape;155;p1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9476681" y="1817955"/>
            <a:ext cx="2360032" cy="1651420"/>
          </a:xfrm>
          <a:prstGeom prst="rect">
            <a:avLst/>
          </a:prstGeom>
          <a:noFill/>
          <a:ln>
            <a:noFill/>
          </a:ln>
        </p:spPr>
      </p:pic>
      <p:sp>
        <p:nvSpPr>
          <p:cNvPr id="156" name="Google Shape;156;p12"/>
          <p:cNvSpPr/>
          <p:nvPr/>
        </p:nvSpPr>
        <p:spPr>
          <a:xfrm>
            <a:off x="9624675" y="852193"/>
            <a:ext cx="1755609" cy="7078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4000">
                <a:solidFill>
                  <a:srgbClr val="FF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 7 min</a:t>
            </a:r>
            <a:endParaRPr b="1" sz="4000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1" name="Google Shape;161;p13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26571" y="496389"/>
            <a:ext cx="11717383" cy="6217920"/>
          </a:xfrm>
          <a:prstGeom prst="rect">
            <a:avLst/>
          </a:prstGeom>
          <a:noFill/>
          <a:ln>
            <a:noFill/>
          </a:ln>
        </p:spPr>
      </p:pic>
      <p:sp>
        <p:nvSpPr>
          <p:cNvPr id="162" name="Google Shape;162;p13"/>
          <p:cNvSpPr/>
          <p:nvPr/>
        </p:nvSpPr>
        <p:spPr>
          <a:xfrm>
            <a:off x="7654834" y="179755"/>
            <a:ext cx="5199017" cy="107721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rgbClr val="C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Check your answer </a:t>
            </a:r>
            <a:br>
              <a:rPr lang="en-US" sz="3200">
                <a:solidFill>
                  <a:srgbClr val="C00000"/>
                </a:solidFill>
                <a:latin typeface="Comic Sans MS"/>
                <a:ea typeface="Comic Sans MS"/>
                <a:cs typeface="Comic Sans MS"/>
                <a:sym typeface="Comic Sans MS"/>
              </a:rPr>
            </a:br>
            <a:r>
              <a:rPr lang="en-US" sz="3200">
                <a:solidFill>
                  <a:srgbClr val="C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3 min</a:t>
            </a:r>
            <a:endParaRPr sz="3200">
              <a:solidFill>
                <a:srgbClr val="C0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7" name="Google Shape;167;p14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1440" y="449716"/>
            <a:ext cx="11129554" cy="3756524"/>
          </a:xfrm>
          <a:prstGeom prst="rect">
            <a:avLst/>
          </a:prstGeom>
          <a:noFill/>
          <a:ln>
            <a:noFill/>
          </a:ln>
        </p:spPr>
      </p:pic>
      <p:pic>
        <p:nvPicPr>
          <p:cNvPr id="168" name="Google Shape;168;p1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9032543" y="4299898"/>
            <a:ext cx="2360032" cy="1651420"/>
          </a:xfrm>
          <a:prstGeom prst="rect">
            <a:avLst/>
          </a:prstGeom>
          <a:noFill/>
          <a:ln>
            <a:noFill/>
          </a:ln>
        </p:spPr>
      </p:pic>
      <p:sp>
        <p:nvSpPr>
          <p:cNvPr id="169" name="Google Shape;169;p14"/>
          <p:cNvSpPr/>
          <p:nvPr/>
        </p:nvSpPr>
        <p:spPr>
          <a:xfrm>
            <a:off x="6126480" y="5125608"/>
            <a:ext cx="1881051" cy="584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200">
                <a:solidFill>
                  <a:srgbClr val="FF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 5 min</a:t>
            </a:r>
            <a:endParaRPr b="1" sz="3200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" name="Google Shape;174;p15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29250" y="297276"/>
            <a:ext cx="11096700" cy="6207900"/>
          </a:xfrm>
          <a:prstGeom prst="rect">
            <a:avLst/>
          </a:prstGeom>
          <a:noFill/>
          <a:ln>
            <a:noFill/>
          </a:ln>
        </p:spPr>
      </p:pic>
      <p:sp>
        <p:nvSpPr>
          <p:cNvPr id="175" name="Google Shape;175;p15"/>
          <p:cNvSpPr/>
          <p:nvPr/>
        </p:nvSpPr>
        <p:spPr>
          <a:xfrm>
            <a:off x="6096000" y="5313458"/>
            <a:ext cx="4380411" cy="95410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rgbClr val="C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Check your answer </a:t>
            </a:r>
            <a:br>
              <a:rPr lang="en-US" sz="2800">
                <a:solidFill>
                  <a:srgbClr val="C00000"/>
                </a:solidFill>
                <a:latin typeface="Comic Sans MS"/>
                <a:ea typeface="Comic Sans MS"/>
                <a:cs typeface="Comic Sans MS"/>
                <a:sym typeface="Comic Sans MS"/>
              </a:rPr>
            </a:br>
            <a:r>
              <a:rPr lang="en-US" sz="2800">
                <a:solidFill>
                  <a:srgbClr val="C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3 min</a:t>
            </a:r>
            <a:endParaRPr sz="2800">
              <a:solidFill>
                <a:srgbClr val="C0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9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0" name="Google Shape;180;p16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27770" y="510381"/>
            <a:ext cx="10244139" cy="3669733"/>
          </a:xfrm>
          <a:prstGeom prst="rect">
            <a:avLst/>
          </a:prstGeom>
          <a:noFill/>
          <a:ln>
            <a:noFill/>
          </a:ln>
        </p:spPr>
      </p:pic>
      <p:pic>
        <p:nvPicPr>
          <p:cNvPr id="181" name="Google Shape;181;p16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9032543" y="4299898"/>
            <a:ext cx="2360032" cy="1651420"/>
          </a:xfrm>
          <a:prstGeom prst="rect">
            <a:avLst/>
          </a:prstGeom>
          <a:noFill/>
          <a:ln>
            <a:noFill/>
          </a:ln>
        </p:spPr>
      </p:pic>
      <p:sp>
        <p:nvSpPr>
          <p:cNvPr id="182" name="Google Shape;182;p16"/>
          <p:cNvSpPr/>
          <p:nvPr/>
        </p:nvSpPr>
        <p:spPr>
          <a:xfrm>
            <a:off x="6396390" y="4940942"/>
            <a:ext cx="1439818" cy="584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200">
                <a:solidFill>
                  <a:srgbClr val="FF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 5 min</a:t>
            </a:r>
            <a:endParaRPr b="1" sz="3200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6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7" name="Google Shape;187;p17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79748" y="192818"/>
            <a:ext cx="11537635" cy="5587777"/>
          </a:xfrm>
          <a:prstGeom prst="rect">
            <a:avLst/>
          </a:prstGeom>
          <a:noFill/>
          <a:ln>
            <a:noFill/>
          </a:ln>
        </p:spPr>
      </p:pic>
      <p:sp>
        <p:nvSpPr>
          <p:cNvPr id="188" name="Google Shape;188;p17"/>
          <p:cNvSpPr/>
          <p:nvPr/>
        </p:nvSpPr>
        <p:spPr>
          <a:xfrm>
            <a:off x="5882640" y="5718406"/>
            <a:ext cx="3953692" cy="107721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rgbClr val="C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Check your answer </a:t>
            </a:r>
            <a:br>
              <a:rPr lang="en-US" sz="3200">
                <a:solidFill>
                  <a:srgbClr val="C00000"/>
                </a:solidFill>
                <a:latin typeface="Comic Sans MS"/>
                <a:ea typeface="Comic Sans MS"/>
                <a:cs typeface="Comic Sans MS"/>
                <a:sym typeface="Comic Sans MS"/>
              </a:rPr>
            </a:br>
            <a:r>
              <a:rPr lang="en-US" sz="3200">
                <a:solidFill>
                  <a:srgbClr val="C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3 min</a:t>
            </a:r>
            <a:endParaRPr sz="3200">
              <a:solidFill>
                <a:srgbClr val="C0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2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3" name="Google Shape;193;p18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56074" y="1016861"/>
            <a:ext cx="9484315" cy="18383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94" name="Google Shape;194;p18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301940" y="2855186"/>
            <a:ext cx="9573579" cy="1912757"/>
          </a:xfrm>
          <a:prstGeom prst="rect">
            <a:avLst/>
          </a:prstGeom>
          <a:noFill/>
          <a:ln>
            <a:noFill/>
          </a:ln>
        </p:spPr>
      </p:pic>
      <p:pic>
        <p:nvPicPr>
          <p:cNvPr id="195" name="Google Shape;195;p18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9032543" y="4299898"/>
            <a:ext cx="2360032" cy="1651420"/>
          </a:xfrm>
          <a:prstGeom prst="rect">
            <a:avLst/>
          </a:prstGeom>
          <a:noFill/>
          <a:ln>
            <a:noFill/>
          </a:ln>
        </p:spPr>
      </p:pic>
      <p:sp>
        <p:nvSpPr>
          <p:cNvPr id="196" name="Google Shape;196;p18"/>
          <p:cNvSpPr/>
          <p:nvPr/>
        </p:nvSpPr>
        <p:spPr>
          <a:xfrm>
            <a:off x="6853590" y="5125608"/>
            <a:ext cx="1439818" cy="584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200">
                <a:solidFill>
                  <a:srgbClr val="FF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 4 min</a:t>
            </a:r>
            <a:endParaRPr b="1" sz="3200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0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1" name="Google Shape;201;p19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64956" y="628491"/>
            <a:ext cx="11134861" cy="5119166"/>
          </a:xfrm>
          <a:prstGeom prst="rect">
            <a:avLst/>
          </a:prstGeom>
          <a:noFill/>
          <a:ln>
            <a:noFill/>
          </a:ln>
        </p:spPr>
      </p:pic>
      <p:sp>
        <p:nvSpPr>
          <p:cNvPr id="202" name="Google Shape;202;p19"/>
          <p:cNvSpPr/>
          <p:nvPr/>
        </p:nvSpPr>
        <p:spPr>
          <a:xfrm>
            <a:off x="7802880" y="628491"/>
            <a:ext cx="3339737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C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Check your answer </a:t>
            </a:r>
            <a:br>
              <a:rPr lang="en-US" sz="1800">
                <a:solidFill>
                  <a:srgbClr val="C00000"/>
                </a:solidFill>
                <a:latin typeface="Comic Sans MS"/>
                <a:ea typeface="Comic Sans MS"/>
                <a:cs typeface="Comic Sans MS"/>
                <a:sym typeface="Comic Sans MS"/>
              </a:rPr>
            </a:br>
            <a:r>
              <a:rPr lang="en-US" sz="1800">
                <a:solidFill>
                  <a:srgbClr val="C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1 min</a:t>
            </a:r>
            <a:endParaRPr sz="1800">
              <a:solidFill>
                <a:srgbClr val="C0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"/>
          <p:cNvSpPr txBox="1"/>
          <p:nvPr>
            <p:ph idx="1" type="body"/>
          </p:nvPr>
        </p:nvSpPr>
        <p:spPr>
          <a:xfrm>
            <a:off x="838200" y="613954"/>
            <a:ext cx="10515600" cy="556300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b="1" lang="en-US">
                <a:latin typeface="Comic Sans MS"/>
                <a:ea typeface="Comic Sans MS"/>
                <a:cs typeface="Comic Sans MS"/>
                <a:sym typeface="Comic Sans MS"/>
              </a:rPr>
              <a:t>Read the text silently</a:t>
            </a:r>
            <a:br>
              <a:rPr b="1" lang="en-US">
                <a:latin typeface="Comic Sans MS"/>
                <a:ea typeface="Comic Sans MS"/>
                <a:cs typeface="Comic Sans MS"/>
                <a:sym typeface="Comic Sans MS"/>
              </a:rPr>
            </a:br>
            <a:br>
              <a:rPr b="1" lang="en-US">
                <a:latin typeface="Comic Sans MS"/>
                <a:ea typeface="Comic Sans MS"/>
                <a:cs typeface="Comic Sans MS"/>
                <a:sym typeface="Comic Sans MS"/>
              </a:rPr>
            </a:br>
            <a:br>
              <a:rPr b="1" lang="en-US">
                <a:latin typeface="Comic Sans MS"/>
                <a:ea typeface="Comic Sans MS"/>
                <a:cs typeface="Comic Sans MS"/>
                <a:sym typeface="Comic Sans MS"/>
              </a:rPr>
            </a:br>
            <a:r>
              <a:rPr b="1" lang="en-US">
                <a:solidFill>
                  <a:srgbClr val="FF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A dangerous game </a:t>
            </a:r>
            <a:endParaRPr b="1">
              <a:solidFill>
                <a:srgbClr val="FF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Booklet 2 pp. (23+24) </a:t>
            </a:r>
            <a:endParaRPr b="1">
              <a:solidFill>
                <a:srgbClr val="FF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b="1" lang="en-US">
                <a:latin typeface="Comic Sans MS"/>
                <a:ea typeface="Comic Sans MS"/>
                <a:cs typeface="Comic Sans MS"/>
                <a:sym typeface="Comic Sans MS"/>
              </a:rPr>
              <a:t>                                          7 min </a:t>
            </a:r>
            <a:endParaRPr b="1"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pic>
        <p:nvPicPr>
          <p:cNvPr id="91" name="Google Shape;91;p2"/>
          <p:cNvPicPr preferRelativeResize="0"/>
          <p:nvPr/>
        </p:nvPicPr>
        <p:blipFill rotWithShape="1">
          <a:blip r:embed="rId3">
            <a:alphaModFix/>
          </a:blip>
          <a:srcRect b="35074" l="0" r="40188" t="0"/>
          <a:stretch/>
        </p:blipFill>
        <p:spPr>
          <a:xfrm>
            <a:off x="0" y="2913017"/>
            <a:ext cx="1507320" cy="3944983"/>
          </a:xfrm>
          <a:prstGeom prst="rect">
            <a:avLst/>
          </a:prstGeom>
          <a:noFill/>
          <a:ln>
            <a:noFill/>
          </a:ln>
        </p:spPr>
      </p:pic>
      <p:pic>
        <p:nvPicPr>
          <p:cNvPr id="92" name="Google Shape;92;p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8790487" y="613954"/>
            <a:ext cx="3125016" cy="3566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6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7" name="Google Shape;207;p20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97043" y="826611"/>
            <a:ext cx="9696043" cy="4516098"/>
          </a:xfrm>
          <a:prstGeom prst="rect">
            <a:avLst/>
          </a:prstGeom>
          <a:noFill/>
          <a:ln>
            <a:noFill/>
          </a:ln>
        </p:spPr>
      </p:pic>
      <p:pic>
        <p:nvPicPr>
          <p:cNvPr id="208" name="Google Shape;208;p20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9594245" y="4809349"/>
            <a:ext cx="2360032" cy="1651420"/>
          </a:xfrm>
          <a:prstGeom prst="rect">
            <a:avLst/>
          </a:prstGeom>
          <a:noFill/>
          <a:ln>
            <a:noFill/>
          </a:ln>
        </p:spPr>
      </p:pic>
      <p:sp>
        <p:nvSpPr>
          <p:cNvPr id="209" name="Google Shape;209;p20"/>
          <p:cNvSpPr/>
          <p:nvPr/>
        </p:nvSpPr>
        <p:spPr>
          <a:xfrm>
            <a:off x="7937807" y="5635059"/>
            <a:ext cx="1439818" cy="584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200">
                <a:solidFill>
                  <a:srgbClr val="FF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 5 min</a:t>
            </a:r>
            <a:endParaRPr b="1" sz="3200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3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4" name="Google Shape;214;p21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35132" y="532402"/>
            <a:ext cx="11769634" cy="5959838"/>
          </a:xfrm>
          <a:prstGeom prst="rect">
            <a:avLst/>
          </a:prstGeom>
          <a:noFill/>
          <a:ln>
            <a:noFill/>
          </a:ln>
        </p:spPr>
      </p:pic>
      <p:sp>
        <p:nvSpPr>
          <p:cNvPr id="215" name="Google Shape;215;p21"/>
          <p:cNvSpPr/>
          <p:nvPr/>
        </p:nvSpPr>
        <p:spPr>
          <a:xfrm>
            <a:off x="9048206" y="4529687"/>
            <a:ext cx="3143794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C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Check your answer </a:t>
            </a:r>
            <a:br>
              <a:rPr lang="en-US" sz="1800">
                <a:solidFill>
                  <a:srgbClr val="C00000"/>
                </a:solidFill>
                <a:latin typeface="Comic Sans MS"/>
                <a:ea typeface="Comic Sans MS"/>
                <a:cs typeface="Comic Sans MS"/>
                <a:sym typeface="Comic Sans MS"/>
              </a:rPr>
            </a:br>
            <a:r>
              <a:rPr lang="en-US" sz="1800">
                <a:solidFill>
                  <a:srgbClr val="C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3 min</a:t>
            </a:r>
            <a:endParaRPr sz="1800">
              <a:solidFill>
                <a:srgbClr val="C0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3"/>
          <p:cNvSpPr txBox="1"/>
          <p:nvPr>
            <p:ph type="title"/>
          </p:nvPr>
        </p:nvSpPr>
        <p:spPr>
          <a:xfrm>
            <a:off x="182880" y="104503"/>
            <a:ext cx="11170920" cy="72681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Calibri"/>
              <a:buNone/>
            </a:pPr>
            <a:r>
              <a:rPr lang="en-US">
                <a:solidFill>
                  <a:srgbClr val="FF0000"/>
                </a:solidFill>
              </a:rPr>
              <a:t>                                                                       7 min</a:t>
            </a:r>
            <a:endParaRPr>
              <a:solidFill>
                <a:srgbClr val="FF0000"/>
              </a:solidFill>
            </a:endParaRPr>
          </a:p>
        </p:txBody>
      </p:sp>
      <p:pic>
        <p:nvPicPr>
          <p:cNvPr id="98" name="Google Shape;98;p3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104503"/>
            <a:ext cx="8948057" cy="5238206"/>
          </a:xfrm>
          <a:prstGeom prst="rect">
            <a:avLst/>
          </a:prstGeom>
          <a:noFill/>
          <a:ln>
            <a:noFill/>
          </a:ln>
        </p:spPr>
      </p:pic>
      <p:pic>
        <p:nvPicPr>
          <p:cNvPr id="99" name="Google Shape;99;p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9564189" y="1489165"/>
            <a:ext cx="2360032" cy="165142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0" name="Google Shape;100;p3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706618" y="5251269"/>
            <a:ext cx="8149999" cy="1436914"/>
          </a:xfrm>
          <a:prstGeom prst="rect">
            <a:avLst/>
          </a:prstGeom>
          <a:noFill/>
          <a:ln>
            <a:noFill/>
          </a:ln>
        </p:spPr>
      </p:pic>
      <p:sp>
        <p:nvSpPr>
          <p:cNvPr id="101" name="Google Shape;101;p3"/>
          <p:cNvSpPr txBox="1"/>
          <p:nvPr/>
        </p:nvSpPr>
        <p:spPr>
          <a:xfrm>
            <a:off x="9144000" y="3605349"/>
            <a:ext cx="2780221" cy="7078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000" u="none" cap="none" strike="noStrike">
                <a:solidFill>
                  <a:srgbClr val="FF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Answer questions 1 and 2 ( a-b-c-d) </a:t>
            </a:r>
            <a:endParaRPr b="1" sz="2000">
              <a:solidFill>
                <a:srgbClr val="FF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6" name="Google Shape;106;p4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53144" y="414835"/>
            <a:ext cx="8974182" cy="576389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1" name="Google Shape;111;p5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91886" y="404949"/>
            <a:ext cx="11469188" cy="6165668"/>
          </a:xfrm>
          <a:prstGeom prst="rect">
            <a:avLst/>
          </a:prstGeom>
          <a:noFill/>
          <a:ln>
            <a:noFill/>
          </a:ln>
        </p:spPr>
      </p:pic>
      <p:sp>
        <p:nvSpPr>
          <p:cNvPr id="112" name="Google Shape;112;p5"/>
          <p:cNvSpPr txBox="1"/>
          <p:nvPr/>
        </p:nvSpPr>
        <p:spPr>
          <a:xfrm>
            <a:off x="9300754" y="2847703"/>
            <a:ext cx="2891246" cy="8309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rgbClr val="C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Check your answer </a:t>
            </a:r>
            <a:br>
              <a:rPr lang="en-US" sz="2400">
                <a:solidFill>
                  <a:srgbClr val="C00000"/>
                </a:solidFill>
                <a:latin typeface="Comic Sans MS"/>
                <a:ea typeface="Comic Sans MS"/>
                <a:cs typeface="Comic Sans MS"/>
                <a:sym typeface="Comic Sans MS"/>
              </a:rPr>
            </a:br>
            <a:r>
              <a:rPr lang="en-US" sz="2400">
                <a:solidFill>
                  <a:srgbClr val="C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2 min</a:t>
            </a:r>
            <a:endParaRPr sz="2400">
              <a:solidFill>
                <a:srgbClr val="C0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7" name="Google Shape;117;p6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35132" y="269806"/>
            <a:ext cx="8869679" cy="375355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7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/>
              <a:t>                           </a:t>
            </a:r>
            <a:endParaRPr/>
          </a:p>
        </p:txBody>
      </p:sp>
      <p:pic>
        <p:nvPicPr>
          <p:cNvPr id="123" name="Google Shape;123;p7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38200" y="2011521"/>
            <a:ext cx="10356669" cy="4493782"/>
          </a:xfrm>
          <a:prstGeom prst="rect">
            <a:avLst/>
          </a:prstGeom>
          <a:noFill/>
          <a:ln>
            <a:noFill/>
          </a:ln>
        </p:spPr>
      </p:pic>
      <p:sp>
        <p:nvSpPr>
          <p:cNvPr id="124" name="Google Shape;124;p7"/>
          <p:cNvSpPr/>
          <p:nvPr/>
        </p:nvSpPr>
        <p:spPr>
          <a:xfrm>
            <a:off x="8743304" y="658574"/>
            <a:ext cx="1330814" cy="584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rgbClr val="FF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 5 min</a:t>
            </a:r>
            <a:endParaRPr sz="3200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pic>
        <p:nvPicPr>
          <p:cNvPr id="125" name="Google Shape;125;p7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9319926" y="1256253"/>
            <a:ext cx="2360032" cy="165142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0" name="Google Shape;130;p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69817" y="143692"/>
            <a:ext cx="12022183" cy="6374674"/>
          </a:xfrm>
          <a:prstGeom prst="rect">
            <a:avLst/>
          </a:prstGeom>
          <a:noFill/>
          <a:ln>
            <a:noFill/>
          </a:ln>
        </p:spPr>
      </p:pic>
      <p:sp>
        <p:nvSpPr>
          <p:cNvPr id="131" name="Google Shape;131;p8"/>
          <p:cNvSpPr/>
          <p:nvPr/>
        </p:nvSpPr>
        <p:spPr>
          <a:xfrm>
            <a:off x="8743405" y="245069"/>
            <a:ext cx="2834513" cy="8309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rgbClr val="C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Check your answer </a:t>
            </a:r>
            <a:br>
              <a:rPr lang="en-US" sz="2400">
                <a:solidFill>
                  <a:srgbClr val="C00000"/>
                </a:solidFill>
                <a:latin typeface="Comic Sans MS"/>
                <a:ea typeface="Comic Sans MS"/>
                <a:cs typeface="Comic Sans MS"/>
                <a:sym typeface="Comic Sans MS"/>
              </a:rPr>
            </a:br>
            <a:r>
              <a:rPr lang="en-US" sz="2400">
                <a:solidFill>
                  <a:srgbClr val="C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3 min</a:t>
            </a:r>
            <a:endParaRPr sz="2400">
              <a:solidFill>
                <a:srgbClr val="C0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6" name="Google Shape;136;p9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52697" y="378824"/>
            <a:ext cx="9522823" cy="6283234"/>
          </a:xfrm>
          <a:prstGeom prst="rect">
            <a:avLst/>
          </a:prstGeom>
          <a:noFill/>
          <a:ln>
            <a:noFill/>
          </a:ln>
        </p:spPr>
      </p:pic>
      <p:pic>
        <p:nvPicPr>
          <p:cNvPr id="137" name="Google Shape;137;p9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9476681" y="2170653"/>
            <a:ext cx="2360032" cy="1651420"/>
          </a:xfrm>
          <a:prstGeom prst="rect">
            <a:avLst/>
          </a:prstGeom>
          <a:noFill/>
          <a:ln>
            <a:noFill/>
          </a:ln>
        </p:spPr>
      </p:pic>
      <p:sp>
        <p:nvSpPr>
          <p:cNvPr id="138" name="Google Shape;138;p9"/>
          <p:cNvSpPr/>
          <p:nvPr/>
        </p:nvSpPr>
        <p:spPr>
          <a:xfrm>
            <a:off x="10149761" y="1090073"/>
            <a:ext cx="1598515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600">
                <a:solidFill>
                  <a:srgbClr val="FF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 7 min</a:t>
            </a:r>
            <a:endParaRPr b="1" sz="3600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2025-09-21T07:52:23Z</dcterms:created>
  <dc:creator>User</dc:creator>
</cp:coreProperties>
</file>