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P5MAH+Qi0DZMOEWfDwfqJeM2p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rt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0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/>
        </p:nvSpPr>
        <p:spPr>
          <a:xfrm>
            <a:off x="2124075" y="2287587"/>
            <a:ext cx="44640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الصَّفَّ السَّابع الْأَساسِيُّ</a:t>
            </a:r>
            <a:endParaRPr/>
          </a:p>
        </p:txBody>
      </p:sp>
      <p:sp>
        <p:nvSpPr>
          <p:cNvPr id="94" name="Google Shape;94;p1"/>
          <p:cNvSpPr txBox="1"/>
          <p:nvPr>
            <p:ph type="title"/>
          </p:nvPr>
        </p:nvSpPr>
        <p:spPr>
          <a:xfrm>
            <a:off x="611187" y="3232150"/>
            <a:ext cx="8075612" cy="27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شرحُ قصيدةِ: أرختْ عمَّانُ جدائلَها</a:t>
            </a:r>
            <a:br>
              <a:rPr b="0" i="0" lang="en-US" sz="4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للشَّاعر (حيدر محمود)  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404812"/>
            <a:ext cx="5510212" cy="163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-757237" y="0"/>
            <a:ext cx="10585450" cy="8678862"/>
          </a:xfrm>
          <a:prstGeom prst="rect">
            <a:avLst/>
          </a:prstGeom>
          <a:solidFill>
            <a:srgbClr val="C9F9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b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البيتُ الأوَّل :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أرختْ عمّان جدائلها فوق الكتفينِ 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فاهتزّ المجدُ وقبّلها بينَ الْعينيْنِ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المعاني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:  أرخت : أنزلتْ ألقتْ إلى الوراءِ.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اهتزّ : تحرَّكَ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جدائل : جمعٌ ، مفرده: جديلةٌ، وهي الضفيرةُ ( الشَّعرُ المنسوجُ بعضُه على بعضٍ)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الشّرح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يتحدَّثُ الشَّاعرُ عن مدينةِ عمَّانَ واصفًا جمالها عندما صورها بفتاةٍ جميلةٍ تلقي شعرَها على كتفيها، وصوَّرَ المجدَ والدًا لها، عندما رأها  قامَ وقبَّلها على جبينها 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الصُّورُالفنيَّةُ: 1.شبّه الشَّاعرُ عمّان بالفتاةِ الجميلةِ التي تُلقي شعرها على كتفيها 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2.شبَّه الشَّاعرُ المجدَ بالإنسان الذي انتفضَ وتحرَّكَ متأثرًا بجمالها، ثم قبَّلها على جبينها 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260350"/>
            <a:ext cx="2232025" cy="178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-1476375" y="115887"/>
            <a:ext cx="13393737" cy="75787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البيتُ الثَّاني : باركْ يا مجدُ منازلَها والأحبابا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وازرعْ بالوردِ مداخلَها بابًا بابًا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الشرح: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يطلبُ الشَّاعرُ إلى المجدِ أن يدعو بالبركةِ لمدينةِ عمّان ومنازلَها وأهلها، ويأمرُهُ أنْ يزرعَ مداخلَها بالورودِ.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صوَّرَ المجدَ إنسانًا يُوجَّهُ إليه طلبٌ.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الأساليب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بارك، ازرع، أسلوبا أمر ، يا مجدُ: أسلوب نداء. بابا بابا : توكيد لفظي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الورد دلالة على:  الحبِّ والسَّلامِ والجمالِ.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73137" y="4076700"/>
            <a:ext cx="345757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42862"/>
            <a:ext cx="8796337" cy="66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476250"/>
            <a:ext cx="82423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179387" y="0"/>
            <a:ext cx="9217025" cy="6807200"/>
          </a:xfrm>
          <a:prstGeom prst="rect">
            <a:avLst/>
          </a:prstGeom>
          <a:solidFill>
            <a:srgbClr val="FBA3A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البيت الخامس: 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يا رُمحًا عربيَّ القامة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قُرشيُّ الْحدّ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المعاني: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الرُّمحُ: الجمعُ أرماحُ ورماحٌ، قضيبٌ في رأسه نصلُ يُطعنُ به.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القامةِ: الطُّولِ.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الحدُّ: طرفُ الرمحِ 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قُرشيُّ : نسبة إلى قريش.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الشّرح: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يخاطبُ عمَّان ويقول : يا رمحًا عربيًّا قرشيًّا قويًّا، وهنا دلالة على أصالتها،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وعروبتها .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الصُّورةُ الفنيَّةُ: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شبَّه الشَّاعرُ عمَّانَ بالرُّمحِ القويِّ.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550" y="1695450"/>
            <a:ext cx="8199437" cy="45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-2557462" y="-100012"/>
            <a:ext cx="15338425" cy="669766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البيت السَّابع :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وانشرْ يا مجدُ براءتها  فوق الأطفال.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الشَّر ح: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يؤكِّدُ الشَّاعرُ أنَّ عمَّانَ رغمَ قوتها وبأسِها هي بريئة كالأطفالِ . (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استعارَ صفة البراءة ( وهي من صفات الإنسان) وأعطاها لعمانَ.)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البيت الثَّامن: لبست عمّان عباءَتها وزهت بالشالّ 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المعاني : الشَّال: قماشةٌ خفيفةٌ توضعُ على الرأسِ.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الشّرح: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هنا يشيرُ الشاَّعر من خلالِ وصفِ عمَّانَ بأنَّها امرأةٌ تضعُ الشالَ على رأسها إلى أصالتها ، ورقيِّها.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الشَّال : رمز العفَّةِ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الصُّورة الفنيَّة : شبَّه الشَّاعرُ عمَّان بامرأةٍ تضعُ شالًا على رأسها.</a:t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البيت التّاسع: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عمّان اختالي بجبالك، وتباهي بصمودِ رجالك 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الشرح: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يُخاطب الشّاعر مدينة عمّان مستخدمًا أسلوبَ النّداء، ليطلب منها أن تختال بجمالها الجغرافي ( جبالها الشّامخة )، كما يطلب منها أن تفتخرَ برجالها الأقوياء 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العناصر : لبست : عنصر حركة .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77950" y="-109537"/>
            <a:ext cx="11996737" cy="6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2012-11-09T12:47:44Z</dcterms:created>
  <dc:creator>PC</dc:creator>
</cp:coreProperties>
</file>