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bbN4fY5CXxXLe/vLxATXXP8T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735759ba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735759b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735759ba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8735759b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735759ba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735759b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735759ba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8735759b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0f7dc91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0f7dc9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735759ba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735759b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body"/>
          </p:nvPr>
        </p:nvSpPr>
        <p:spPr>
          <a:xfrm>
            <a:off x="681445" y="143691"/>
            <a:ext cx="10515600" cy="6048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                          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Every function and process in the body requires a source of energy.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energy is supplied initially by food, and released for use in the body after digestion and absorption.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184" y="3873137"/>
            <a:ext cx="3766559" cy="274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85503" y="310332"/>
            <a:ext cx="10515600" cy="609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three main nutrients, protein, fat, and carbohydrate, can all supply the body with energy, therefore said to have a calorific value or energy value: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 gram of protein = 4 kcal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1 gram of fat = 9 kcal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1 gram of carbohydrate = 4 kcal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Fat supplies over twice as much energy as the same weight of protein or carbohydrate.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Protein is normally only used as an energy supply once it has performed its primary functions of growth and repair or if the diet is deficient in fat or carbohydrate.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requirements:       </a:t>
            </a:r>
            <a:r>
              <a:rPr lang="en-US" sz="27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 sz="27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amount of energy used by the body is the energy expenditure.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varies widely from individual to individual, according to: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Age 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Sex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Occupation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Physical activity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State of the body (e.g. pregnancy, illness)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603069" y="4409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AutoNum type="arabicPeriod"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Young children require more energy for their size than adults as they are growing rapidly and tend to be very active most of the time.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With increasing age, the need of energy decreases, partly due to a slowing down of the body and partly because of reduced physical activity.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Gender ( sex)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Men tend to be larger in body size than women, so they have a higher metabolic rate and use more energy.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does not really apply to children.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Occupation and physical activity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amount of energy people use depends on their occupation and recreational activities.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Occupations are classified according to how active they are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sedentary: office workers, clerical tasks, drivers, pilots, teachers, journalists, clergy, doctors, lawyers, architects, and shop workers.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642257" y="12116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Moderately active: light industry and assembly plants, railway workers, postmen and women, joiners, plumbers, bus conductors, farm workers, builders’ labourers.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Very active: Coal miners, steel workers, dockers, forestry workers, army recruits, some farm workers, builders’ labourers, unskilled labourers.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838200" y="10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State of the body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838200" y="1237796"/>
            <a:ext cx="10515600" cy="5163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Pregnancy: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Extra energy is required for the growth of the baby, and the adjustment of the mother’s body to pregnancy.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Lactation: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Extra energy is required for the production of the milk, and some of this is laid down as fat stores during pregnancy.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Illness: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metabolism of the body may be raised at times during an illness or fever, but at other times may be decreased due to a reduction in physical activity.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idx="1" type="body"/>
          </p:nvPr>
        </p:nvSpPr>
        <p:spPr>
          <a:xfrm>
            <a:off x="707571" y="300446"/>
            <a:ext cx="10515600" cy="407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At least half of the energy released in the body is used for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basal metabolism (resting metabolism).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the amount of energy that is required to keep the body alive when it is at complete rest and warm.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used to keep the heart, lungs, and digestive system moving, to maintain the nerve impulses to and from the brain, and for all the necessary chemical reactions in the body.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496" y="4376057"/>
            <a:ext cx="6381750" cy="2481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668382" y="284207"/>
            <a:ext cx="10515600" cy="622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energy intake in food exceeds the amount of energy expended by an individual, then the excess is stored in the body as fat.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This is one of the major causes of obesity.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different for those who appear to be able to eat what they like without putting on weight.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likely that differences in metabolic rate ( the rate at which oxidation occurs), and the amount of heat produced by oxidation, account for this variation.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838200" y="365125"/>
            <a:ext cx="10515600" cy="2508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 intake         out         =    overweight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</a:t>
            </a:r>
            <a:r>
              <a:rPr lang="en-US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Energy Balance 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    out            intake      =  weight reduces  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838200" y="2612569"/>
            <a:ext cx="10515600" cy="3564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Foods</a:t>
            </a:r>
            <a:r>
              <a:rPr lang="en-US"/>
              <a:t> that have high energy values should be eaten in moderation by people who lead sedentary lives.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foods such as chocolates, sweets, crisps are particularly bad as they are energy dense, but contain very little nutrients.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or empty calories, because they are of little value to the body.</a:t>
            </a:r>
            <a:endParaRPr/>
          </a:p>
        </p:txBody>
      </p:sp>
      <p:cxnSp>
        <p:nvCxnSpPr>
          <p:cNvPr id="189" name="Google Shape;189;p20"/>
          <p:cNvCxnSpPr/>
          <p:nvPr/>
        </p:nvCxnSpPr>
        <p:spPr>
          <a:xfrm rot="10800000">
            <a:off x="1058091" y="365125"/>
            <a:ext cx="0" cy="523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0" name="Google Shape;190;p20"/>
          <p:cNvCxnSpPr/>
          <p:nvPr/>
        </p:nvCxnSpPr>
        <p:spPr>
          <a:xfrm rot="10800000">
            <a:off x="1058091" y="1587654"/>
            <a:ext cx="0" cy="47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1" name="Google Shape;191;p20"/>
          <p:cNvCxnSpPr/>
          <p:nvPr/>
        </p:nvCxnSpPr>
        <p:spPr>
          <a:xfrm>
            <a:off x="2860766" y="365125"/>
            <a:ext cx="0" cy="523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2" name="Google Shape;192;p20"/>
          <p:cNvCxnSpPr/>
          <p:nvPr/>
        </p:nvCxnSpPr>
        <p:spPr>
          <a:xfrm>
            <a:off x="2860766" y="1500266"/>
            <a:ext cx="0" cy="47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3" name="Google Shape;193;p20"/>
          <p:cNvSpPr/>
          <p:nvPr/>
        </p:nvSpPr>
        <p:spPr>
          <a:xfrm>
            <a:off x="1058091" y="4924697"/>
            <a:ext cx="470263" cy="78377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733697" y="951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 of energy in the body: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733697" y="1420677"/>
            <a:ext cx="10515600" cy="5123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is used in various forms in the body: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 sz="15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Mechanical energy: for the movement of muscles (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voluntarily or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involuntarily).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Chemical energy: for all chemical and metabolic reactions.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Heat energy: to maintain the body temperature.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Electrical energy: for the transmission of nervous impulses.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One form of energy can be converted into another form in the body, but all energy is supplied initially by food.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838200" y="379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Weight reduction:        </a:t>
            </a:r>
            <a:endParaRPr sz="30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 lose weight, a person must reduce the energy intake from food, so that the reserves of energy in body fat are used and weight is lost.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 increase in physical activity also helps.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weight- reducing diet involves calculating the day’s energy intake and reducing it to a level at which energy reserves will be used up.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550817" y="2711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important to take the advice of a doctor before attempting to lose weight, as some diet sheets are misguided and nutritionally unsound.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Weight reduction is gradual and fairly long-term process.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aim should be to change one’s eating habits to prevent future weight gain.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8411" y="3945799"/>
            <a:ext cx="7093131" cy="270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Effect of cooking on energy values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energy values of some foods can be increased considerably by adding fat.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fried egg has an energy value almost double that of a boiled egg.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( A boiled egg yields 80 kcal, a fried egg yields 150 kcal)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because most foods absorb a substantial amount of fat during frying.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603069" y="427899"/>
            <a:ext cx="10515600" cy="6168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They absorb even more if they are placed in fat before it has reached the correct cooking temperature.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Adding fat to a food e.g. butter to mashed potato or sweetcorn, also increases the energy value.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should be taken into account when planning meals, especially for someone who is on a weight-reducing diet.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Grilling foods such as chops and sausages is better than frying them, as some of the fat in the food will drain away, and reduce the energy value.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/>
        </p:nvSpPr>
        <p:spPr>
          <a:xfrm>
            <a:off x="535577" y="357519"/>
            <a:ext cx="109335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Low- energy sugar substitutes ( which are very sweet but have little energy value) can be used to reduce the energy value of drinks and other dishes, e.g. custard, which are traditionally sweet.</a:t>
            </a:r>
            <a:endParaRPr>
              <a:highlight>
                <a:srgbClr val="FFFF00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Foods that contain a high proportion of water, e.g. fruits and vegetables, are low in energy value as water yields no energy. Such foods are useful in weight- reducing diets.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535577" y="4276377"/>
            <a:ext cx="10515600" cy="21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Many special foods and meal substitutes are produced with the intention of helping people on weight- reducing diets, but they are often expensive, and do not necessarily help to re-educate people’s eating habits.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733698" y="31033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is better to follow a diet that contains: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Plenty of fruit and vegetables.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Balanced amount of protein, fat and carbohydrate. </a:t>
            </a: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98" y="3807122"/>
            <a:ext cx="4268152" cy="282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1900" y="1998075"/>
            <a:ext cx="34099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0104" y="2486003"/>
            <a:ext cx="4989194" cy="398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735759baf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8735759baf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g38735759b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8" y="121213"/>
            <a:ext cx="11930276" cy="18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8735759b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87" y="1934738"/>
            <a:ext cx="11819101" cy="46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8735759baf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8735759baf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g38735759ba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0" y="103350"/>
            <a:ext cx="12192001" cy="14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8735759baf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1825625"/>
            <a:ext cx="11548574" cy="46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735759baf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8735759baf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g38735759ba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71463"/>
            <a:ext cx="9118301" cy="631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735759baf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8735759baf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g38735759ba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125"/>
            <a:ext cx="12192001" cy="58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40f7dc91d9_0_0" title="examples of energy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0" y="868550"/>
            <a:ext cx="10898426" cy="3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735759baf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8735759baf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116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Foods that supply energy: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1306286"/>
            <a:ext cx="10515600" cy="487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three main nutrients, protein, fat and carbohydrate, all supply energy.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Fat, provides the most concentrated source of energy, weight for weight, so the most energy-dense foods are: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Fats ( lard, butter, margarine, suet)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Oils ( vegetable, nut, animal)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Fatty foods ( egg yolk, cheese, cream, meat)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Sugar, cereals, cereal products, starchy vegetables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release in the body: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is released in a reaction between glucose and oxygen, which takes place in all body cells.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360" y="2671762"/>
            <a:ext cx="8530046" cy="366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462" y="248169"/>
            <a:ext cx="10293531" cy="646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838200" y="235131"/>
            <a:ext cx="10515600" cy="594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reaction produces energy, with carbon dioxide and water as by-products.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Glucose + Oxygen                Energy  +  Carbon dioxide +Water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CO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            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reactions that produce energy involve B vitamins and phosphorus.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Iodine is also important: it is a part of the hormone thyroxine which controls the speed of energy release ( metabolic rate).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6"/>
          <p:cNvCxnSpPr/>
          <p:nvPr/>
        </p:nvCxnSpPr>
        <p:spPr>
          <a:xfrm>
            <a:off x="4167051" y="1946366"/>
            <a:ext cx="128016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838200" y="457200"/>
            <a:ext cx="10515600" cy="571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 all the glucose is converted to energy.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*Some is stored as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glycogen ( in the liver and muscles)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Some as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fat ( in adipose tissue under the skin)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Energy from glycogen can be released quickly (e.g. to run a race).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Energy stored as fat is released slowly (e.g. in time of fame)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1123406" y="1031966"/>
            <a:ext cx="653143" cy="1123405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Measurement of energy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is measured in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kilocalories( kcal) or kilojoules (kJ).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kilocalorie (calorie) is defined as: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amount of heat energy that is required to raise the temperature of 1 kilogram of pure water by 1C.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 kcal = 4.2 kJ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2022-05-01T17:34:41Z</dcterms:created>
  <dc:creator>User</dc:creator>
</cp:coreProperties>
</file>