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Tenor Sans"/>
      <p:regular r:id="rId19"/>
    </p:embeddedFont>
    <p:embeddedFont>
      <p:font typeface="Forum"/>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hNZSbUMpmEsS7ZZe8jslTt0aDs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orum-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nor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8ddf232a8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38ddf232a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4e719fdc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394e719fd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9.jpg"/><Relationship Id="rId6"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hyperlink" Target="https://www.youtube.com/watch?v=AQIQCOY_Im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quizlet.com/1094303062/dealing-with-teenage-anger-flash-cards/?i=6nro8j&amp;x=1qqt" TargetMode="External"/><Relationship Id="rId5" Type="http://schemas.openxmlformats.org/officeDocument/2006/relationships/image" Target="../media/image2.jp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87" name="Shape 87"/>
        <p:cNvGrpSpPr/>
        <p:nvPr/>
      </p:nvGrpSpPr>
      <p:grpSpPr>
        <a:xfrm>
          <a:off x="0" y="0"/>
          <a:ext cx="0" cy="0"/>
          <a:chOff x="0" y="0"/>
          <a:chExt cx="0" cy="0"/>
        </a:xfrm>
      </p:grpSpPr>
      <p:sp>
        <p:nvSpPr>
          <p:cNvPr id="88" name="Google Shape;88;p1"/>
          <p:cNvSpPr/>
          <p:nvPr/>
        </p:nvSpPr>
        <p:spPr>
          <a:xfrm>
            <a:off x="-65064" y="7402967"/>
            <a:ext cx="7006941" cy="1917765"/>
          </a:xfrm>
          <a:custGeom>
            <a:rect b="b" l="l" r="r" t="t"/>
            <a:pathLst>
              <a:path extrusionOk="0" h="812800" w="2969729">
                <a:moveTo>
                  <a:pt x="2969729" y="812800"/>
                </a:moveTo>
                <a:lnTo>
                  <a:pt x="0" y="812800"/>
                </a:lnTo>
                <a:lnTo>
                  <a:pt x="0" y="0"/>
                </a:lnTo>
                <a:lnTo>
                  <a:pt x="2969729" y="0"/>
                </a:lnTo>
                <a:close/>
              </a:path>
            </a:pathLst>
          </a:custGeom>
          <a:blipFill rotWithShape="1">
            <a:blip r:embed="rId3">
              <a:alphaModFix/>
            </a:blip>
            <a:stretch>
              <a:fillRect b="-71707" l="0" r="0" t="-71707"/>
            </a:stretch>
          </a:blipFill>
          <a:ln>
            <a:noFill/>
          </a:ln>
        </p:spPr>
      </p:sp>
      <p:sp>
        <p:nvSpPr>
          <p:cNvPr id="89" name="Google Shape;89;p1"/>
          <p:cNvSpPr/>
          <p:nvPr/>
        </p:nvSpPr>
        <p:spPr>
          <a:xfrm>
            <a:off x="-364787" y="956160"/>
            <a:ext cx="7371728" cy="7948348"/>
          </a:xfrm>
          <a:custGeom>
            <a:rect b="b" l="l" r="r" t="t"/>
            <a:pathLst>
              <a:path extrusionOk="0" h="1997211" w="1852321">
                <a:moveTo>
                  <a:pt x="1852321" y="359639"/>
                </a:moveTo>
                <a:cubicBezTo>
                  <a:pt x="1851194" y="359639"/>
                  <a:pt x="1850066" y="359639"/>
                  <a:pt x="1848938" y="358484"/>
                </a:cubicBezTo>
                <a:cubicBezTo>
                  <a:pt x="1843301" y="357328"/>
                  <a:pt x="1836535" y="358484"/>
                  <a:pt x="1833153" y="352705"/>
                </a:cubicBezTo>
                <a:cubicBezTo>
                  <a:pt x="1832025" y="350394"/>
                  <a:pt x="1828642" y="348083"/>
                  <a:pt x="1826387" y="346927"/>
                </a:cubicBezTo>
                <a:cubicBezTo>
                  <a:pt x="1821877" y="342304"/>
                  <a:pt x="1816239" y="337682"/>
                  <a:pt x="1810601" y="333059"/>
                </a:cubicBezTo>
                <a:lnTo>
                  <a:pt x="1800453" y="322658"/>
                </a:lnTo>
                <a:cubicBezTo>
                  <a:pt x="1799326" y="321502"/>
                  <a:pt x="1799326" y="320347"/>
                  <a:pt x="1799326" y="319191"/>
                </a:cubicBezTo>
                <a:cubicBezTo>
                  <a:pt x="1797070" y="316880"/>
                  <a:pt x="1793688" y="314568"/>
                  <a:pt x="1790305" y="314568"/>
                </a:cubicBezTo>
                <a:cubicBezTo>
                  <a:pt x="1784667" y="313413"/>
                  <a:pt x="1779029" y="313413"/>
                  <a:pt x="1773391" y="312257"/>
                </a:cubicBezTo>
                <a:lnTo>
                  <a:pt x="1768881" y="312257"/>
                </a:lnTo>
                <a:cubicBezTo>
                  <a:pt x="1763243" y="309946"/>
                  <a:pt x="1758733" y="308790"/>
                  <a:pt x="1753095" y="309946"/>
                </a:cubicBezTo>
                <a:cubicBezTo>
                  <a:pt x="1750840" y="309946"/>
                  <a:pt x="1748585" y="309946"/>
                  <a:pt x="1747457" y="307634"/>
                </a:cubicBezTo>
                <a:cubicBezTo>
                  <a:pt x="1746330" y="305323"/>
                  <a:pt x="1744075" y="304167"/>
                  <a:pt x="1742947" y="303012"/>
                </a:cubicBezTo>
                <a:cubicBezTo>
                  <a:pt x="1740692" y="300701"/>
                  <a:pt x="1737309" y="299545"/>
                  <a:pt x="1735054" y="298389"/>
                </a:cubicBezTo>
                <a:cubicBezTo>
                  <a:pt x="1730544" y="294922"/>
                  <a:pt x="1727161" y="291455"/>
                  <a:pt x="1721523" y="291455"/>
                </a:cubicBezTo>
                <a:cubicBezTo>
                  <a:pt x="1717013" y="291455"/>
                  <a:pt x="1712503" y="290300"/>
                  <a:pt x="1707992" y="289144"/>
                </a:cubicBezTo>
                <a:cubicBezTo>
                  <a:pt x="1706865" y="289144"/>
                  <a:pt x="1706865" y="289144"/>
                  <a:pt x="1706865" y="287988"/>
                </a:cubicBezTo>
                <a:cubicBezTo>
                  <a:pt x="1703482" y="283366"/>
                  <a:pt x="1697844" y="282210"/>
                  <a:pt x="1692207" y="282210"/>
                </a:cubicBezTo>
                <a:cubicBezTo>
                  <a:pt x="1689951" y="282210"/>
                  <a:pt x="1687696" y="281054"/>
                  <a:pt x="1687696" y="279899"/>
                </a:cubicBezTo>
                <a:cubicBezTo>
                  <a:pt x="1686569" y="276432"/>
                  <a:pt x="1684314" y="275276"/>
                  <a:pt x="1682058" y="275276"/>
                </a:cubicBezTo>
                <a:cubicBezTo>
                  <a:pt x="1678676" y="275276"/>
                  <a:pt x="1675293" y="274120"/>
                  <a:pt x="1673038" y="275276"/>
                </a:cubicBezTo>
                <a:cubicBezTo>
                  <a:pt x="1664017" y="278743"/>
                  <a:pt x="1657252" y="271809"/>
                  <a:pt x="1649359" y="270653"/>
                </a:cubicBezTo>
                <a:lnTo>
                  <a:pt x="1648231" y="269498"/>
                </a:lnTo>
                <a:cubicBezTo>
                  <a:pt x="1645976" y="263719"/>
                  <a:pt x="1640338" y="263719"/>
                  <a:pt x="1634701" y="262564"/>
                </a:cubicBezTo>
                <a:cubicBezTo>
                  <a:pt x="1634701" y="261408"/>
                  <a:pt x="1635828" y="261408"/>
                  <a:pt x="1635828" y="260252"/>
                </a:cubicBezTo>
                <a:cubicBezTo>
                  <a:pt x="1634701" y="260252"/>
                  <a:pt x="1633573" y="261408"/>
                  <a:pt x="1631318" y="261408"/>
                </a:cubicBezTo>
                <a:cubicBezTo>
                  <a:pt x="1630190" y="261408"/>
                  <a:pt x="1627935" y="262564"/>
                  <a:pt x="1626808" y="261408"/>
                </a:cubicBezTo>
                <a:cubicBezTo>
                  <a:pt x="1624553" y="257941"/>
                  <a:pt x="1621170" y="254474"/>
                  <a:pt x="1621170" y="251007"/>
                </a:cubicBezTo>
                <a:cubicBezTo>
                  <a:pt x="1621170" y="247540"/>
                  <a:pt x="1617787" y="247540"/>
                  <a:pt x="1616660" y="246384"/>
                </a:cubicBezTo>
                <a:lnTo>
                  <a:pt x="1614404" y="246384"/>
                </a:lnTo>
                <a:cubicBezTo>
                  <a:pt x="1609894" y="241762"/>
                  <a:pt x="1605384" y="240606"/>
                  <a:pt x="1599746" y="244073"/>
                </a:cubicBezTo>
                <a:cubicBezTo>
                  <a:pt x="1598618" y="240606"/>
                  <a:pt x="1600874" y="235983"/>
                  <a:pt x="1596363" y="234828"/>
                </a:cubicBezTo>
                <a:lnTo>
                  <a:pt x="1596363" y="233672"/>
                </a:lnTo>
                <a:cubicBezTo>
                  <a:pt x="1598618" y="227894"/>
                  <a:pt x="1595236" y="224427"/>
                  <a:pt x="1590726" y="222116"/>
                </a:cubicBezTo>
                <a:cubicBezTo>
                  <a:pt x="1587343" y="219804"/>
                  <a:pt x="1586215" y="217493"/>
                  <a:pt x="1586215" y="214026"/>
                </a:cubicBezTo>
                <a:lnTo>
                  <a:pt x="1586215" y="209403"/>
                </a:lnTo>
                <a:cubicBezTo>
                  <a:pt x="1581705" y="208248"/>
                  <a:pt x="1579450" y="203625"/>
                  <a:pt x="1577195" y="200158"/>
                </a:cubicBezTo>
                <a:cubicBezTo>
                  <a:pt x="1576067" y="195535"/>
                  <a:pt x="1573812" y="192068"/>
                  <a:pt x="1571557" y="188601"/>
                </a:cubicBezTo>
                <a:cubicBezTo>
                  <a:pt x="1569302" y="185134"/>
                  <a:pt x="1564791" y="182823"/>
                  <a:pt x="1564791" y="177045"/>
                </a:cubicBezTo>
                <a:cubicBezTo>
                  <a:pt x="1564791" y="173578"/>
                  <a:pt x="1563664" y="170111"/>
                  <a:pt x="1562536" y="166644"/>
                </a:cubicBezTo>
                <a:cubicBezTo>
                  <a:pt x="1560281" y="162021"/>
                  <a:pt x="1558026" y="158554"/>
                  <a:pt x="1554643" y="153932"/>
                </a:cubicBezTo>
                <a:cubicBezTo>
                  <a:pt x="1556898" y="150465"/>
                  <a:pt x="1559153" y="148153"/>
                  <a:pt x="1555771" y="144686"/>
                </a:cubicBezTo>
                <a:lnTo>
                  <a:pt x="1555771" y="142375"/>
                </a:lnTo>
                <a:cubicBezTo>
                  <a:pt x="1555771" y="141219"/>
                  <a:pt x="1554643" y="140064"/>
                  <a:pt x="1554643" y="138908"/>
                </a:cubicBezTo>
                <a:cubicBezTo>
                  <a:pt x="1553516" y="137752"/>
                  <a:pt x="1551261" y="136597"/>
                  <a:pt x="1550133" y="135441"/>
                </a:cubicBezTo>
                <a:cubicBezTo>
                  <a:pt x="1546750" y="131974"/>
                  <a:pt x="1544495" y="127351"/>
                  <a:pt x="1538857" y="129663"/>
                </a:cubicBezTo>
                <a:cubicBezTo>
                  <a:pt x="1536602" y="125040"/>
                  <a:pt x="1535475" y="120417"/>
                  <a:pt x="1534347" y="115795"/>
                </a:cubicBezTo>
                <a:cubicBezTo>
                  <a:pt x="1533219" y="112328"/>
                  <a:pt x="1532092" y="110016"/>
                  <a:pt x="1530964" y="106549"/>
                </a:cubicBezTo>
                <a:lnTo>
                  <a:pt x="1530964" y="105394"/>
                </a:lnTo>
                <a:cubicBezTo>
                  <a:pt x="1533219" y="100771"/>
                  <a:pt x="1529837" y="97304"/>
                  <a:pt x="1529837" y="93837"/>
                </a:cubicBezTo>
                <a:cubicBezTo>
                  <a:pt x="1529837" y="91526"/>
                  <a:pt x="1527582" y="89215"/>
                  <a:pt x="1526454" y="86903"/>
                </a:cubicBezTo>
                <a:cubicBezTo>
                  <a:pt x="1525326" y="83436"/>
                  <a:pt x="1521944" y="81125"/>
                  <a:pt x="1521944" y="77658"/>
                </a:cubicBezTo>
                <a:lnTo>
                  <a:pt x="1521944" y="59167"/>
                </a:lnTo>
                <a:cubicBezTo>
                  <a:pt x="1520816" y="52233"/>
                  <a:pt x="1518561" y="48766"/>
                  <a:pt x="1510668" y="47611"/>
                </a:cubicBezTo>
                <a:cubicBezTo>
                  <a:pt x="1509541" y="47611"/>
                  <a:pt x="1508413" y="47611"/>
                  <a:pt x="1508413" y="46455"/>
                </a:cubicBezTo>
                <a:cubicBezTo>
                  <a:pt x="1506158" y="42988"/>
                  <a:pt x="1502775" y="41832"/>
                  <a:pt x="1498265" y="40677"/>
                </a:cubicBezTo>
                <a:cubicBezTo>
                  <a:pt x="1494882" y="40677"/>
                  <a:pt x="1492627" y="40677"/>
                  <a:pt x="1490372" y="41832"/>
                </a:cubicBezTo>
                <a:cubicBezTo>
                  <a:pt x="1484734" y="45299"/>
                  <a:pt x="1479096" y="48766"/>
                  <a:pt x="1474586" y="53389"/>
                </a:cubicBezTo>
                <a:cubicBezTo>
                  <a:pt x="1468948" y="58012"/>
                  <a:pt x="1464438" y="61479"/>
                  <a:pt x="1457672" y="58012"/>
                </a:cubicBezTo>
                <a:lnTo>
                  <a:pt x="1455417" y="58012"/>
                </a:lnTo>
                <a:cubicBezTo>
                  <a:pt x="1453162" y="56856"/>
                  <a:pt x="1449779" y="55700"/>
                  <a:pt x="1447524" y="54545"/>
                </a:cubicBezTo>
                <a:cubicBezTo>
                  <a:pt x="1446397" y="55700"/>
                  <a:pt x="1445269" y="56856"/>
                  <a:pt x="1441886" y="55700"/>
                </a:cubicBezTo>
                <a:cubicBezTo>
                  <a:pt x="1435121" y="54545"/>
                  <a:pt x="1429483" y="53389"/>
                  <a:pt x="1423845" y="48766"/>
                </a:cubicBezTo>
                <a:cubicBezTo>
                  <a:pt x="1422718" y="47611"/>
                  <a:pt x="1420463" y="47611"/>
                  <a:pt x="1419335" y="47611"/>
                </a:cubicBezTo>
                <a:cubicBezTo>
                  <a:pt x="1414825" y="46455"/>
                  <a:pt x="1409187" y="45299"/>
                  <a:pt x="1403549" y="42988"/>
                </a:cubicBezTo>
                <a:cubicBezTo>
                  <a:pt x="1408059" y="39521"/>
                  <a:pt x="1406932" y="37210"/>
                  <a:pt x="1404677" y="34899"/>
                </a:cubicBezTo>
                <a:cubicBezTo>
                  <a:pt x="1401294" y="30276"/>
                  <a:pt x="1396784" y="30276"/>
                  <a:pt x="1393401" y="32587"/>
                </a:cubicBezTo>
                <a:cubicBezTo>
                  <a:pt x="1385508" y="36054"/>
                  <a:pt x="1377615" y="40677"/>
                  <a:pt x="1368594" y="44144"/>
                </a:cubicBezTo>
                <a:cubicBezTo>
                  <a:pt x="1365212" y="46455"/>
                  <a:pt x="1360702" y="47611"/>
                  <a:pt x="1356191" y="48766"/>
                </a:cubicBezTo>
                <a:cubicBezTo>
                  <a:pt x="1352809" y="49922"/>
                  <a:pt x="1349426" y="48766"/>
                  <a:pt x="1346043" y="49922"/>
                </a:cubicBezTo>
                <a:cubicBezTo>
                  <a:pt x="1342661" y="51078"/>
                  <a:pt x="1339278" y="52233"/>
                  <a:pt x="1334767" y="51078"/>
                </a:cubicBezTo>
                <a:cubicBezTo>
                  <a:pt x="1333640" y="51078"/>
                  <a:pt x="1331385" y="52233"/>
                  <a:pt x="1330257" y="52233"/>
                </a:cubicBezTo>
                <a:cubicBezTo>
                  <a:pt x="1328002" y="53389"/>
                  <a:pt x="1326875" y="54545"/>
                  <a:pt x="1324619" y="53389"/>
                </a:cubicBezTo>
                <a:cubicBezTo>
                  <a:pt x="1320109" y="53389"/>
                  <a:pt x="1317854" y="55700"/>
                  <a:pt x="1315599" y="58012"/>
                </a:cubicBezTo>
                <a:cubicBezTo>
                  <a:pt x="1313344" y="60323"/>
                  <a:pt x="1311089" y="64946"/>
                  <a:pt x="1308834" y="66101"/>
                </a:cubicBezTo>
                <a:cubicBezTo>
                  <a:pt x="1305451" y="67257"/>
                  <a:pt x="1303196" y="69568"/>
                  <a:pt x="1300940" y="71880"/>
                </a:cubicBezTo>
                <a:cubicBezTo>
                  <a:pt x="1298685" y="74191"/>
                  <a:pt x="1296430" y="75347"/>
                  <a:pt x="1294175" y="76502"/>
                </a:cubicBezTo>
                <a:cubicBezTo>
                  <a:pt x="1290792" y="78814"/>
                  <a:pt x="1287410" y="79969"/>
                  <a:pt x="1284027" y="82281"/>
                </a:cubicBezTo>
                <a:cubicBezTo>
                  <a:pt x="1280644" y="85748"/>
                  <a:pt x="1276134" y="88059"/>
                  <a:pt x="1271624" y="88059"/>
                </a:cubicBezTo>
                <a:cubicBezTo>
                  <a:pt x="1267113" y="89215"/>
                  <a:pt x="1261476" y="89215"/>
                  <a:pt x="1256965" y="92682"/>
                </a:cubicBezTo>
                <a:cubicBezTo>
                  <a:pt x="1256965" y="92682"/>
                  <a:pt x="1255838" y="93837"/>
                  <a:pt x="1254710" y="93837"/>
                </a:cubicBezTo>
                <a:cubicBezTo>
                  <a:pt x="1250200" y="93837"/>
                  <a:pt x="1245690" y="92682"/>
                  <a:pt x="1241179" y="92682"/>
                </a:cubicBezTo>
                <a:cubicBezTo>
                  <a:pt x="1237797" y="92682"/>
                  <a:pt x="1232159" y="91526"/>
                  <a:pt x="1229904" y="97304"/>
                </a:cubicBezTo>
                <a:cubicBezTo>
                  <a:pt x="1229904" y="97304"/>
                  <a:pt x="1228776" y="98460"/>
                  <a:pt x="1227649" y="98460"/>
                </a:cubicBezTo>
                <a:cubicBezTo>
                  <a:pt x="1224266" y="99616"/>
                  <a:pt x="1220883" y="101927"/>
                  <a:pt x="1217501" y="103082"/>
                </a:cubicBezTo>
                <a:cubicBezTo>
                  <a:pt x="1217501" y="105394"/>
                  <a:pt x="1214118" y="106549"/>
                  <a:pt x="1211863" y="106549"/>
                </a:cubicBezTo>
                <a:cubicBezTo>
                  <a:pt x="1201715" y="105394"/>
                  <a:pt x="1192694" y="105394"/>
                  <a:pt x="1182546" y="101927"/>
                </a:cubicBezTo>
                <a:cubicBezTo>
                  <a:pt x="1178036" y="100771"/>
                  <a:pt x="1173525" y="98460"/>
                  <a:pt x="1167887" y="96149"/>
                </a:cubicBezTo>
                <a:cubicBezTo>
                  <a:pt x="1166760" y="96149"/>
                  <a:pt x="1165632" y="94993"/>
                  <a:pt x="1164505" y="94993"/>
                </a:cubicBezTo>
                <a:cubicBezTo>
                  <a:pt x="1156612" y="94993"/>
                  <a:pt x="1148719" y="96149"/>
                  <a:pt x="1139698" y="96149"/>
                </a:cubicBezTo>
                <a:lnTo>
                  <a:pt x="1138571" y="96149"/>
                </a:lnTo>
                <a:cubicBezTo>
                  <a:pt x="1134060" y="93837"/>
                  <a:pt x="1128423" y="94993"/>
                  <a:pt x="1123912" y="98460"/>
                </a:cubicBezTo>
                <a:cubicBezTo>
                  <a:pt x="1122785" y="99616"/>
                  <a:pt x="1120530" y="100771"/>
                  <a:pt x="1119402" y="100771"/>
                </a:cubicBezTo>
                <a:cubicBezTo>
                  <a:pt x="1113764" y="99616"/>
                  <a:pt x="1109254" y="98460"/>
                  <a:pt x="1103616" y="97304"/>
                </a:cubicBezTo>
                <a:cubicBezTo>
                  <a:pt x="1097978" y="96149"/>
                  <a:pt x="1093468" y="94993"/>
                  <a:pt x="1087830" y="94993"/>
                </a:cubicBezTo>
                <a:cubicBezTo>
                  <a:pt x="1083320" y="94993"/>
                  <a:pt x="1078810" y="93837"/>
                  <a:pt x="1074299" y="91526"/>
                </a:cubicBezTo>
                <a:cubicBezTo>
                  <a:pt x="1069789" y="89215"/>
                  <a:pt x="1065279" y="88059"/>
                  <a:pt x="1060769" y="85748"/>
                </a:cubicBezTo>
                <a:cubicBezTo>
                  <a:pt x="1058513" y="84592"/>
                  <a:pt x="1055131" y="84592"/>
                  <a:pt x="1051748" y="83436"/>
                </a:cubicBezTo>
                <a:cubicBezTo>
                  <a:pt x="1051748" y="79969"/>
                  <a:pt x="1052875" y="77658"/>
                  <a:pt x="1052875" y="75347"/>
                </a:cubicBezTo>
                <a:cubicBezTo>
                  <a:pt x="1047238" y="77658"/>
                  <a:pt x="1043855" y="76502"/>
                  <a:pt x="1040472" y="74191"/>
                </a:cubicBezTo>
                <a:cubicBezTo>
                  <a:pt x="1038217" y="73035"/>
                  <a:pt x="1034834" y="73035"/>
                  <a:pt x="1032579" y="71880"/>
                </a:cubicBezTo>
                <a:lnTo>
                  <a:pt x="1029197" y="71880"/>
                </a:lnTo>
                <a:cubicBezTo>
                  <a:pt x="1024686" y="69568"/>
                  <a:pt x="1019048" y="69568"/>
                  <a:pt x="1013411" y="69568"/>
                </a:cubicBezTo>
                <a:cubicBezTo>
                  <a:pt x="1006645" y="69568"/>
                  <a:pt x="998752" y="68413"/>
                  <a:pt x="991987" y="63790"/>
                </a:cubicBezTo>
                <a:cubicBezTo>
                  <a:pt x="986349" y="60323"/>
                  <a:pt x="979584" y="58012"/>
                  <a:pt x="972818" y="59167"/>
                </a:cubicBezTo>
                <a:cubicBezTo>
                  <a:pt x="969435" y="60323"/>
                  <a:pt x="966053" y="62634"/>
                  <a:pt x="962670" y="63790"/>
                </a:cubicBezTo>
                <a:cubicBezTo>
                  <a:pt x="957032" y="66101"/>
                  <a:pt x="952522" y="70724"/>
                  <a:pt x="946884" y="73035"/>
                </a:cubicBezTo>
                <a:cubicBezTo>
                  <a:pt x="941246" y="75347"/>
                  <a:pt x="934481" y="77658"/>
                  <a:pt x="927715" y="79969"/>
                </a:cubicBezTo>
                <a:cubicBezTo>
                  <a:pt x="924333" y="81125"/>
                  <a:pt x="920950" y="83436"/>
                  <a:pt x="917567" y="84592"/>
                </a:cubicBezTo>
                <a:cubicBezTo>
                  <a:pt x="911930" y="86903"/>
                  <a:pt x="907419" y="88059"/>
                  <a:pt x="901781" y="90370"/>
                </a:cubicBezTo>
                <a:cubicBezTo>
                  <a:pt x="898399" y="91526"/>
                  <a:pt x="893888" y="94993"/>
                  <a:pt x="890506" y="96149"/>
                </a:cubicBezTo>
                <a:cubicBezTo>
                  <a:pt x="883740" y="98460"/>
                  <a:pt x="876975" y="101927"/>
                  <a:pt x="869082" y="103082"/>
                </a:cubicBezTo>
                <a:cubicBezTo>
                  <a:pt x="865699" y="104238"/>
                  <a:pt x="864572" y="106549"/>
                  <a:pt x="862316" y="107705"/>
                </a:cubicBezTo>
                <a:lnTo>
                  <a:pt x="852168" y="111172"/>
                </a:lnTo>
                <a:cubicBezTo>
                  <a:pt x="845403" y="113483"/>
                  <a:pt x="839765" y="115795"/>
                  <a:pt x="833000" y="116950"/>
                </a:cubicBezTo>
                <a:cubicBezTo>
                  <a:pt x="829617" y="118106"/>
                  <a:pt x="825107" y="119262"/>
                  <a:pt x="821724" y="120417"/>
                </a:cubicBezTo>
                <a:cubicBezTo>
                  <a:pt x="820597" y="120417"/>
                  <a:pt x="820597" y="121573"/>
                  <a:pt x="819469" y="121573"/>
                </a:cubicBezTo>
                <a:cubicBezTo>
                  <a:pt x="817214" y="123884"/>
                  <a:pt x="814959" y="126196"/>
                  <a:pt x="811576" y="127351"/>
                </a:cubicBezTo>
                <a:cubicBezTo>
                  <a:pt x="805938" y="129663"/>
                  <a:pt x="800300" y="131974"/>
                  <a:pt x="794662" y="133130"/>
                </a:cubicBezTo>
                <a:cubicBezTo>
                  <a:pt x="792407" y="134285"/>
                  <a:pt x="789025" y="134285"/>
                  <a:pt x="786769" y="134285"/>
                </a:cubicBezTo>
                <a:cubicBezTo>
                  <a:pt x="780004" y="135441"/>
                  <a:pt x="773239" y="138908"/>
                  <a:pt x="766473" y="141219"/>
                </a:cubicBezTo>
                <a:cubicBezTo>
                  <a:pt x="760835" y="143531"/>
                  <a:pt x="755198" y="144686"/>
                  <a:pt x="750687" y="146998"/>
                </a:cubicBezTo>
                <a:cubicBezTo>
                  <a:pt x="743922" y="149309"/>
                  <a:pt x="737156" y="151620"/>
                  <a:pt x="733774" y="158554"/>
                </a:cubicBezTo>
                <a:cubicBezTo>
                  <a:pt x="733774" y="159710"/>
                  <a:pt x="731519" y="159710"/>
                  <a:pt x="731519" y="159710"/>
                </a:cubicBezTo>
                <a:cubicBezTo>
                  <a:pt x="728136" y="160866"/>
                  <a:pt x="723626" y="162021"/>
                  <a:pt x="720243" y="163177"/>
                </a:cubicBezTo>
                <a:cubicBezTo>
                  <a:pt x="719115" y="164333"/>
                  <a:pt x="717988" y="163177"/>
                  <a:pt x="717988" y="162021"/>
                </a:cubicBezTo>
                <a:cubicBezTo>
                  <a:pt x="716860" y="157399"/>
                  <a:pt x="716860" y="151620"/>
                  <a:pt x="710095" y="149309"/>
                </a:cubicBezTo>
                <a:lnTo>
                  <a:pt x="708967" y="148153"/>
                </a:lnTo>
                <a:cubicBezTo>
                  <a:pt x="708967" y="142375"/>
                  <a:pt x="704457" y="140064"/>
                  <a:pt x="699947" y="137752"/>
                </a:cubicBezTo>
                <a:cubicBezTo>
                  <a:pt x="695436" y="135441"/>
                  <a:pt x="692054" y="134285"/>
                  <a:pt x="688671" y="129663"/>
                </a:cubicBezTo>
                <a:cubicBezTo>
                  <a:pt x="686416" y="126196"/>
                  <a:pt x="681906" y="123884"/>
                  <a:pt x="678523" y="120417"/>
                </a:cubicBezTo>
                <a:cubicBezTo>
                  <a:pt x="675140" y="118106"/>
                  <a:pt x="670630" y="116950"/>
                  <a:pt x="668375" y="112328"/>
                </a:cubicBezTo>
                <a:cubicBezTo>
                  <a:pt x="667247" y="110016"/>
                  <a:pt x="664992" y="108861"/>
                  <a:pt x="662737" y="106549"/>
                </a:cubicBezTo>
                <a:cubicBezTo>
                  <a:pt x="663865" y="106549"/>
                  <a:pt x="661609" y="106549"/>
                  <a:pt x="660482" y="105394"/>
                </a:cubicBezTo>
                <a:cubicBezTo>
                  <a:pt x="659354" y="104238"/>
                  <a:pt x="658227" y="104238"/>
                  <a:pt x="657099" y="103082"/>
                </a:cubicBezTo>
                <a:cubicBezTo>
                  <a:pt x="655972" y="100771"/>
                  <a:pt x="654844" y="98460"/>
                  <a:pt x="651461" y="98460"/>
                </a:cubicBezTo>
                <a:cubicBezTo>
                  <a:pt x="650334" y="98460"/>
                  <a:pt x="649206" y="97304"/>
                  <a:pt x="648079" y="96149"/>
                </a:cubicBezTo>
                <a:cubicBezTo>
                  <a:pt x="646951" y="96149"/>
                  <a:pt x="645823" y="94993"/>
                  <a:pt x="643568" y="94993"/>
                </a:cubicBezTo>
                <a:lnTo>
                  <a:pt x="630038" y="88059"/>
                </a:lnTo>
                <a:cubicBezTo>
                  <a:pt x="626655" y="85748"/>
                  <a:pt x="623272" y="82281"/>
                  <a:pt x="618762" y="81125"/>
                </a:cubicBezTo>
                <a:cubicBezTo>
                  <a:pt x="611996" y="78814"/>
                  <a:pt x="606359" y="75347"/>
                  <a:pt x="601848" y="69568"/>
                </a:cubicBezTo>
                <a:cubicBezTo>
                  <a:pt x="597338" y="63790"/>
                  <a:pt x="591700" y="60323"/>
                  <a:pt x="584935" y="56856"/>
                </a:cubicBezTo>
                <a:cubicBezTo>
                  <a:pt x="581552" y="54545"/>
                  <a:pt x="578169" y="53389"/>
                  <a:pt x="575914" y="52233"/>
                </a:cubicBezTo>
                <a:cubicBezTo>
                  <a:pt x="571404" y="48766"/>
                  <a:pt x="565766" y="46455"/>
                  <a:pt x="560128" y="44144"/>
                </a:cubicBezTo>
                <a:cubicBezTo>
                  <a:pt x="562383" y="40677"/>
                  <a:pt x="561256" y="40677"/>
                  <a:pt x="559001" y="39521"/>
                </a:cubicBezTo>
                <a:cubicBezTo>
                  <a:pt x="556746" y="38365"/>
                  <a:pt x="554491" y="38365"/>
                  <a:pt x="553363" y="37210"/>
                </a:cubicBezTo>
                <a:cubicBezTo>
                  <a:pt x="552235" y="33743"/>
                  <a:pt x="548853" y="33743"/>
                  <a:pt x="546598" y="31432"/>
                </a:cubicBezTo>
                <a:cubicBezTo>
                  <a:pt x="543215" y="27965"/>
                  <a:pt x="538705" y="24498"/>
                  <a:pt x="535322" y="21031"/>
                </a:cubicBezTo>
                <a:cubicBezTo>
                  <a:pt x="534194" y="19875"/>
                  <a:pt x="533067" y="18719"/>
                  <a:pt x="531939" y="18719"/>
                </a:cubicBezTo>
                <a:cubicBezTo>
                  <a:pt x="522919" y="17564"/>
                  <a:pt x="516153" y="11785"/>
                  <a:pt x="508260" y="8318"/>
                </a:cubicBezTo>
                <a:cubicBezTo>
                  <a:pt x="507133" y="7163"/>
                  <a:pt x="504878" y="6007"/>
                  <a:pt x="503750" y="6007"/>
                </a:cubicBezTo>
                <a:cubicBezTo>
                  <a:pt x="499240" y="6007"/>
                  <a:pt x="494729" y="7163"/>
                  <a:pt x="489092" y="7163"/>
                </a:cubicBezTo>
                <a:cubicBezTo>
                  <a:pt x="484581" y="7163"/>
                  <a:pt x="478943" y="6007"/>
                  <a:pt x="474433" y="4851"/>
                </a:cubicBezTo>
                <a:cubicBezTo>
                  <a:pt x="469923" y="3696"/>
                  <a:pt x="465413" y="3696"/>
                  <a:pt x="460902" y="1270"/>
                </a:cubicBezTo>
                <a:cubicBezTo>
                  <a:pt x="456392" y="0"/>
                  <a:pt x="453009" y="2540"/>
                  <a:pt x="449627" y="1270"/>
                </a:cubicBezTo>
                <a:cubicBezTo>
                  <a:pt x="447372" y="2540"/>
                  <a:pt x="441734" y="4851"/>
                  <a:pt x="438351" y="7163"/>
                </a:cubicBezTo>
                <a:cubicBezTo>
                  <a:pt x="433841" y="9474"/>
                  <a:pt x="429330" y="12941"/>
                  <a:pt x="424820" y="16408"/>
                </a:cubicBezTo>
                <a:cubicBezTo>
                  <a:pt x="419182" y="19875"/>
                  <a:pt x="412417" y="23342"/>
                  <a:pt x="405652" y="26809"/>
                </a:cubicBezTo>
                <a:cubicBezTo>
                  <a:pt x="404524" y="27965"/>
                  <a:pt x="402269" y="27965"/>
                  <a:pt x="400014" y="26809"/>
                </a:cubicBezTo>
                <a:cubicBezTo>
                  <a:pt x="397759" y="25653"/>
                  <a:pt x="395503" y="26809"/>
                  <a:pt x="393248" y="27965"/>
                </a:cubicBezTo>
                <a:cubicBezTo>
                  <a:pt x="389866" y="30276"/>
                  <a:pt x="385355" y="31432"/>
                  <a:pt x="381973" y="33743"/>
                </a:cubicBezTo>
                <a:cubicBezTo>
                  <a:pt x="376335" y="38365"/>
                  <a:pt x="370697" y="44144"/>
                  <a:pt x="362804" y="45299"/>
                </a:cubicBezTo>
                <a:cubicBezTo>
                  <a:pt x="358294" y="45299"/>
                  <a:pt x="353783" y="48766"/>
                  <a:pt x="349273" y="48766"/>
                </a:cubicBezTo>
                <a:cubicBezTo>
                  <a:pt x="345890" y="48766"/>
                  <a:pt x="343635" y="48766"/>
                  <a:pt x="340253" y="49922"/>
                </a:cubicBezTo>
                <a:cubicBezTo>
                  <a:pt x="335742" y="51078"/>
                  <a:pt x="331232" y="53389"/>
                  <a:pt x="325594" y="53389"/>
                </a:cubicBezTo>
                <a:cubicBezTo>
                  <a:pt x="318829" y="53389"/>
                  <a:pt x="313191" y="56856"/>
                  <a:pt x="306426" y="59167"/>
                </a:cubicBezTo>
                <a:cubicBezTo>
                  <a:pt x="299660" y="62634"/>
                  <a:pt x="294022" y="66101"/>
                  <a:pt x="287257" y="69568"/>
                </a:cubicBezTo>
                <a:cubicBezTo>
                  <a:pt x="282747" y="71880"/>
                  <a:pt x="278236" y="71880"/>
                  <a:pt x="272599" y="70724"/>
                </a:cubicBezTo>
                <a:cubicBezTo>
                  <a:pt x="269216" y="70724"/>
                  <a:pt x="266961" y="69568"/>
                  <a:pt x="264706" y="71880"/>
                </a:cubicBezTo>
                <a:lnTo>
                  <a:pt x="254557" y="78814"/>
                </a:lnTo>
                <a:cubicBezTo>
                  <a:pt x="250047" y="82281"/>
                  <a:pt x="246664" y="86903"/>
                  <a:pt x="243282" y="90370"/>
                </a:cubicBezTo>
                <a:cubicBezTo>
                  <a:pt x="238771" y="96149"/>
                  <a:pt x="236516" y="103082"/>
                  <a:pt x="229751" y="106549"/>
                </a:cubicBezTo>
                <a:cubicBezTo>
                  <a:pt x="228623" y="107705"/>
                  <a:pt x="227496" y="110016"/>
                  <a:pt x="226368" y="112328"/>
                </a:cubicBezTo>
                <a:cubicBezTo>
                  <a:pt x="225241" y="113483"/>
                  <a:pt x="225241" y="114639"/>
                  <a:pt x="224113" y="115795"/>
                </a:cubicBezTo>
                <a:cubicBezTo>
                  <a:pt x="220730" y="119262"/>
                  <a:pt x="217348" y="122729"/>
                  <a:pt x="215093" y="127351"/>
                </a:cubicBezTo>
                <a:cubicBezTo>
                  <a:pt x="212837" y="131974"/>
                  <a:pt x="207200" y="133130"/>
                  <a:pt x="204944" y="136597"/>
                </a:cubicBezTo>
                <a:cubicBezTo>
                  <a:pt x="201562" y="141219"/>
                  <a:pt x="194796" y="143531"/>
                  <a:pt x="190286" y="145842"/>
                </a:cubicBezTo>
                <a:cubicBezTo>
                  <a:pt x="183521" y="149309"/>
                  <a:pt x="177883" y="153932"/>
                  <a:pt x="174500" y="160866"/>
                </a:cubicBezTo>
                <a:cubicBezTo>
                  <a:pt x="174500" y="162021"/>
                  <a:pt x="174500" y="162021"/>
                  <a:pt x="173373" y="163177"/>
                </a:cubicBezTo>
                <a:cubicBezTo>
                  <a:pt x="165480" y="167800"/>
                  <a:pt x="157587" y="171266"/>
                  <a:pt x="149694" y="175889"/>
                </a:cubicBezTo>
                <a:cubicBezTo>
                  <a:pt x="144056" y="179356"/>
                  <a:pt x="137290" y="179356"/>
                  <a:pt x="131653" y="183979"/>
                </a:cubicBezTo>
                <a:cubicBezTo>
                  <a:pt x="129397" y="186290"/>
                  <a:pt x="126015" y="187446"/>
                  <a:pt x="122632" y="188601"/>
                </a:cubicBezTo>
                <a:cubicBezTo>
                  <a:pt x="115867" y="192068"/>
                  <a:pt x="109101" y="193224"/>
                  <a:pt x="104591" y="199002"/>
                </a:cubicBezTo>
                <a:cubicBezTo>
                  <a:pt x="98953" y="205936"/>
                  <a:pt x="91060" y="208248"/>
                  <a:pt x="85422" y="212870"/>
                </a:cubicBezTo>
                <a:cubicBezTo>
                  <a:pt x="77529" y="218649"/>
                  <a:pt x="69636" y="224427"/>
                  <a:pt x="61743" y="231361"/>
                </a:cubicBezTo>
                <a:cubicBezTo>
                  <a:pt x="57233" y="233672"/>
                  <a:pt x="52723" y="234828"/>
                  <a:pt x="48213" y="232517"/>
                </a:cubicBezTo>
                <a:cubicBezTo>
                  <a:pt x="45957" y="231361"/>
                  <a:pt x="43702" y="230205"/>
                  <a:pt x="42575" y="231361"/>
                </a:cubicBezTo>
                <a:cubicBezTo>
                  <a:pt x="38064" y="234828"/>
                  <a:pt x="32427" y="235984"/>
                  <a:pt x="26789" y="237139"/>
                </a:cubicBezTo>
                <a:cubicBezTo>
                  <a:pt x="25661" y="237139"/>
                  <a:pt x="24534" y="238295"/>
                  <a:pt x="23406" y="238295"/>
                </a:cubicBezTo>
                <a:cubicBezTo>
                  <a:pt x="21151" y="371196"/>
                  <a:pt x="15513" y="505252"/>
                  <a:pt x="9875" y="638153"/>
                </a:cubicBezTo>
                <a:cubicBezTo>
                  <a:pt x="3810" y="781455"/>
                  <a:pt x="13258" y="906267"/>
                  <a:pt x="12130" y="1049569"/>
                </a:cubicBezTo>
                <a:cubicBezTo>
                  <a:pt x="11003" y="1194026"/>
                  <a:pt x="0" y="1353508"/>
                  <a:pt x="13258" y="1496810"/>
                </a:cubicBezTo>
                <a:cubicBezTo>
                  <a:pt x="24534" y="1638956"/>
                  <a:pt x="38064" y="1781102"/>
                  <a:pt x="49340" y="1923248"/>
                </a:cubicBezTo>
                <a:lnTo>
                  <a:pt x="50468" y="1923248"/>
                </a:lnTo>
                <a:cubicBezTo>
                  <a:pt x="54978" y="1922093"/>
                  <a:pt x="59488" y="1922093"/>
                  <a:pt x="65126" y="1922093"/>
                </a:cubicBezTo>
                <a:cubicBezTo>
                  <a:pt x="71891" y="1920937"/>
                  <a:pt x="77529" y="1918626"/>
                  <a:pt x="84295" y="1918626"/>
                </a:cubicBezTo>
                <a:cubicBezTo>
                  <a:pt x="92188" y="1918626"/>
                  <a:pt x="100081" y="1919781"/>
                  <a:pt x="107974" y="1919781"/>
                </a:cubicBezTo>
                <a:cubicBezTo>
                  <a:pt x="115867" y="1919781"/>
                  <a:pt x="123759" y="1920937"/>
                  <a:pt x="130525" y="1922093"/>
                </a:cubicBezTo>
                <a:cubicBezTo>
                  <a:pt x="137290" y="1923248"/>
                  <a:pt x="142928" y="1923248"/>
                  <a:pt x="148566" y="1919781"/>
                </a:cubicBezTo>
                <a:lnTo>
                  <a:pt x="149694" y="1919781"/>
                </a:lnTo>
                <a:cubicBezTo>
                  <a:pt x="156459" y="1918626"/>
                  <a:pt x="163224" y="1917470"/>
                  <a:pt x="171117" y="1916314"/>
                </a:cubicBezTo>
                <a:cubicBezTo>
                  <a:pt x="173372" y="1916314"/>
                  <a:pt x="176755" y="1916314"/>
                  <a:pt x="177883" y="1917470"/>
                </a:cubicBezTo>
                <a:cubicBezTo>
                  <a:pt x="182393" y="1922093"/>
                  <a:pt x="186903" y="1920937"/>
                  <a:pt x="192541" y="1919781"/>
                </a:cubicBezTo>
                <a:cubicBezTo>
                  <a:pt x="198179" y="1918626"/>
                  <a:pt x="201562" y="1919781"/>
                  <a:pt x="206072" y="1922093"/>
                </a:cubicBezTo>
                <a:cubicBezTo>
                  <a:pt x="208327" y="1923248"/>
                  <a:pt x="210582" y="1923248"/>
                  <a:pt x="212837" y="1923248"/>
                </a:cubicBezTo>
                <a:lnTo>
                  <a:pt x="227496" y="1923248"/>
                </a:lnTo>
                <a:cubicBezTo>
                  <a:pt x="230878" y="1923248"/>
                  <a:pt x="234261" y="1925560"/>
                  <a:pt x="237644" y="1925560"/>
                </a:cubicBezTo>
                <a:cubicBezTo>
                  <a:pt x="242154" y="1926715"/>
                  <a:pt x="247792" y="1926715"/>
                  <a:pt x="252302" y="1926715"/>
                </a:cubicBezTo>
                <a:cubicBezTo>
                  <a:pt x="254557" y="1926715"/>
                  <a:pt x="256813" y="1929027"/>
                  <a:pt x="257940" y="1930182"/>
                </a:cubicBezTo>
                <a:cubicBezTo>
                  <a:pt x="268088" y="1933649"/>
                  <a:pt x="277109" y="1931338"/>
                  <a:pt x="287257" y="1931338"/>
                </a:cubicBezTo>
                <a:cubicBezTo>
                  <a:pt x="289512" y="1931338"/>
                  <a:pt x="291767" y="1929027"/>
                  <a:pt x="294022" y="1929027"/>
                </a:cubicBezTo>
                <a:cubicBezTo>
                  <a:pt x="301915" y="1927871"/>
                  <a:pt x="308681" y="1929027"/>
                  <a:pt x="315446" y="1932494"/>
                </a:cubicBezTo>
                <a:cubicBezTo>
                  <a:pt x="318829" y="1933649"/>
                  <a:pt x="323339" y="1933649"/>
                  <a:pt x="327849" y="1933649"/>
                </a:cubicBezTo>
                <a:lnTo>
                  <a:pt x="331232" y="1933649"/>
                </a:lnTo>
                <a:cubicBezTo>
                  <a:pt x="335742" y="1934805"/>
                  <a:pt x="339125" y="1937116"/>
                  <a:pt x="343635" y="1935961"/>
                </a:cubicBezTo>
                <a:cubicBezTo>
                  <a:pt x="349273" y="1934805"/>
                  <a:pt x="354911" y="1934805"/>
                  <a:pt x="361676" y="1933649"/>
                </a:cubicBezTo>
                <a:cubicBezTo>
                  <a:pt x="367314" y="1932494"/>
                  <a:pt x="372952" y="1933649"/>
                  <a:pt x="378590" y="1934805"/>
                </a:cubicBezTo>
                <a:cubicBezTo>
                  <a:pt x="379717" y="1934805"/>
                  <a:pt x="380845" y="1935961"/>
                  <a:pt x="381973" y="1934805"/>
                </a:cubicBezTo>
                <a:cubicBezTo>
                  <a:pt x="387610" y="1933649"/>
                  <a:pt x="392121" y="1931338"/>
                  <a:pt x="397758" y="1932494"/>
                </a:cubicBezTo>
                <a:cubicBezTo>
                  <a:pt x="402269" y="1933649"/>
                  <a:pt x="405651" y="1934805"/>
                  <a:pt x="410162" y="1935961"/>
                </a:cubicBezTo>
                <a:cubicBezTo>
                  <a:pt x="414672" y="1937116"/>
                  <a:pt x="418055" y="1938272"/>
                  <a:pt x="422565" y="1939428"/>
                </a:cubicBezTo>
                <a:cubicBezTo>
                  <a:pt x="428203" y="1940583"/>
                  <a:pt x="433841" y="1940583"/>
                  <a:pt x="438351" y="1941739"/>
                </a:cubicBezTo>
                <a:cubicBezTo>
                  <a:pt x="443989" y="1942895"/>
                  <a:pt x="447372" y="1947517"/>
                  <a:pt x="453009" y="1947517"/>
                </a:cubicBezTo>
                <a:cubicBezTo>
                  <a:pt x="458647" y="1947517"/>
                  <a:pt x="463157" y="1950984"/>
                  <a:pt x="468795" y="1953296"/>
                </a:cubicBezTo>
                <a:cubicBezTo>
                  <a:pt x="471050" y="1954451"/>
                  <a:pt x="473306" y="1954451"/>
                  <a:pt x="476688" y="1955607"/>
                </a:cubicBezTo>
                <a:cubicBezTo>
                  <a:pt x="483454" y="1956763"/>
                  <a:pt x="489091" y="1956763"/>
                  <a:pt x="495857" y="1957918"/>
                </a:cubicBezTo>
                <a:cubicBezTo>
                  <a:pt x="501495" y="1959074"/>
                  <a:pt x="507133" y="1961385"/>
                  <a:pt x="512770" y="1960229"/>
                </a:cubicBezTo>
                <a:cubicBezTo>
                  <a:pt x="521791" y="1959074"/>
                  <a:pt x="528556" y="1961385"/>
                  <a:pt x="536449" y="1963696"/>
                </a:cubicBezTo>
                <a:cubicBezTo>
                  <a:pt x="542087" y="1964852"/>
                  <a:pt x="546597" y="1968319"/>
                  <a:pt x="552235" y="1968319"/>
                </a:cubicBezTo>
                <a:cubicBezTo>
                  <a:pt x="559001" y="1969475"/>
                  <a:pt x="565766" y="1970631"/>
                  <a:pt x="570276" y="1975253"/>
                </a:cubicBezTo>
                <a:cubicBezTo>
                  <a:pt x="571404" y="1974098"/>
                  <a:pt x="572531" y="1974098"/>
                  <a:pt x="572531" y="1974098"/>
                </a:cubicBezTo>
                <a:cubicBezTo>
                  <a:pt x="575914" y="1975253"/>
                  <a:pt x="580424" y="1975253"/>
                  <a:pt x="583807" y="1976409"/>
                </a:cubicBezTo>
                <a:cubicBezTo>
                  <a:pt x="590573" y="1977564"/>
                  <a:pt x="596210" y="1979876"/>
                  <a:pt x="601848" y="1981031"/>
                </a:cubicBezTo>
                <a:cubicBezTo>
                  <a:pt x="605231" y="1982187"/>
                  <a:pt x="608614" y="1982187"/>
                  <a:pt x="610869" y="1984498"/>
                </a:cubicBezTo>
                <a:cubicBezTo>
                  <a:pt x="614252" y="1986810"/>
                  <a:pt x="617634" y="1987966"/>
                  <a:pt x="621017" y="1986810"/>
                </a:cubicBezTo>
                <a:cubicBezTo>
                  <a:pt x="624400" y="1986810"/>
                  <a:pt x="626655" y="1985654"/>
                  <a:pt x="630037" y="1986810"/>
                </a:cubicBezTo>
                <a:cubicBezTo>
                  <a:pt x="636803" y="1987966"/>
                  <a:pt x="642441" y="1991433"/>
                  <a:pt x="649206" y="1992588"/>
                </a:cubicBezTo>
                <a:cubicBezTo>
                  <a:pt x="651461" y="1993744"/>
                  <a:pt x="654844" y="1993744"/>
                  <a:pt x="658227" y="1992588"/>
                </a:cubicBezTo>
                <a:cubicBezTo>
                  <a:pt x="667247" y="1990277"/>
                  <a:pt x="676268" y="1990277"/>
                  <a:pt x="685288" y="1992588"/>
                </a:cubicBezTo>
                <a:cubicBezTo>
                  <a:pt x="690926" y="1993744"/>
                  <a:pt x="697692" y="1997211"/>
                  <a:pt x="703329" y="1994899"/>
                </a:cubicBezTo>
                <a:cubicBezTo>
                  <a:pt x="707840" y="1993744"/>
                  <a:pt x="711222" y="1993744"/>
                  <a:pt x="714605" y="1993744"/>
                </a:cubicBezTo>
                <a:cubicBezTo>
                  <a:pt x="716860" y="1993744"/>
                  <a:pt x="719115" y="1994899"/>
                  <a:pt x="720243" y="1993744"/>
                </a:cubicBezTo>
                <a:cubicBezTo>
                  <a:pt x="725881" y="1987966"/>
                  <a:pt x="732646" y="1990277"/>
                  <a:pt x="739412" y="1990277"/>
                </a:cubicBezTo>
                <a:cubicBezTo>
                  <a:pt x="743922" y="1991433"/>
                  <a:pt x="749560" y="1991433"/>
                  <a:pt x="754070" y="1989121"/>
                </a:cubicBezTo>
                <a:lnTo>
                  <a:pt x="756325" y="1989121"/>
                </a:lnTo>
                <a:cubicBezTo>
                  <a:pt x="763091" y="1989121"/>
                  <a:pt x="769856" y="1990277"/>
                  <a:pt x="776621" y="1990277"/>
                </a:cubicBezTo>
                <a:lnTo>
                  <a:pt x="778876" y="1990277"/>
                </a:lnTo>
                <a:cubicBezTo>
                  <a:pt x="783387" y="1989121"/>
                  <a:pt x="786769" y="1986810"/>
                  <a:pt x="791280" y="1985654"/>
                </a:cubicBezTo>
                <a:cubicBezTo>
                  <a:pt x="798045" y="1983343"/>
                  <a:pt x="804810" y="1982187"/>
                  <a:pt x="811576" y="1981031"/>
                </a:cubicBezTo>
                <a:cubicBezTo>
                  <a:pt x="817214" y="1979876"/>
                  <a:pt x="821724" y="1981031"/>
                  <a:pt x="827362" y="1979876"/>
                </a:cubicBezTo>
                <a:cubicBezTo>
                  <a:pt x="828489" y="1979876"/>
                  <a:pt x="829617" y="1979876"/>
                  <a:pt x="830745" y="1978720"/>
                </a:cubicBezTo>
                <a:cubicBezTo>
                  <a:pt x="834127" y="1976409"/>
                  <a:pt x="839765" y="1978720"/>
                  <a:pt x="840893" y="1974098"/>
                </a:cubicBezTo>
                <a:lnTo>
                  <a:pt x="842020" y="1974098"/>
                </a:lnTo>
                <a:cubicBezTo>
                  <a:pt x="844275" y="1974098"/>
                  <a:pt x="847658" y="1974098"/>
                  <a:pt x="849913" y="1971786"/>
                </a:cubicBezTo>
                <a:cubicBezTo>
                  <a:pt x="854423" y="1968319"/>
                  <a:pt x="857806" y="1969475"/>
                  <a:pt x="862316" y="1970631"/>
                </a:cubicBezTo>
                <a:cubicBezTo>
                  <a:pt x="867954" y="1971786"/>
                  <a:pt x="873592" y="1972942"/>
                  <a:pt x="878102" y="1971786"/>
                </a:cubicBezTo>
                <a:cubicBezTo>
                  <a:pt x="883740" y="1970631"/>
                  <a:pt x="890506" y="1968319"/>
                  <a:pt x="896144" y="1967163"/>
                </a:cubicBezTo>
                <a:cubicBezTo>
                  <a:pt x="897271" y="1967163"/>
                  <a:pt x="898399" y="1966008"/>
                  <a:pt x="899526" y="1964852"/>
                </a:cubicBezTo>
                <a:cubicBezTo>
                  <a:pt x="902909" y="1962541"/>
                  <a:pt x="905164" y="1959074"/>
                  <a:pt x="908547" y="1956763"/>
                </a:cubicBezTo>
                <a:cubicBezTo>
                  <a:pt x="908547" y="1956763"/>
                  <a:pt x="909674" y="1955607"/>
                  <a:pt x="910802" y="1955607"/>
                </a:cubicBezTo>
                <a:cubicBezTo>
                  <a:pt x="916440" y="1957918"/>
                  <a:pt x="918695" y="1952140"/>
                  <a:pt x="922078" y="1949829"/>
                </a:cubicBezTo>
                <a:cubicBezTo>
                  <a:pt x="926588" y="1947517"/>
                  <a:pt x="928843" y="1940583"/>
                  <a:pt x="935608" y="1941739"/>
                </a:cubicBezTo>
                <a:lnTo>
                  <a:pt x="936736" y="1941739"/>
                </a:lnTo>
                <a:cubicBezTo>
                  <a:pt x="941246" y="1939428"/>
                  <a:pt x="945756" y="1935961"/>
                  <a:pt x="949139" y="1933649"/>
                </a:cubicBezTo>
                <a:cubicBezTo>
                  <a:pt x="950267" y="1932494"/>
                  <a:pt x="951394" y="1931338"/>
                  <a:pt x="951394" y="1930182"/>
                </a:cubicBezTo>
                <a:cubicBezTo>
                  <a:pt x="952522" y="1929027"/>
                  <a:pt x="953649" y="1926715"/>
                  <a:pt x="955905" y="1925560"/>
                </a:cubicBezTo>
                <a:cubicBezTo>
                  <a:pt x="963798" y="1919781"/>
                  <a:pt x="971691" y="1915159"/>
                  <a:pt x="979584" y="1909381"/>
                </a:cubicBezTo>
                <a:cubicBezTo>
                  <a:pt x="982966" y="1907069"/>
                  <a:pt x="988604" y="1904758"/>
                  <a:pt x="988604" y="1897824"/>
                </a:cubicBezTo>
                <a:cubicBezTo>
                  <a:pt x="988604" y="1890890"/>
                  <a:pt x="995369" y="1888579"/>
                  <a:pt x="999880" y="1886267"/>
                </a:cubicBezTo>
                <a:cubicBezTo>
                  <a:pt x="1003263" y="1883956"/>
                  <a:pt x="1007773" y="1883956"/>
                  <a:pt x="1012283" y="1882800"/>
                </a:cubicBezTo>
                <a:cubicBezTo>
                  <a:pt x="1014538" y="1882800"/>
                  <a:pt x="1015666" y="1881645"/>
                  <a:pt x="1017921" y="1881645"/>
                </a:cubicBezTo>
                <a:cubicBezTo>
                  <a:pt x="1020176" y="1881645"/>
                  <a:pt x="1022431" y="1881645"/>
                  <a:pt x="1023559" y="1879333"/>
                </a:cubicBezTo>
                <a:cubicBezTo>
                  <a:pt x="1024686" y="1878178"/>
                  <a:pt x="1025814" y="1878178"/>
                  <a:pt x="1026941" y="1877022"/>
                </a:cubicBezTo>
                <a:cubicBezTo>
                  <a:pt x="1029197" y="1875866"/>
                  <a:pt x="1031452" y="1874711"/>
                  <a:pt x="1032579" y="1873555"/>
                </a:cubicBezTo>
                <a:lnTo>
                  <a:pt x="1039345" y="1873555"/>
                </a:lnTo>
                <a:cubicBezTo>
                  <a:pt x="1043855" y="1875866"/>
                  <a:pt x="1047238" y="1878178"/>
                  <a:pt x="1050620" y="1879333"/>
                </a:cubicBezTo>
                <a:cubicBezTo>
                  <a:pt x="1050620" y="1879333"/>
                  <a:pt x="1051748" y="1878178"/>
                  <a:pt x="1052875" y="1878178"/>
                </a:cubicBezTo>
                <a:cubicBezTo>
                  <a:pt x="1050620" y="1877022"/>
                  <a:pt x="1049493" y="1875866"/>
                  <a:pt x="1047238" y="1874711"/>
                </a:cubicBezTo>
                <a:cubicBezTo>
                  <a:pt x="1047238" y="1872399"/>
                  <a:pt x="1047238" y="1871244"/>
                  <a:pt x="1048365" y="1868932"/>
                </a:cubicBezTo>
                <a:cubicBezTo>
                  <a:pt x="1050620" y="1870088"/>
                  <a:pt x="1054003" y="1871244"/>
                  <a:pt x="1052875" y="1866621"/>
                </a:cubicBezTo>
                <a:lnTo>
                  <a:pt x="1054003" y="1865465"/>
                </a:lnTo>
                <a:cubicBezTo>
                  <a:pt x="1056258" y="1863154"/>
                  <a:pt x="1058513" y="1860843"/>
                  <a:pt x="1061896" y="1861998"/>
                </a:cubicBezTo>
                <a:cubicBezTo>
                  <a:pt x="1061896" y="1861998"/>
                  <a:pt x="1063024" y="1860843"/>
                  <a:pt x="1064151" y="1860843"/>
                </a:cubicBezTo>
                <a:lnTo>
                  <a:pt x="1070917" y="1864310"/>
                </a:lnTo>
                <a:cubicBezTo>
                  <a:pt x="1070917" y="1863154"/>
                  <a:pt x="1070917" y="1861998"/>
                  <a:pt x="1069789" y="1861998"/>
                </a:cubicBezTo>
                <a:lnTo>
                  <a:pt x="1070917" y="1861998"/>
                </a:lnTo>
                <a:cubicBezTo>
                  <a:pt x="1072044" y="1863154"/>
                  <a:pt x="1073172" y="1863154"/>
                  <a:pt x="1075427" y="1864310"/>
                </a:cubicBezTo>
                <a:cubicBezTo>
                  <a:pt x="1075427" y="1861998"/>
                  <a:pt x="1081065" y="1858532"/>
                  <a:pt x="1082192" y="1859687"/>
                </a:cubicBezTo>
                <a:lnTo>
                  <a:pt x="1083320" y="1859687"/>
                </a:lnTo>
                <a:cubicBezTo>
                  <a:pt x="1084447" y="1863154"/>
                  <a:pt x="1086702" y="1865465"/>
                  <a:pt x="1087830" y="1868932"/>
                </a:cubicBezTo>
                <a:cubicBezTo>
                  <a:pt x="1090085" y="1867777"/>
                  <a:pt x="1092340" y="1865465"/>
                  <a:pt x="1094596" y="1864310"/>
                </a:cubicBezTo>
                <a:cubicBezTo>
                  <a:pt x="1095723" y="1866621"/>
                  <a:pt x="1095723" y="1868932"/>
                  <a:pt x="1096851" y="1872399"/>
                </a:cubicBezTo>
                <a:cubicBezTo>
                  <a:pt x="1099106" y="1870088"/>
                  <a:pt x="1100233" y="1868932"/>
                  <a:pt x="1100233" y="1867777"/>
                </a:cubicBezTo>
                <a:cubicBezTo>
                  <a:pt x="1103616" y="1868932"/>
                  <a:pt x="1106999" y="1868932"/>
                  <a:pt x="1109254" y="1870088"/>
                </a:cubicBezTo>
                <a:cubicBezTo>
                  <a:pt x="1112637" y="1872399"/>
                  <a:pt x="1116019" y="1872399"/>
                  <a:pt x="1119402" y="1871244"/>
                </a:cubicBezTo>
                <a:cubicBezTo>
                  <a:pt x="1121657" y="1870088"/>
                  <a:pt x="1122785" y="1868932"/>
                  <a:pt x="1125040" y="1867777"/>
                </a:cubicBezTo>
                <a:cubicBezTo>
                  <a:pt x="1126167" y="1870088"/>
                  <a:pt x="1127295" y="1871244"/>
                  <a:pt x="1129550" y="1872399"/>
                </a:cubicBezTo>
                <a:cubicBezTo>
                  <a:pt x="1128423" y="1872399"/>
                  <a:pt x="1127295" y="1873555"/>
                  <a:pt x="1126167" y="1873555"/>
                </a:cubicBezTo>
                <a:cubicBezTo>
                  <a:pt x="1123912" y="1874711"/>
                  <a:pt x="1122785" y="1875866"/>
                  <a:pt x="1121657" y="1878178"/>
                </a:cubicBezTo>
                <a:cubicBezTo>
                  <a:pt x="1120529" y="1880489"/>
                  <a:pt x="1120529" y="1882800"/>
                  <a:pt x="1118274" y="1883956"/>
                </a:cubicBezTo>
                <a:cubicBezTo>
                  <a:pt x="1116019" y="1885112"/>
                  <a:pt x="1116019" y="1882800"/>
                  <a:pt x="1113764" y="1882800"/>
                </a:cubicBezTo>
                <a:cubicBezTo>
                  <a:pt x="1116019" y="1881645"/>
                  <a:pt x="1117147" y="1881645"/>
                  <a:pt x="1118274" y="1881645"/>
                </a:cubicBezTo>
                <a:lnTo>
                  <a:pt x="1118274" y="1879333"/>
                </a:lnTo>
                <a:cubicBezTo>
                  <a:pt x="1111509" y="1881645"/>
                  <a:pt x="1104744" y="1878178"/>
                  <a:pt x="1096851" y="1879333"/>
                </a:cubicBezTo>
                <a:cubicBezTo>
                  <a:pt x="1101361" y="1881645"/>
                  <a:pt x="1105871" y="1882800"/>
                  <a:pt x="1110381" y="1883956"/>
                </a:cubicBezTo>
                <a:lnTo>
                  <a:pt x="1108126" y="1886267"/>
                </a:lnTo>
                <a:cubicBezTo>
                  <a:pt x="1110381" y="1887423"/>
                  <a:pt x="1112637" y="1887423"/>
                  <a:pt x="1114892" y="1887423"/>
                </a:cubicBezTo>
                <a:lnTo>
                  <a:pt x="1114892" y="1888579"/>
                </a:lnTo>
                <a:cubicBezTo>
                  <a:pt x="1112637" y="1888579"/>
                  <a:pt x="1111509" y="1889734"/>
                  <a:pt x="1109254" y="1889734"/>
                </a:cubicBezTo>
                <a:lnTo>
                  <a:pt x="1109254" y="1890890"/>
                </a:lnTo>
                <a:lnTo>
                  <a:pt x="1119402" y="1890890"/>
                </a:lnTo>
                <a:cubicBezTo>
                  <a:pt x="1121657" y="1885112"/>
                  <a:pt x="1128423" y="1887423"/>
                  <a:pt x="1131805" y="1883956"/>
                </a:cubicBezTo>
                <a:lnTo>
                  <a:pt x="1134060" y="1883956"/>
                </a:lnTo>
                <a:lnTo>
                  <a:pt x="1130678" y="1887423"/>
                </a:lnTo>
                <a:cubicBezTo>
                  <a:pt x="1131805" y="1888579"/>
                  <a:pt x="1132933" y="1888579"/>
                  <a:pt x="1134060" y="1889734"/>
                </a:cubicBezTo>
                <a:cubicBezTo>
                  <a:pt x="1135188" y="1890890"/>
                  <a:pt x="1136315" y="1890890"/>
                  <a:pt x="1137443" y="1892046"/>
                </a:cubicBezTo>
                <a:cubicBezTo>
                  <a:pt x="1139698" y="1890890"/>
                  <a:pt x="1140826" y="1890890"/>
                  <a:pt x="1143081" y="1889734"/>
                </a:cubicBezTo>
                <a:cubicBezTo>
                  <a:pt x="1141953" y="1892046"/>
                  <a:pt x="1141953" y="1893201"/>
                  <a:pt x="1141953" y="1894357"/>
                </a:cubicBezTo>
                <a:lnTo>
                  <a:pt x="1147591" y="1894357"/>
                </a:lnTo>
                <a:lnTo>
                  <a:pt x="1147591" y="1890890"/>
                </a:lnTo>
                <a:cubicBezTo>
                  <a:pt x="1147591" y="1887423"/>
                  <a:pt x="1149846" y="1887423"/>
                  <a:pt x="1152101" y="1888579"/>
                </a:cubicBezTo>
                <a:cubicBezTo>
                  <a:pt x="1155484" y="1890890"/>
                  <a:pt x="1157739" y="1889734"/>
                  <a:pt x="1161122" y="1888579"/>
                </a:cubicBezTo>
                <a:cubicBezTo>
                  <a:pt x="1164505" y="1888579"/>
                  <a:pt x="1166760" y="1886267"/>
                  <a:pt x="1167887" y="1882800"/>
                </a:cubicBezTo>
                <a:lnTo>
                  <a:pt x="1163377" y="1882800"/>
                </a:lnTo>
                <a:cubicBezTo>
                  <a:pt x="1163377" y="1881645"/>
                  <a:pt x="1164505" y="1880489"/>
                  <a:pt x="1164505" y="1879333"/>
                </a:cubicBezTo>
                <a:lnTo>
                  <a:pt x="1164505" y="1874711"/>
                </a:lnTo>
                <a:lnTo>
                  <a:pt x="1165632" y="1874711"/>
                </a:lnTo>
                <a:cubicBezTo>
                  <a:pt x="1165632" y="1877022"/>
                  <a:pt x="1166760" y="1878178"/>
                  <a:pt x="1166760" y="1880489"/>
                </a:cubicBezTo>
                <a:cubicBezTo>
                  <a:pt x="1169015" y="1879333"/>
                  <a:pt x="1172398" y="1879333"/>
                  <a:pt x="1175780" y="1878178"/>
                </a:cubicBezTo>
                <a:lnTo>
                  <a:pt x="1175780" y="1881645"/>
                </a:lnTo>
                <a:cubicBezTo>
                  <a:pt x="1179163" y="1882800"/>
                  <a:pt x="1182546" y="1885112"/>
                  <a:pt x="1184801" y="1889734"/>
                </a:cubicBezTo>
                <a:cubicBezTo>
                  <a:pt x="1184801" y="1889734"/>
                  <a:pt x="1185929" y="1890890"/>
                  <a:pt x="1185929" y="1889734"/>
                </a:cubicBezTo>
                <a:lnTo>
                  <a:pt x="1196077" y="1886267"/>
                </a:lnTo>
                <a:cubicBezTo>
                  <a:pt x="1200587" y="1885112"/>
                  <a:pt x="1203970" y="1883956"/>
                  <a:pt x="1208480" y="1882800"/>
                </a:cubicBezTo>
                <a:cubicBezTo>
                  <a:pt x="1210735" y="1882800"/>
                  <a:pt x="1211863" y="1885112"/>
                  <a:pt x="1215245" y="1887423"/>
                </a:cubicBezTo>
                <a:cubicBezTo>
                  <a:pt x="1218628" y="1887423"/>
                  <a:pt x="1229904" y="1889734"/>
                  <a:pt x="1234414" y="1893201"/>
                </a:cubicBezTo>
                <a:cubicBezTo>
                  <a:pt x="1235541" y="1894357"/>
                  <a:pt x="1237797" y="1893201"/>
                  <a:pt x="1238924" y="1893201"/>
                </a:cubicBezTo>
                <a:cubicBezTo>
                  <a:pt x="1242307" y="1892046"/>
                  <a:pt x="1245690" y="1892046"/>
                  <a:pt x="1249072" y="1890890"/>
                </a:cubicBezTo>
                <a:lnTo>
                  <a:pt x="1250200" y="1892046"/>
                </a:lnTo>
                <a:cubicBezTo>
                  <a:pt x="1251327" y="1894357"/>
                  <a:pt x="1251327" y="1896668"/>
                  <a:pt x="1251327" y="1898980"/>
                </a:cubicBezTo>
                <a:cubicBezTo>
                  <a:pt x="1254710" y="1902447"/>
                  <a:pt x="1258093" y="1905914"/>
                  <a:pt x="1262603" y="1900135"/>
                </a:cubicBezTo>
                <a:cubicBezTo>
                  <a:pt x="1262603" y="1901291"/>
                  <a:pt x="1261476" y="1902447"/>
                  <a:pt x="1261476" y="1903602"/>
                </a:cubicBezTo>
                <a:cubicBezTo>
                  <a:pt x="1262603" y="1903602"/>
                  <a:pt x="1262603" y="1904758"/>
                  <a:pt x="1263731" y="1904758"/>
                </a:cubicBezTo>
                <a:cubicBezTo>
                  <a:pt x="1265986" y="1905914"/>
                  <a:pt x="1272751" y="1907069"/>
                  <a:pt x="1273879" y="1904758"/>
                </a:cubicBezTo>
                <a:cubicBezTo>
                  <a:pt x="1275006" y="1901291"/>
                  <a:pt x="1277261" y="1902447"/>
                  <a:pt x="1278389" y="1902447"/>
                </a:cubicBezTo>
                <a:cubicBezTo>
                  <a:pt x="1279517" y="1903602"/>
                  <a:pt x="1279517" y="1905914"/>
                  <a:pt x="1280644" y="1908225"/>
                </a:cubicBezTo>
                <a:lnTo>
                  <a:pt x="1280644" y="1900135"/>
                </a:lnTo>
                <a:cubicBezTo>
                  <a:pt x="1282899" y="1902447"/>
                  <a:pt x="1284027" y="1903602"/>
                  <a:pt x="1285155" y="1905914"/>
                </a:cubicBezTo>
                <a:cubicBezTo>
                  <a:pt x="1286282" y="1907069"/>
                  <a:pt x="1286282" y="1908225"/>
                  <a:pt x="1286282" y="1909381"/>
                </a:cubicBezTo>
                <a:cubicBezTo>
                  <a:pt x="1285155" y="1909381"/>
                  <a:pt x="1284027" y="1909381"/>
                  <a:pt x="1282899" y="1910536"/>
                </a:cubicBezTo>
                <a:lnTo>
                  <a:pt x="1279517" y="1910536"/>
                </a:lnTo>
                <a:cubicBezTo>
                  <a:pt x="1282899" y="1912847"/>
                  <a:pt x="1281772" y="1918626"/>
                  <a:pt x="1286282" y="1916314"/>
                </a:cubicBezTo>
                <a:cubicBezTo>
                  <a:pt x="1287410" y="1915159"/>
                  <a:pt x="1288537" y="1912847"/>
                  <a:pt x="1289665" y="1911692"/>
                </a:cubicBezTo>
                <a:cubicBezTo>
                  <a:pt x="1289665" y="1912847"/>
                  <a:pt x="1290792" y="1915159"/>
                  <a:pt x="1290792" y="1916314"/>
                </a:cubicBezTo>
                <a:cubicBezTo>
                  <a:pt x="1291920" y="1916314"/>
                  <a:pt x="1293047" y="1916314"/>
                  <a:pt x="1294175" y="1917470"/>
                </a:cubicBezTo>
                <a:cubicBezTo>
                  <a:pt x="1296430" y="1920937"/>
                  <a:pt x="1299813" y="1919781"/>
                  <a:pt x="1303196" y="1920937"/>
                </a:cubicBezTo>
                <a:cubicBezTo>
                  <a:pt x="1305451" y="1920937"/>
                  <a:pt x="1306578" y="1923248"/>
                  <a:pt x="1307706" y="1924404"/>
                </a:cubicBezTo>
                <a:cubicBezTo>
                  <a:pt x="1308833" y="1926715"/>
                  <a:pt x="1309961" y="1929027"/>
                  <a:pt x="1313344" y="1929027"/>
                </a:cubicBezTo>
                <a:cubicBezTo>
                  <a:pt x="1315599" y="1929027"/>
                  <a:pt x="1317854" y="1931338"/>
                  <a:pt x="1320109" y="1933649"/>
                </a:cubicBezTo>
                <a:cubicBezTo>
                  <a:pt x="1323492" y="1935961"/>
                  <a:pt x="1326874" y="1940583"/>
                  <a:pt x="1330257" y="1942895"/>
                </a:cubicBezTo>
                <a:cubicBezTo>
                  <a:pt x="1335895" y="1946362"/>
                  <a:pt x="1341533" y="1950984"/>
                  <a:pt x="1348298" y="1949829"/>
                </a:cubicBezTo>
                <a:cubicBezTo>
                  <a:pt x="1351681" y="1949829"/>
                  <a:pt x="1355064" y="1952140"/>
                  <a:pt x="1358446" y="1952140"/>
                </a:cubicBezTo>
                <a:cubicBezTo>
                  <a:pt x="1361829" y="1952140"/>
                  <a:pt x="1366339" y="1952140"/>
                  <a:pt x="1370850" y="1950984"/>
                </a:cubicBezTo>
                <a:cubicBezTo>
                  <a:pt x="1370850" y="1954451"/>
                  <a:pt x="1370850" y="1955607"/>
                  <a:pt x="1374232" y="1955607"/>
                </a:cubicBezTo>
                <a:cubicBezTo>
                  <a:pt x="1376488" y="1955607"/>
                  <a:pt x="1378743" y="1955607"/>
                  <a:pt x="1380998" y="1956763"/>
                </a:cubicBezTo>
                <a:cubicBezTo>
                  <a:pt x="1387763" y="1956763"/>
                  <a:pt x="1393401" y="1960229"/>
                  <a:pt x="1400166" y="1959074"/>
                </a:cubicBezTo>
                <a:cubicBezTo>
                  <a:pt x="1402422" y="1959074"/>
                  <a:pt x="1404677" y="1960229"/>
                  <a:pt x="1406932" y="1961385"/>
                </a:cubicBezTo>
                <a:cubicBezTo>
                  <a:pt x="1413697" y="1963696"/>
                  <a:pt x="1418207" y="1969475"/>
                  <a:pt x="1426100" y="1968319"/>
                </a:cubicBezTo>
                <a:cubicBezTo>
                  <a:pt x="1427228" y="1968319"/>
                  <a:pt x="1429483" y="1968319"/>
                  <a:pt x="1430611" y="1969475"/>
                </a:cubicBezTo>
                <a:cubicBezTo>
                  <a:pt x="1432866" y="1971786"/>
                  <a:pt x="1433993" y="1970631"/>
                  <a:pt x="1435121" y="1969475"/>
                </a:cubicBezTo>
                <a:cubicBezTo>
                  <a:pt x="1437376" y="1968319"/>
                  <a:pt x="1439631" y="1967163"/>
                  <a:pt x="1440759" y="1968319"/>
                </a:cubicBezTo>
                <a:cubicBezTo>
                  <a:pt x="1445269" y="1969475"/>
                  <a:pt x="1450907" y="1970631"/>
                  <a:pt x="1455417" y="1971786"/>
                </a:cubicBezTo>
                <a:lnTo>
                  <a:pt x="1459927" y="1971786"/>
                </a:lnTo>
                <a:cubicBezTo>
                  <a:pt x="1463310" y="1970631"/>
                  <a:pt x="1467820" y="1969475"/>
                  <a:pt x="1471203" y="1969475"/>
                </a:cubicBezTo>
                <a:cubicBezTo>
                  <a:pt x="1476841" y="1968319"/>
                  <a:pt x="1482479" y="1968319"/>
                  <a:pt x="1488117" y="1968319"/>
                </a:cubicBezTo>
                <a:lnTo>
                  <a:pt x="1490372" y="1968319"/>
                </a:lnTo>
                <a:cubicBezTo>
                  <a:pt x="1498265" y="1966008"/>
                  <a:pt x="1507285" y="1963696"/>
                  <a:pt x="1515178" y="1961385"/>
                </a:cubicBezTo>
                <a:cubicBezTo>
                  <a:pt x="1520816" y="1960229"/>
                  <a:pt x="1526454" y="1959074"/>
                  <a:pt x="1533219" y="1957918"/>
                </a:cubicBezTo>
                <a:cubicBezTo>
                  <a:pt x="1539985" y="1956763"/>
                  <a:pt x="1545623" y="1954451"/>
                  <a:pt x="1552388" y="1953296"/>
                </a:cubicBezTo>
                <a:cubicBezTo>
                  <a:pt x="1554643" y="1953296"/>
                  <a:pt x="1556898" y="1953296"/>
                  <a:pt x="1560281" y="1952140"/>
                </a:cubicBezTo>
                <a:cubicBezTo>
                  <a:pt x="1569302" y="1950984"/>
                  <a:pt x="1578322" y="1947517"/>
                  <a:pt x="1587343" y="1952140"/>
                </a:cubicBezTo>
                <a:lnTo>
                  <a:pt x="1600874" y="1955607"/>
                </a:lnTo>
                <a:cubicBezTo>
                  <a:pt x="1606511" y="1956763"/>
                  <a:pt x="1611022" y="1960229"/>
                  <a:pt x="1616659" y="1960229"/>
                </a:cubicBezTo>
                <a:cubicBezTo>
                  <a:pt x="1617787" y="1960229"/>
                  <a:pt x="1620042" y="1961385"/>
                  <a:pt x="1621170" y="1961385"/>
                </a:cubicBezTo>
                <a:cubicBezTo>
                  <a:pt x="1627935" y="1963696"/>
                  <a:pt x="1633573" y="1969475"/>
                  <a:pt x="1641466" y="1967163"/>
                </a:cubicBezTo>
                <a:cubicBezTo>
                  <a:pt x="1644849" y="1966008"/>
                  <a:pt x="1650486" y="1968319"/>
                  <a:pt x="1653869" y="1969475"/>
                </a:cubicBezTo>
                <a:cubicBezTo>
                  <a:pt x="1657252" y="1970631"/>
                  <a:pt x="1660635" y="1970631"/>
                  <a:pt x="1664017" y="1971786"/>
                </a:cubicBezTo>
                <a:lnTo>
                  <a:pt x="1664017" y="1974098"/>
                </a:lnTo>
                <a:cubicBezTo>
                  <a:pt x="1670783" y="1974098"/>
                  <a:pt x="1677548" y="1975253"/>
                  <a:pt x="1684313" y="1971786"/>
                </a:cubicBezTo>
                <a:cubicBezTo>
                  <a:pt x="1686568" y="1970631"/>
                  <a:pt x="1687696" y="1969475"/>
                  <a:pt x="1689951" y="1969475"/>
                </a:cubicBezTo>
                <a:cubicBezTo>
                  <a:pt x="1694462" y="1968319"/>
                  <a:pt x="1700099" y="1968319"/>
                  <a:pt x="1704610" y="1970631"/>
                </a:cubicBezTo>
                <a:cubicBezTo>
                  <a:pt x="1707992" y="1971786"/>
                  <a:pt x="1713630" y="1970631"/>
                  <a:pt x="1717013" y="1968319"/>
                </a:cubicBezTo>
                <a:cubicBezTo>
                  <a:pt x="1721523" y="1966008"/>
                  <a:pt x="1727161" y="1967163"/>
                  <a:pt x="1731671" y="1967163"/>
                </a:cubicBezTo>
                <a:cubicBezTo>
                  <a:pt x="1736182" y="1967163"/>
                  <a:pt x="1739564" y="1968319"/>
                  <a:pt x="1744075" y="1967163"/>
                </a:cubicBezTo>
                <a:cubicBezTo>
                  <a:pt x="1754223" y="1966008"/>
                  <a:pt x="1763243" y="1962541"/>
                  <a:pt x="1774519" y="1963696"/>
                </a:cubicBezTo>
                <a:cubicBezTo>
                  <a:pt x="1779029" y="1963696"/>
                  <a:pt x="1783540" y="1964852"/>
                  <a:pt x="1788050" y="1963696"/>
                </a:cubicBezTo>
                <a:cubicBezTo>
                  <a:pt x="1797070" y="1962541"/>
                  <a:pt x="1803836" y="1966008"/>
                  <a:pt x="1810601" y="1970631"/>
                </a:cubicBezTo>
                <a:cubicBezTo>
                  <a:pt x="1816239" y="1975253"/>
                  <a:pt x="1823004" y="1978720"/>
                  <a:pt x="1829770" y="1982187"/>
                </a:cubicBezTo>
                <a:cubicBezTo>
                  <a:pt x="1834280" y="1984498"/>
                  <a:pt x="1841045" y="1979876"/>
                  <a:pt x="1841045" y="1974098"/>
                </a:cubicBezTo>
                <a:lnTo>
                  <a:pt x="1841045" y="1963696"/>
                </a:lnTo>
                <a:cubicBezTo>
                  <a:pt x="1841045" y="1933649"/>
                  <a:pt x="1841045" y="1904758"/>
                  <a:pt x="1842173" y="1874711"/>
                </a:cubicBezTo>
                <a:cubicBezTo>
                  <a:pt x="1842173" y="1853909"/>
                  <a:pt x="1843301" y="1833107"/>
                  <a:pt x="1843301" y="1811149"/>
                </a:cubicBezTo>
                <a:cubicBezTo>
                  <a:pt x="1843301" y="1788036"/>
                  <a:pt x="1842173" y="407021"/>
                  <a:pt x="1842173" y="383908"/>
                </a:cubicBezTo>
                <a:cubicBezTo>
                  <a:pt x="1848938" y="373507"/>
                  <a:pt x="1846683" y="365418"/>
                  <a:pt x="1852321" y="359639"/>
                </a:cubicBezTo>
                <a:close/>
                <a:moveTo>
                  <a:pt x="1122785" y="1867777"/>
                </a:moveTo>
                <a:cubicBezTo>
                  <a:pt x="1125040" y="1861998"/>
                  <a:pt x="1129550" y="1863154"/>
                  <a:pt x="1132933" y="1864310"/>
                </a:cubicBezTo>
                <a:cubicBezTo>
                  <a:pt x="1130678" y="1868932"/>
                  <a:pt x="1126167" y="1866621"/>
                  <a:pt x="1122785" y="1867777"/>
                </a:cubicBezTo>
                <a:close/>
                <a:moveTo>
                  <a:pt x="1132933" y="1873555"/>
                </a:moveTo>
                <a:cubicBezTo>
                  <a:pt x="1134060" y="1871244"/>
                  <a:pt x="1134060" y="1867777"/>
                  <a:pt x="1137443" y="1867777"/>
                </a:cubicBezTo>
                <a:cubicBezTo>
                  <a:pt x="1138571" y="1867777"/>
                  <a:pt x="1140826" y="1868932"/>
                  <a:pt x="1141953" y="1868932"/>
                </a:cubicBezTo>
                <a:cubicBezTo>
                  <a:pt x="1140826" y="1871244"/>
                  <a:pt x="1139698" y="1872399"/>
                  <a:pt x="1138571" y="1874711"/>
                </a:cubicBezTo>
                <a:cubicBezTo>
                  <a:pt x="1137443" y="1874711"/>
                  <a:pt x="1135188" y="1874711"/>
                  <a:pt x="1132933" y="1873555"/>
                </a:cubicBezTo>
                <a:close/>
                <a:moveTo>
                  <a:pt x="1137443" y="1885112"/>
                </a:moveTo>
                <a:cubicBezTo>
                  <a:pt x="1139698" y="1883956"/>
                  <a:pt x="1140826" y="1881644"/>
                  <a:pt x="1143081" y="1880489"/>
                </a:cubicBezTo>
                <a:cubicBezTo>
                  <a:pt x="1144208" y="1880489"/>
                  <a:pt x="1145336" y="1881644"/>
                  <a:pt x="1146464" y="1881644"/>
                </a:cubicBezTo>
                <a:cubicBezTo>
                  <a:pt x="1146464" y="1886267"/>
                  <a:pt x="1141953" y="1887423"/>
                  <a:pt x="1137443" y="1885112"/>
                </a:cubicBezTo>
                <a:close/>
                <a:moveTo>
                  <a:pt x="1141953" y="1848130"/>
                </a:moveTo>
                <a:cubicBezTo>
                  <a:pt x="1143081" y="1849286"/>
                  <a:pt x="1143081" y="1850442"/>
                  <a:pt x="1145336" y="1851597"/>
                </a:cubicBezTo>
                <a:lnTo>
                  <a:pt x="1135188" y="1851597"/>
                </a:lnTo>
                <a:cubicBezTo>
                  <a:pt x="1135188" y="1850442"/>
                  <a:pt x="1135188" y="1849286"/>
                  <a:pt x="1136315" y="1848130"/>
                </a:cubicBezTo>
                <a:cubicBezTo>
                  <a:pt x="1140826" y="1848130"/>
                  <a:pt x="1141953" y="1848130"/>
                  <a:pt x="1141953" y="1843508"/>
                </a:cubicBezTo>
                <a:cubicBezTo>
                  <a:pt x="1145336" y="1844663"/>
                  <a:pt x="1149846" y="1841196"/>
                  <a:pt x="1150974" y="1846975"/>
                </a:cubicBezTo>
                <a:cubicBezTo>
                  <a:pt x="1147591" y="1848130"/>
                  <a:pt x="1145336" y="1848130"/>
                  <a:pt x="1141953" y="1848130"/>
                </a:cubicBezTo>
                <a:close/>
              </a:path>
            </a:pathLst>
          </a:custGeom>
          <a:blipFill rotWithShape="1">
            <a:blip r:embed="rId4">
              <a:alphaModFix/>
            </a:blip>
            <a:stretch>
              <a:fillRect b="0" l="-31113" r="-3111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
          <p:cNvGrpSpPr/>
          <p:nvPr/>
        </p:nvGrpSpPr>
        <p:grpSpPr>
          <a:xfrm>
            <a:off x="7677998" y="3115985"/>
            <a:ext cx="9581399" cy="3428449"/>
            <a:chOff x="0" y="152400"/>
            <a:chExt cx="12775200" cy="4571265"/>
          </a:xfrm>
        </p:grpSpPr>
        <p:sp>
          <p:nvSpPr>
            <p:cNvPr id="91" name="Google Shape;91;p1"/>
            <p:cNvSpPr txBox="1"/>
            <p:nvPr/>
          </p:nvSpPr>
          <p:spPr>
            <a:xfrm>
              <a:off x="0" y="152400"/>
              <a:ext cx="12775070" cy="31174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799" u="none" cap="none" strike="noStrike">
                  <a:solidFill>
                    <a:srgbClr val="000000"/>
                  </a:solidFill>
                  <a:latin typeface="Tenor Sans"/>
                  <a:ea typeface="Tenor Sans"/>
                  <a:cs typeface="Tenor Sans"/>
                  <a:sym typeface="Tenor Sans"/>
                </a:rPr>
                <a:t>Dealing with Teenage Anger</a:t>
              </a:r>
              <a:endParaRPr/>
            </a:p>
          </p:txBody>
        </p:sp>
        <p:sp>
          <p:nvSpPr>
            <p:cNvPr id="92" name="Google Shape;92;p1"/>
            <p:cNvSpPr txBox="1"/>
            <p:nvPr/>
          </p:nvSpPr>
          <p:spPr>
            <a:xfrm>
              <a:off x="0" y="3902865"/>
              <a:ext cx="12775200" cy="8208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4000" u="none" cap="none" strike="noStrike">
                  <a:solidFill>
                    <a:srgbClr val="000000"/>
                  </a:solidFill>
                  <a:latin typeface="Forum"/>
                  <a:ea typeface="Forum"/>
                  <a:cs typeface="Forum"/>
                  <a:sym typeface="Forum"/>
                </a:rPr>
                <a:t>Pages: 62+63 -  Main Book </a:t>
              </a:r>
              <a:endParaRPr b="0" i="0" sz="4000" u="none" cap="none" strike="noStrike">
                <a:solidFill>
                  <a:srgbClr val="000000"/>
                </a:solidFill>
                <a:latin typeface="Forum"/>
                <a:ea typeface="Forum"/>
                <a:cs typeface="Forum"/>
                <a:sym typeface="Forum"/>
              </a:endParaRPr>
            </a:p>
          </p:txBody>
        </p:sp>
      </p:grpSp>
      <p:sp>
        <p:nvSpPr>
          <p:cNvPr id="93" name="Google Shape;93;p1"/>
          <p:cNvSpPr/>
          <p:nvPr/>
        </p:nvSpPr>
        <p:spPr>
          <a:xfrm rot="372782">
            <a:off x="9160264" y="8108704"/>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5">
              <a:alphaModFix/>
            </a:blip>
            <a:stretch>
              <a:fillRect b="-30390" l="0" r="0" t="-30388"/>
            </a:stretch>
          </a:blipFill>
          <a:ln>
            <a:noFill/>
          </a:ln>
        </p:spPr>
      </p:sp>
      <p:sp>
        <p:nvSpPr>
          <p:cNvPr id="94" name="Google Shape;94;p1"/>
          <p:cNvSpPr/>
          <p:nvPr/>
        </p:nvSpPr>
        <p:spPr>
          <a:xfrm rot="372782">
            <a:off x="-4260877" y="-2309095"/>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6">
              <a:alphaModFix/>
            </a:blip>
            <a:stretch>
              <a:fillRect b="-30539" l="0" r="0" t="-3054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73" name="Shape 173"/>
        <p:cNvGrpSpPr/>
        <p:nvPr/>
      </p:nvGrpSpPr>
      <p:grpSpPr>
        <a:xfrm>
          <a:off x="0" y="0"/>
          <a:ext cx="0" cy="0"/>
          <a:chOff x="0" y="0"/>
          <a:chExt cx="0" cy="0"/>
        </a:xfrm>
      </p:grpSpPr>
      <p:sp>
        <p:nvSpPr>
          <p:cNvPr id="174" name="Google Shape;174;p8"/>
          <p:cNvSpPr/>
          <p:nvPr/>
        </p:nvSpPr>
        <p:spPr>
          <a:xfrm>
            <a:off x="11649929" y="583131"/>
            <a:ext cx="5839876" cy="9016660"/>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3">
              <a:alphaModFix/>
            </a:blip>
            <a:stretch>
              <a:fillRect b="0" l="-65987" r="-6598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txBox="1"/>
          <p:nvPr/>
        </p:nvSpPr>
        <p:spPr>
          <a:xfrm>
            <a:off x="762000" y="1030655"/>
            <a:ext cx="10210800" cy="3546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7200" u="none" cap="none" strike="noStrike">
                <a:solidFill>
                  <a:srgbClr val="000000"/>
                </a:solidFill>
                <a:latin typeface="Tenor Sans"/>
                <a:ea typeface="Tenor Sans"/>
                <a:cs typeface="Tenor Sans"/>
                <a:sym typeface="Tenor Sans"/>
              </a:rPr>
              <a:t>Wait until the storm is over </a:t>
            </a:r>
            <a:endParaRPr b="1"/>
          </a:p>
          <a:p>
            <a:pPr indent="0" lvl="0" marL="0" marR="0" rtl="0" algn="l">
              <a:lnSpc>
                <a:spcPct val="110000"/>
              </a:lnSpc>
              <a:spcBef>
                <a:spcPts val="0"/>
              </a:spcBef>
              <a:spcAft>
                <a:spcPts val="0"/>
              </a:spcAft>
              <a:buNone/>
            </a:pPr>
            <a:r>
              <a:rPr b="1" i="0" lang="en-US" sz="7200" u="none" cap="none" strike="noStrike">
                <a:solidFill>
                  <a:srgbClr val="000000"/>
                </a:solidFill>
                <a:latin typeface="Tenor Sans"/>
                <a:ea typeface="Tenor Sans"/>
                <a:cs typeface="Tenor Sans"/>
                <a:sym typeface="Tenor Sans"/>
              </a:rPr>
              <a:t> </a:t>
            </a:r>
            <a:endParaRPr b="1" i="0" sz="7200" u="none" cap="none" strike="noStrike">
              <a:solidFill>
                <a:srgbClr val="000000"/>
              </a:solidFill>
              <a:latin typeface="Tenor Sans"/>
              <a:ea typeface="Tenor Sans"/>
              <a:cs typeface="Tenor Sans"/>
              <a:sym typeface="Tenor Sans"/>
            </a:endParaRPr>
          </a:p>
        </p:txBody>
      </p:sp>
      <p:sp>
        <p:nvSpPr>
          <p:cNvPr id="176" name="Google Shape;176;p8"/>
          <p:cNvSpPr/>
          <p:nvPr/>
        </p:nvSpPr>
        <p:spPr>
          <a:xfrm>
            <a:off x="11649929" y="638549"/>
            <a:ext cx="5839876" cy="9016660"/>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4">
              <a:alphaModFix/>
            </a:blip>
            <a:stretch>
              <a:fillRect b="0" l="-66208" r="-66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978283" y="3868698"/>
            <a:ext cx="9778233" cy="563231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000000"/>
                </a:solidFill>
                <a:latin typeface="Tenor Sans"/>
                <a:ea typeface="Tenor Sans"/>
                <a:cs typeface="Tenor Sans"/>
                <a:sym typeface="Tenor Sans"/>
              </a:rPr>
              <a:t>When calm is restored, acknowledge the strong and painful feelings your teen has had. Help them to understand what they can do to express their feelings in the future without hurting themselves or others. Sometimes, helping them recognise and accept their feelings is enough. Other times you may need to help them figure out what they need to do.</a:t>
            </a:r>
            <a:endParaRPr/>
          </a:p>
        </p:txBody>
      </p:sp>
      <p:sp>
        <p:nvSpPr>
          <p:cNvPr id="178" name="Google Shape;178;p8"/>
          <p:cNvSpPr/>
          <p:nvPr/>
        </p:nvSpPr>
        <p:spPr>
          <a:xfrm rot="-1642002">
            <a:off x="11154583" y="500289"/>
            <a:ext cx="2384648" cy="1039950"/>
          </a:xfrm>
          <a:custGeom>
            <a:rect b="b" l="l" r="r" t="t"/>
            <a:pathLst>
              <a:path extrusionOk="0" h="812800" w="1863783">
                <a:moveTo>
                  <a:pt x="0" y="0"/>
                </a:moveTo>
                <a:lnTo>
                  <a:pt x="1863783" y="0"/>
                </a:lnTo>
                <a:lnTo>
                  <a:pt x="1863783" y="812800"/>
                </a:lnTo>
                <a:lnTo>
                  <a:pt x="0" y="812800"/>
                </a:lnTo>
                <a:close/>
              </a:path>
            </a:pathLst>
          </a:custGeom>
          <a:blipFill rotWithShape="1">
            <a:blip r:embed="rId5">
              <a:alphaModFix/>
            </a:blip>
            <a:stretch>
              <a:fillRect b="-26527" l="0" r="0" t="-2652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82" name="Shape 182"/>
        <p:cNvGrpSpPr/>
        <p:nvPr/>
      </p:nvGrpSpPr>
      <p:grpSpPr>
        <a:xfrm>
          <a:off x="0" y="0"/>
          <a:ext cx="0" cy="0"/>
          <a:chOff x="0" y="0"/>
          <a:chExt cx="0" cy="0"/>
        </a:xfrm>
      </p:grpSpPr>
      <p:grpSp>
        <p:nvGrpSpPr>
          <p:cNvPr id="183" name="Google Shape;183;p10"/>
          <p:cNvGrpSpPr/>
          <p:nvPr/>
        </p:nvGrpSpPr>
        <p:grpSpPr>
          <a:xfrm>
            <a:off x="1447154" y="1104900"/>
            <a:ext cx="16155046" cy="10196179"/>
            <a:chOff x="-1202503" y="-2778124"/>
            <a:chExt cx="23807022" cy="13594899"/>
          </a:xfrm>
        </p:grpSpPr>
        <p:sp>
          <p:nvSpPr>
            <p:cNvPr id="184" name="Google Shape;184;p10"/>
            <p:cNvSpPr txBox="1"/>
            <p:nvPr/>
          </p:nvSpPr>
          <p:spPr>
            <a:xfrm>
              <a:off x="2983321" y="-2778124"/>
              <a:ext cx="19621198" cy="1658573"/>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8799" u="none" cap="none" strike="noStrike">
                  <a:solidFill>
                    <a:srgbClr val="000000"/>
                  </a:solidFill>
                  <a:latin typeface="Tenor Sans"/>
                  <a:ea typeface="Tenor Sans"/>
                  <a:cs typeface="Tenor Sans"/>
                  <a:sym typeface="Tenor Sans"/>
                </a:rPr>
                <a:t>Activity 4.1 </a:t>
              </a:r>
              <a:endParaRPr b="0" i="0" sz="8799" u="none" cap="none" strike="noStrike">
                <a:solidFill>
                  <a:srgbClr val="000000"/>
                </a:solidFill>
                <a:latin typeface="Tenor Sans"/>
                <a:ea typeface="Tenor Sans"/>
                <a:cs typeface="Tenor Sans"/>
                <a:sym typeface="Tenor Sans"/>
              </a:endParaRPr>
            </a:p>
          </p:txBody>
        </p:sp>
        <p:sp>
          <p:nvSpPr>
            <p:cNvPr id="185" name="Google Shape;185;p10"/>
            <p:cNvSpPr txBox="1"/>
            <p:nvPr/>
          </p:nvSpPr>
          <p:spPr>
            <a:xfrm>
              <a:off x="-1202503" y="473075"/>
              <a:ext cx="21673500" cy="10343700"/>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Recognise and interpret text types:</a:t>
              </a:r>
              <a:endParaRPr b="1"/>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Who is the intended audience of this text?</a:t>
              </a:r>
              <a:endParaRPr b="1"/>
            </a:p>
            <a:p>
              <a:pPr indent="0" lvl="0" marL="0" marR="0" rtl="0" algn="l">
                <a:lnSpc>
                  <a:spcPct val="104999"/>
                </a:lnSpc>
                <a:spcBef>
                  <a:spcPts val="0"/>
                </a:spcBef>
                <a:spcAft>
                  <a:spcPts val="0"/>
                </a:spcAft>
                <a:buNone/>
              </a:pPr>
              <a:r>
                <a:rPr b="1" i="0" lang="en-US" sz="4000" u="none" cap="none" strike="noStrike">
                  <a:solidFill>
                    <a:srgbClr val="E36C09"/>
                  </a:solidFill>
                  <a:latin typeface="Calibri"/>
                  <a:ea typeface="Calibri"/>
                  <a:cs typeface="Calibri"/>
                  <a:sym typeface="Calibri"/>
                </a:rPr>
                <a:t>Audience: </a:t>
              </a:r>
              <a:r>
                <a:rPr b="0" i="0" lang="en-US" sz="4000" u="none" cap="none" strike="noStrike">
                  <a:solidFill>
                    <a:srgbClr val="E36C09"/>
                  </a:solidFill>
                  <a:latin typeface="Calibri"/>
                  <a:ea typeface="Calibri"/>
                  <a:cs typeface="Calibri"/>
                  <a:sym typeface="Calibri"/>
                </a:rPr>
                <a:t>parent of teenagers. </a:t>
              </a:r>
              <a:endParaRPr/>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What is the main purpose of this text?</a:t>
              </a:r>
              <a:endParaRPr b="1"/>
            </a:p>
            <a:p>
              <a:pPr indent="0" lvl="0" marL="0" marR="0" rtl="0" algn="l">
                <a:lnSpc>
                  <a:spcPct val="104999"/>
                </a:lnSpc>
                <a:spcBef>
                  <a:spcPts val="0"/>
                </a:spcBef>
                <a:spcAft>
                  <a:spcPts val="0"/>
                </a:spcAft>
                <a:buNone/>
              </a:pPr>
              <a:r>
                <a:rPr b="1" i="0" lang="en-US" sz="4000" u="none" cap="none" strike="noStrike">
                  <a:solidFill>
                    <a:srgbClr val="E36C09"/>
                  </a:solidFill>
                  <a:latin typeface="Calibri"/>
                  <a:ea typeface="Calibri"/>
                  <a:cs typeface="Calibri"/>
                  <a:sym typeface="Calibri"/>
                </a:rPr>
                <a:t>Purpose: </a:t>
              </a:r>
              <a:r>
                <a:rPr b="0" i="0" lang="en-US" sz="4000" u="none" cap="none" strike="noStrike">
                  <a:solidFill>
                    <a:srgbClr val="E36C09"/>
                  </a:solidFill>
                  <a:latin typeface="Calibri"/>
                  <a:ea typeface="Calibri"/>
                  <a:cs typeface="Calibri"/>
                  <a:sym typeface="Calibri"/>
                </a:rPr>
                <a:t>provide information about how to get support with dealing with anger in teens. </a:t>
              </a:r>
              <a:endParaRPr/>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What is the form of this text?</a:t>
              </a:r>
              <a:endParaRPr b="1"/>
            </a:p>
            <a:p>
              <a:pPr indent="0" lvl="0" marL="0" marR="0" rtl="0" algn="l">
                <a:lnSpc>
                  <a:spcPct val="104999"/>
                </a:lnSpc>
                <a:spcBef>
                  <a:spcPts val="0"/>
                </a:spcBef>
                <a:spcAft>
                  <a:spcPts val="0"/>
                </a:spcAft>
                <a:buNone/>
              </a:pPr>
              <a:r>
                <a:rPr b="1" i="0" lang="en-US" sz="4000" u="none" cap="none" strike="noStrike">
                  <a:solidFill>
                    <a:srgbClr val="E36C09"/>
                  </a:solidFill>
                  <a:latin typeface="Calibri"/>
                  <a:ea typeface="Calibri"/>
                  <a:cs typeface="Calibri"/>
                  <a:sym typeface="Calibri"/>
                </a:rPr>
                <a:t>Form: </a:t>
              </a:r>
              <a:r>
                <a:rPr b="0" i="0" lang="en-US" sz="4000" u="none" cap="none" strike="noStrike">
                  <a:solidFill>
                    <a:srgbClr val="E36C09"/>
                  </a:solidFill>
                  <a:latin typeface="Calibri"/>
                  <a:ea typeface="Calibri"/>
                  <a:cs typeface="Calibri"/>
                  <a:sym typeface="Calibri"/>
                </a:rPr>
                <a:t>Leaflet</a:t>
              </a:r>
              <a:endParaRPr/>
            </a:p>
            <a:p>
              <a:pPr indent="0" lvl="0" marL="0" marR="0" rtl="0" algn="l">
                <a:lnSpc>
                  <a:spcPct val="104999"/>
                </a:lnSpc>
                <a:spcBef>
                  <a:spcPts val="0"/>
                </a:spcBef>
                <a:spcAft>
                  <a:spcPts val="0"/>
                </a:spcAft>
                <a:buNone/>
              </a:pPr>
              <a:r>
                <a:t/>
              </a:r>
              <a:endParaRPr b="0" i="0" sz="4000" u="none" cap="none" strike="noStrike">
                <a:solidFill>
                  <a:schemeClr val="dk1"/>
                </a:solidFill>
                <a:latin typeface="Calibri"/>
                <a:ea typeface="Calibri"/>
                <a:cs typeface="Calibri"/>
                <a:sym typeface="Calibri"/>
              </a:endParaRPr>
            </a:p>
            <a:p>
              <a:pPr indent="0" lvl="0" marL="0" marR="0" rtl="0" algn="l">
                <a:lnSpc>
                  <a:spcPct val="104999"/>
                </a:lnSpc>
                <a:spcBef>
                  <a:spcPts val="0"/>
                </a:spcBef>
                <a:spcAft>
                  <a:spcPts val="0"/>
                </a:spcAft>
                <a:buNone/>
              </a:pPr>
              <a:r>
                <a:t/>
              </a:r>
              <a:endParaRPr b="0" i="0" sz="4000" u="none" cap="none" strike="noStrike">
                <a:solidFill>
                  <a:srgbClr val="FF0000"/>
                </a:solidFill>
                <a:latin typeface="Calibri"/>
                <a:ea typeface="Calibri"/>
                <a:cs typeface="Calibri"/>
                <a:sym typeface="Calibri"/>
              </a:endParaRPr>
            </a:p>
            <a:p>
              <a:pPr indent="0" lvl="0" marL="0" marR="0" rtl="0" algn="l">
                <a:lnSpc>
                  <a:spcPct val="104999"/>
                </a:lnSpc>
                <a:spcBef>
                  <a:spcPts val="0"/>
                </a:spcBef>
                <a:spcAft>
                  <a:spcPts val="0"/>
                </a:spcAft>
                <a:buNone/>
              </a:pPr>
              <a:r>
                <a:t/>
              </a:r>
              <a:endParaRPr b="0" i="0" sz="4000" u="none" cap="none" strike="noStrike">
                <a:solidFill>
                  <a:schemeClr val="dk1"/>
                </a:solidFill>
                <a:latin typeface="Calibri"/>
                <a:ea typeface="Calibri"/>
                <a:cs typeface="Calibri"/>
                <a:sym typeface="Calibri"/>
              </a:endParaRPr>
            </a:p>
            <a:p>
              <a:pPr indent="0" lvl="0" marL="0" marR="0" rtl="0" algn="l">
                <a:lnSpc>
                  <a:spcPct val="77777"/>
                </a:lnSpc>
                <a:spcBef>
                  <a:spcPts val="0"/>
                </a:spcBef>
                <a:spcAft>
                  <a:spcPts val="0"/>
                </a:spcAft>
                <a:buNone/>
              </a:pPr>
              <a:r>
                <a:t/>
              </a:r>
              <a:endParaRPr b="0" i="0" sz="5400" u="none" cap="none" strike="noStrike">
                <a:solidFill>
                  <a:srgbClr val="000000"/>
                </a:solidFill>
                <a:latin typeface="Forum"/>
                <a:ea typeface="Forum"/>
                <a:cs typeface="Forum"/>
                <a:sym typeface="Forum"/>
              </a:endParaRPr>
            </a:p>
          </p:txBody>
        </p:sp>
      </p:grpSp>
      <p:sp>
        <p:nvSpPr>
          <p:cNvPr id="186" name="Google Shape;186;p10"/>
          <p:cNvSpPr/>
          <p:nvPr/>
        </p:nvSpPr>
        <p:spPr>
          <a:xfrm rot="372782">
            <a:off x="9160264" y="8108704"/>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3">
              <a:alphaModFix/>
            </a:blip>
            <a:stretch>
              <a:fillRect b="-17870" l="0" r="0" t="-17871"/>
            </a:stretch>
          </a:blipFill>
          <a:ln>
            <a:noFill/>
          </a:ln>
        </p:spPr>
      </p:sp>
      <p:sp>
        <p:nvSpPr>
          <p:cNvPr id="187" name="Google Shape;187;p10"/>
          <p:cNvSpPr/>
          <p:nvPr/>
        </p:nvSpPr>
        <p:spPr>
          <a:xfrm rot="372782">
            <a:off x="-4260877" y="-2309095"/>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4">
              <a:alphaModFix/>
            </a:blip>
            <a:stretch>
              <a:fillRect b="-70658" l="0" r="0" t="-7066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91" name="Shape 191"/>
        <p:cNvGrpSpPr/>
        <p:nvPr/>
      </p:nvGrpSpPr>
      <p:grpSpPr>
        <a:xfrm>
          <a:off x="0" y="0"/>
          <a:ext cx="0" cy="0"/>
          <a:chOff x="0" y="0"/>
          <a:chExt cx="0" cy="0"/>
        </a:xfrm>
      </p:grpSpPr>
      <p:grpSp>
        <p:nvGrpSpPr>
          <p:cNvPr id="192" name="Google Shape;192;p11"/>
          <p:cNvGrpSpPr/>
          <p:nvPr/>
        </p:nvGrpSpPr>
        <p:grpSpPr>
          <a:xfrm>
            <a:off x="1447154" y="1104900"/>
            <a:ext cx="16155046" cy="6933001"/>
            <a:chOff x="-1202503" y="-2778124"/>
            <a:chExt cx="23807022" cy="9243999"/>
          </a:xfrm>
        </p:grpSpPr>
        <p:sp>
          <p:nvSpPr>
            <p:cNvPr id="193" name="Google Shape;193;p11"/>
            <p:cNvSpPr txBox="1"/>
            <p:nvPr/>
          </p:nvSpPr>
          <p:spPr>
            <a:xfrm>
              <a:off x="2983321" y="-2778124"/>
              <a:ext cx="19621198" cy="1658573"/>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8799" u="none" cap="none" strike="noStrike">
                  <a:solidFill>
                    <a:srgbClr val="000000"/>
                  </a:solidFill>
                  <a:latin typeface="Tenor Sans"/>
                  <a:ea typeface="Tenor Sans"/>
                  <a:cs typeface="Tenor Sans"/>
                  <a:sym typeface="Tenor Sans"/>
                </a:rPr>
                <a:t>Activity 4.1 </a:t>
              </a:r>
              <a:endParaRPr b="0" i="0" sz="8799" u="none" cap="none" strike="noStrike">
                <a:solidFill>
                  <a:srgbClr val="000000"/>
                </a:solidFill>
                <a:latin typeface="Tenor Sans"/>
                <a:ea typeface="Tenor Sans"/>
                <a:cs typeface="Tenor Sans"/>
                <a:sym typeface="Tenor Sans"/>
              </a:endParaRPr>
            </a:p>
          </p:txBody>
        </p:sp>
        <p:sp>
          <p:nvSpPr>
            <p:cNvPr id="194" name="Google Shape;194;p11"/>
            <p:cNvSpPr txBox="1"/>
            <p:nvPr/>
          </p:nvSpPr>
          <p:spPr>
            <a:xfrm>
              <a:off x="-1202503" y="473075"/>
              <a:ext cx="21673500" cy="5992800"/>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Evaluate writer's choices:</a:t>
              </a:r>
              <a:endParaRPr b="1"/>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Which organisation or layout features of this text stand out?</a:t>
              </a:r>
              <a:endParaRPr b="1"/>
            </a:p>
            <a:p>
              <a:pPr indent="0" lvl="0" marL="0" marR="0" rtl="0" algn="l">
                <a:lnSpc>
                  <a:spcPct val="104999"/>
                </a:lnSpc>
                <a:spcBef>
                  <a:spcPts val="0"/>
                </a:spcBef>
                <a:spcAft>
                  <a:spcPts val="0"/>
                </a:spcAft>
                <a:buNone/>
              </a:pPr>
              <a:r>
                <a:rPr b="1" i="0" lang="en-US" sz="4000" u="none" cap="none" strike="noStrike">
                  <a:solidFill>
                    <a:srgbClr val="E36C09"/>
                  </a:solidFill>
                  <a:latin typeface="Calibri"/>
                  <a:ea typeface="Calibri"/>
                  <a:cs typeface="Calibri"/>
                  <a:sym typeface="Calibri"/>
                </a:rPr>
                <a:t>Symbols/icons: </a:t>
              </a:r>
              <a:r>
                <a:rPr b="0" i="0" lang="en-US" sz="4000" u="none" cap="none" strike="noStrike">
                  <a:solidFill>
                    <a:srgbClr val="E36C09"/>
                  </a:solidFill>
                  <a:latin typeface="Calibri"/>
                  <a:ea typeface="Calibri"/>
                  <a:cs typeface="Calibri"/>
                  <a:sym typeface="Calibri"/>
                </a:rPr>
                <a:t>make the text more appealing; make the sub-topic clearer; make the messages easier to remember</a:t>
              </a:r>
              <a:endParaRPr/>
            </a:p>
            <a:p>
              <a:pPr indent="0" lvl="0" marL="0" marR="0" rtl="0" algn="l">
                <a:lnSpc>
                  <a:spcPct val="104999"/>
                </a:lnSpc>
                <a:spcBef>
                  <a:spcPts val="0"/>
                </a:spcBef>
                <a:spcAft>
                  <a:spcPts val="0"/>
                </a:spcAft>
                <a:buNone/>
              </a:pPr>
              <a:r>
                <a:rPr b="1" i="0" lang="en-US" sz="4000" u="none" cap="none" strike="noStrike">
                  <a:solidFill>
                    <a:srgbClr val="E36C09"/>
                  </a:solidFill>
                  <a:latin typeface="Calibri"/>
                  <a:ea typeface="Calibri"/>
                  <a:cs typeface="Calibri"/>
                  <a:sym typeface="Calibri"/>
                </a:rPr>
                <a:t>Paragraph length: </a:t>
              </a:r>
              <a:r>
                <a:rPr b="0" i="0" lang="en-US" sz="4000" u="none" cap="none" strike="noStrike">
                  <a:solidFill>
                    <a:srgbClr val="E36C09"/>
                  </a:solidFill>
                  <a:latin typeface="Calibri"/>
                  <a:ea typeface="Calibri"/>
                  <a:cs typeface="Calibri"/>
                  <a:sym typeface="Calibri"/>
                </a:rPr>
                <a:t>each paragraph is between 2 and 4 sentences, keeping it succinct and summing up the main point of the subheading.</a:t>
              </a:r>
              <a:endParaRPr/>
            </a:p>
            <a:p>
              <a:pPr indent="0" lvl="0" marL="0" marR="0" rtl="0" algn="l">
                <a:lnSpc>
                  <a:spcPct val="104999"/>
                </a:lnSpc>
                <a:spcBef>
                  <a:spcPts val="0"/>
                </a:spcBef>
                <a:spcAft>
                  <a:spcPts val="0"/>
                </a:spcAft>
                <a:buNone/>
              </a:pPr>
              <a:r>
                <a:t/>
              </a:r>
              <a:endParaRPr b="0" i="0" sz="4000" u="none" cap="none" strike="noStrike">
                <a:solidFill>
                  <a:srgbClr val="E36C09"/>
                </a:solidFill>
                <a:latin typeface="Calibri"/>
                <a:ea typeface="Calibri"/>
                <a:cs typeface="Calibri"/>
                <a:sym typeface="Calibri"/>
              </a:endParaRPr>
            </a:p>
          </p:txBody>
        </p:sp>
      </p:grpSp>
      <p:sp>
        <p:nvSpPr>
          <p:cNvPr id="195" name="Google Shape;195;p11"/>
          <p:cNvSpPr/>
          <p:nvPr/>
        </p:nvSpPr>
        <p:spPr>
          <a:xfrm rot="372782">
            <a:off x="9513574" y="8476221"/>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3">
              <a:alphaModFix/>
            </a:blip>
            <a:stretch>
              <a:fillRect b="-17870" l="0" r="0" t="-17871"/>
            </a:stretch>
          </a:blipFill>
          <a:ln>
            <a:noFill/>
          </a:ln>
        </p:spPr>
      </p:sp>
      <p:sp>
        <p:nvSpPr>
          <p:cNvPr id="196" name="Google Shape;196;p11"/>
          <p:cNvSpPr/>
          <p:nvPr/>
        </p:nvSpPr>
        <p:spPr>
          <a:xfrm rot="372782">
            <a:off x="-4260877" y="-2309095"/>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4">
              <a:alphaModFix/>
            </a:blip>
            <a:stretch>
              <a:fillRect b="-70658" l="0" r="0" t="-7066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200" name="Shape 200"/>
        <p:cNvGrpSpPr/>
        <p:nvPr/>
      </p:nvGrpSpPr>
      <p:grpSpPr>
        <a:xfrm>
          <a:off x="0" y="0"/>
          <a:ext cx="0" cy="0"/>
          <a:chOff x="0" y="0"/>
          <a:chExt cx="0" cy="0"/>
        </a:xfrm>
      </p:grpSpPr>
      <p:grpSp>
        <p:nvGrpSpPr>
          <p:cNvPr id="201" name="Google Shape;201;p12"/>
          <p:cNvGrpSpPr/>
          <p:nvPr/>
        </p:nvGrpSpPr>
        <p:grpSpPr>
          <a:xfrm>
            <a:off x="1447154" y="1104900"/>
            <a:ext cx="16155046" cy="6933001"/>
            <a:chOff x="-1202503" y="-2778124"/>
            <a:chExt cx="23807022" cy="9243999"/>
          </a:xfrm>
        </p:grpSpPr>
        <p:sp>
          <p:nvSpPr>
            <p:cNvPr id="202" name="Google Shape;202;p12"/>
            <p:cNvSpPr txBox="1"/>
            <p:nvPr/>
          </p:nvSpPr>
          <p:spPr>
            <a:xfrm>
              <a:off x="2983321" y="-2778124"/>
              <a:ext cx="19621198" cy="1658573"/>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8799" u="none" cap="none" strike="noStrike">
                  <a:solidFill>
                    <a:srgbClr val="000000"/>
                  </a:solidFill>
                  <a:latin typeface="Tenor Sans"/>
                  <a:ea typeface="Tenor Sans"/>
                  <a:cs typeface="Tenor Sans"/>
                  <a:sym typeface="Tenor Sans"/>
                </a:rPr>
                <a:t>Activity 4.1 </a:t>
              </a:r>
              <a:endParaRPr b="0" i="0" sz="8799" u="none" cap="none" strike="noStrike">
                <a:solidFill>
                  <a:srgbClr val="000000"/>
                </a:solidFill>
                <a:latin typeface="Tenor Sans"/>
                <a:ea typeface="Tenor Sans"/>
                <a:cs typeface="Tenor Sans"/>
                <a:sym typeface="Tenor Sans"/>
              </a:endParaRPr>
            </a:p>
          </p:txBody>
        </p:sp>
        <p:sp>
          <p:nvSpPr>
            <p:cNvPr id="203" name="Google Shape;203;p12"/>
            <p:cNvSpPr txBox="1"/>
            <p:nvPr/>
          </p:nvSpPr>
          <p:spPr>
            <a:xfrm>
              <a:off x="-1202503" y="473075"/>
              <a:ext cx="21673500" cy="5992800"/>
            </a:xfrm>
            <a:prstGeom prst="rect">
              <a:avLst/>
            </a:prstGeom>
            <a:noFill/>
            <a:ln>
              <a:noFill/>
            </a:ln>
          </p:spPr>
          <p:txBody>
            <a:bodyPr anchorCtr="0" anchor="t" bIns="0" lIns="0" spcFirstLastPara="1" rIns="0" wrap="square" tIns="0">
              <a:spAutoFit/>
            </a:bodyPr>
            <a:lstStyle/>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Evaluate writer's choices:</a:t>
              </a:r>
              <a:endParaRPr b="1"/>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What language choices has the writer made?</a:t>
              </a:r>
              <a:endParaRPr b="1"/>
            </a:p>
            <a:p>
              <a:pPr indent="0" lvl="0" marL="0" marR="0" rtl="0" algn="l">
                <a:lnSpc>
                  <a:spcPct val="104999"/>
                </a:lnSpc>
                <a:spcBef>
                  <a:spcPts val="0"/>
                </a:spcBef>
                <a:spcAft>
                  <a:spcPts val="0"/>
                </a:spcAft>
                <a:buNone/>
              </a:pPr>
              <a:r>
                <a:rPr b="1" i="0" lang="en-US" sz="4000" u="none" cap="none" strike="noStrike">
                  <a:solidFill>
                    <a:schemeClr val="dk1"/>
                  </a:solidFill>
                  <a:latin typeface="Calibri"/>
                  <a:ea typeface="Calibri"/>
                  <a:cs typeface="Calibri"/>
                  <a:sym typeface="Calibri"/>
                </a:rPr>
                <a:t>How effectively do the language choices match the purpose and intended audience?</a:t>
              </a:r>
              <a:endParaRPr b="1"/>
            </a:p>
            <a:p>
              <a:pPr indent="0" lvl="0" marL="0" marR="0" rtl="0" algn="l">
                <a:lnSpc>
                  <a:spcPct val="104999"/>
                </a:lnSpc>
                <a:spcBef>
                  <a:spcPts val="0"/>
                </a:spcBef>
                <a:spcAft>
                  <a:spcPts val="0"/>
                </a:spcAft>
                <a:buNone/>
              </a:pPr>
              <a:r>
                <a:rPr b="0" i="0" lang="en-US" sz="4000" u="none" cap="none" strike="noStrike">
                  <a:solidFill>
                    <a:srgbClr val="E36C09"/>
                  </a:solidFill>
                  <a:latin typeface="Calibri"/>
                  <a:ea typeface="Calibri"/>
                  <a:cs typeface="Calibri"/>
                  <a:sym typeface="Calibri"/>
                </a:rPr>
                <a:t>Use of pronouns: use of 'we' makes it more inclusive and relatable to the audience. Us</a:t>
              </a:r>
              <a:r>
                <a:rPr lang="en-US" sz="4000">
                  <a:solidFill>
                    <a:srgbClr val="E36C09"/>
                  </a:solidFill>
                  <a:latin typeface="Calibri"/>
                  <a:ea typeface="Calibri"/>
                  <a:cs typeface="Calibri"/>
                  <a:sym typeface="Calibri"/>
                </a:rPr>
                <a:t>ing real-life</a:t>
              </a:r>
              <a:r>
                <a:rPr b="0" i="0" lang="en-US" sz="4000" u="none" cap="none" strike="noStrike">
                  <a:solidFill>
                    <a:srgbClr val="E36C09"/>
                  </a:solidFill>
                  <a:latin typeface="Calibri"/>
                  <a:ea typeface="Calibri"/>
                  <a:cs typeface="Calibri"/>
                  <a:sym typeface="Calibri"/>
                </a:rPr>
                <a:t> examples in context, making it more accessible to the reader by providing practical advice they can use.</a:t>
              </a:r>
              <a:endParaRPr/>
            </a:p>
          </p:txBody>
        </p:sp>
      </p:grpSp>
      <p:sp>
        <p:nvSpPr>
          <p:cNvPr id="204" name="Google Shape;204;p12"/>
          <p:cNvSpPr/>
          <p:nvPr/>
        </p:nvSpPr>
        <p:spPr>
          <a:xfrm rot="372782">
            <a:off x="9513574" y="8476221"/>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3">
              <a:alphaModFix/>
            </a:blip>
            <a:stretch>
              <a:fillRect b="-17870" l="0" r="0" t="-17871"/>
            </a:stretch>
          </a:blipFill>
          <a:ln>
            <a:noFill/>
          </a:ln>
        </p:spPr>
      </p:sp>
      <p:sp>
        <p:nvSpPr>
          <p:cNvPr id="205" name="Google Shape;205;p12"/>
          <p:cNvSpPr/>
          <p:nvPr/>
        </p:nvSpPr>
        <p:spPr>
          <a:xfrm rot="372782">
            <a:off x="-4260877" y="-2309095"/>
            <a:ext cx="11144954" cy="4618190"/>
          </a:xfrm>
          <a:custGeom>
            <a:rect b="b" l="l" r="r" t="t"/>
            <a:pathLst>
              <a:path extrusionOk="0" h="812800" w="1961508">
                <a:moveTo>
                  <a:pt x="0" y="812800"/>
                </a:moveTo>
                <a:lnTo>
                  <a:pt x="0" y="0"/>
                </a:lnTo>
                <a:lnTo>
                  <a:pt x="1961508" y="0"/>
                </a:lnTo>
                <a:lnTo>
                  <a:pt x="1961508" y="812800"/>
                </a:lnTo>
                <a:close/>
              </a:path>
            </a:pathLst>
          </a:custGeom>
          <a:blipFill rotWithShape="1">
            <a:blip r:embed="rId4">
              <a:alphaModFix/>
            </a:blip>
            <a:stretch>
              <a:fillRect b="-70658" l="0" r="0" t="-7066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98" name="Shape 98"/>
        <p:cNvGrpSpPr/>
        <p:nvPr/>
      </p:nvGrpSpPr>
      <p:grpSpPr>
        <a:xfrm>
          <a:off x="0" y="0"/>
          <a:ext cx="0" cy="0"/>
          <a:chOff x="0" y="0"/>
          <a:chExt cx="0" cy="0"/>
        </a:xfrm>
      </p:grpSpPr>
      <p:sp>
        <p:nvSpPr>
          <p:cNvPr id="99" name="Google Shape;99;g38ddf232a8d_0_0"/>
          <p:cNvSpPr/>
          <p:nvPr/>
        </p:nvSpPr>
        <p:spPr>
          <a:xfrm>
            <a:off x="11649929" y="583131"/>
            <a:ext cx="5837530" cy="9013038"/>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3">
              <a:alphaModFix/>
            </a:blip>
            <a:stretch>
              <a:fillRect b="0" l="-65988" r="-6599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8ddf232a8d_0_0"/>
          <p:cNvSpPr txBox="1"/>
          <p:nvPr/>
        </p:nvSpPr>
        <p:spPr>
          <a:xfrm>
            <a:off x="1295400" y="1257300"/>
            <a:ext cx="9092400" cy="2327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7200">
                <a:latin typeface="Tenor Sans"/>
                <a:ea typeface="Tenor Sans"/>
                <a:cs typeface="Tenor Sans"/>
                <a:sym typeface="Tenor Sans"/>
              </a:rPr>
              <a:t>Learning</a:t>
            </a:r>
            <a:r>
              <a:rPr b="0" i="0" lang="en-US" sz="7200" u="none" cap="none" strike="noStrike">
                <a:solidFill>
                  <a:srgbClr val="000000"/>
                </a:solidFill>
                <a:latin typeface="Tenor Sans"/>
                <a:ea typeface="Tenor Sans"/>
                <a:cs typeface="Tenor Sans"/>
                <a:sym typeface="Tenor Sans"/>
              </a:rPr>
              <a:t> Objectives</a:t>
            </a:r>
            <a:endParaRPr/>
          </a:p>
          <a:p>
            <a:pPr indent="0" lvl="0" marL="0" marR="0" rtl="0" algn="l">
              <a:lnSpc>
                <a:spcPct val="110000"/>
              </a:lnSpc>
              <a:spcBef>
                <a:spcPts val="0"/>
              </a:spcBef>
              <a:spcAft>
                <a:spcPts val="0"/>
              </a:spcAft>
              <a:buNone/>
            </a:pPr>
            <a:r>
              <a:rPr b="0" i="0" lang="en-US" sz="7200" u="none" cap="none" strike="noStrike">
                <a:solidFill>
                  <a:srgbClr val="000000"/>
                </a:solidFill>
                <a:latin typeface="Tenor Sans"/>
                <a:ea typeface="Tenor Sans"/>
                <a:cs typeface="Tenor Sans"/>
                <a:sym typeface="Tenor Sans"/>
              </a:rPr>
              <a:t> </a:t>
            </a:r>
            <a:endParaRPr b="0" i="0" sz="7200" u="none" cap="none" strike="noStrike">
              <a:solidFill>
                <a:srgbClr val="000000"/>
              </a:solidFill>
              <a:latin typeface="Tenor Sans"/>
              <a:ea typeface="Tenor Sans"/>
              <a:cs typeface="Tenor Sans"/>
              <a:sym typeface="Tenor Sans"/>
            </a:endParaRPr>
          </a:p>
        </p:txBody>
      </p:sp>
      <p:sp>
        <p:nvSpPr>
          <p:cNvPr id="101" name="Google Shape;101;g38ddf232a8d_0_0"/>
          <p:cNvSpPr/>
          <p:nvPr/>
        </p:nvSpPr>
        <p:spPr>
          <a:xfrm>
            <a:off x="11649929" y="638549"/>
            <a:ext cx="5837530" cy="9013038"/>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4">
              <a:alphaModFix/>
            </a:blip>
            <a:stretch>
              <a:fillRect b="0" l="-66208" r="-66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38ddf232a8d_0_0"/>
          <p:cNvSpPr/>
          <p:nvPr/>
        </p:nvSpPr>
        <p:spPr>
          <a:xfrm>
            <a:off x="762000" y="3162300"/>
            <a:ext cx="10445700" cy="4832100"/>
          </a:xfrm>
          <a:prstGeom prst="rect">
            <a:avLst/>
          </a:prstGeom>
          <a:noFill/>
          <a:ln>
            <a:noFill/>
          </a:ln>
        </p:spPr>
        <p:txBody>
          <a:bodyPr anchorCtr="0" anchor="ctr" bIns="45700" lIns="91425" spcFirstLastPara="1" rIns="91425" wrap="square" tIns="45700">
            <a:noAutofit/>
          </a:bodyPr>
          <a:lstStyle/>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Identify the causes of teenage anger and explain why it occurs.</a:t>
            </a:r>
            <a:endParaRPr/>
          </a:p>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Analyze the different strategies for dealing with teen anger effectively.</a:t>
            </a:r>
            <a:endParaRPr/>
          </a:p>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Demonstrate an understanding of active listening by practicing appropriate responses in role-play situations.</a:t>
            </a:r>
            <a:endParaRPr/>
          </a:p>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Evaluate the importance of setting boundaries and limits when managing teenage anger.</a:t>
            </a:r>
            <a:endParaRPr/>
          </a:p>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Apply conflict resolution strategies in real-life scenarios related to teenage emotions.</a:t>
            </a:r>
            <a:endParaRPr/>
          </a:p>
          <a:p>
            <a:pPr indent="-177800" lvl="0" marL="0" marR="0" rtl="0" algn="l">
              <a:lnSpc>
                <a:spcPct val="100000"/>
              </a:lnSpc>
              <a:spcBef>
                <a:spcPts val="0"/>
              </a:spcBef>
              <a:spcAft>
                <a:spcPts val="0"/>
              </a:spcAft>
              <a:buClr>
                <a:srgbClr val="000000"/>
              </a:buClr>
              <a:buSzPts val="2800"/>
              <a:buFont typeface="Tenor Sans"/>
              <a:buChar char="•"/>
            </a:pPr>
            <a:r>
              <a:rPr b="0" i="0" lang="en-US" sz="2800" u="none" cap="none" strike="noStrike">
                <a:solidFill>
                  <a:srgbClr val="000000"/>
                </a:solidFill>
                <a:latin typeface="Tenor Sans"/>
                <a:ea typeface="Tenor Sans"/>
                <a:cs typeface="Tenor Sans"/>
                <a:sym typeface="Tenor Sans"/>
              </a:rPr>
              <a:t>Summarize key points from the text and express personal opinions on the topic in written or spoken form. </a:t>
            </a:r>
            <a:endParaRPr/>
          </a:p>
        </p:txBody>
      </p:sp>
      <p:sp>
        <p:nvSpPr>
          <p:cNvPr id="103" name="Google Shape;103;g38ddf232a8d_0_0"/>
          <p:cNvSpPr/>
          <p:nvPr/>
        </p:nvSpPr>
        <p:spPr>
          <a:xfrm rot="-1638936">
            <a:off x="11154725" y="501072"/>
            <a:ext cx="2386125" cy="1040594"/>
          </a:xfrm>
          <a:custGeom>
            <a:rect b="b" l="l" r="r" t="t"/>
            <a:pathLst>
              <a:path extrusionOk="0" h="812800" w="1863783">
                <a:moveTo>
                  <a:pt x="0" y="0"/>
                </a:moveTo>
                <a:lnTo>
                  <a:pt x="1863783" y="0"/>
                </a:lnTo>
                <a:lnTo>
                  <a:pt x="1863783" y="812800"/>
                </a:lnTo>
                <a:lnTo>
                  <a:pt x="0" y="812800"/>
                </a:lnTo>
                <a:close/>
              </a:path>
            </a:pathLst>
          </a:custGeom>
          <a:blipFill rotWithShape="1">
            <a:blip r:embed="rId5">
              <a:alphaModFix/>
            </a:blip>
            <a:stretch>
              <a:fillRect b="-26529" l="0" r="0" t="-26529"/>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07" name="Shape 107"/>
        <p:cNvGrpSpPr/>
        <p:nvPr/>
      </p:nvGrpSpPr>
      <p:grpSpPr>
        <a:xfrm>
          <a:off x="0" y="0"/>
          <a:ext cx="0" cy="0"/>
          <a:chOff x="0" y="0"/>
          <a:chExt cx="0" cy="0"/>
        </a:xfrm>
      </p:grpSpPr>
      <p:sp>
        <p:nvSpPr>
          <p:cNvPr id="108" name="Google Shape;108;p2"/>
          <p:cNvSpPr/>
          <p:nvPr/>
        </p:nvSpPr>
        <p:spPr>
          <a:xfrm>
            <a:off x="12124651" y="232651"/>
            <a:ext cx="4559198" cy="6878371"/>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3">
              <a:alphaModFix/>
            </a:blip>
            <a:stretch>
              <a:fillRect b="0" l="-65987" r="-6598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7138125" y="3781475"/>
            <a:ext cx="34017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b="0" i="0" lang="en-US" sz="7200" u="none" cap="none" strike="noStrike">
                <a:solidFill>
                  <a:srgbClr val="000000"/>
                </a:solidFill>
                <a:latin typeface="Tenor Sans"/>
                <a:ea typeface="Tenor Sans"/>
                <a:cs typeface="Tenor Sans"/>
                <a:sym typeface="Tenor Sans"/>
              </a:rPr>
              <a:t> An</a:t>
            </a:r>
            <a:r>
              <a:rPr lang="en-US" sz="7200">
                <a:latin typeface="Tenor Sans"/>
                <a:ea typeface="Tenor Sans"/>
                <a:cs typeface="Tenor Sans"/>
                <a:sym typeface="Tenor Sans"/>
              </a:rPr>
              <a:t>ger </a:t>
            </a:r>
            <a:endParaRPr b="0" i="0" sz="7200" u="none" cap="none" strike="noStrike">
              <a:solidFill>
                <a:srgbClr val="000000"/>
              </a:solidFill>
              <a:latin typeface="Tenor Sans"/>
              <a:ea typeface="Tenor Sans"/>
              <a:cs typeface="Tenor Sans"/>
              <a:sym typeface="Tenor Sans"/>
            </a:endParaRPr>
          </a:p>
        </p:txBody>
      </p:sp>
      <p:sp>
        <p:nvSpPr>
          <p:cNvPr id="110" name="Google Shape;110;p2"/>
          <p:cNvSpPr/>
          <p:nvPr/>
        </p:nvSpPr>
        <p:spPr>
          <a:xfrm>
            <a:off x="753000" y="232650"/>
            <a:ext cx="5966700" cy="2130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enor Sans"/>
              <a:buNone/>
            </a:pPr>
            <a:r>
              <a:rPr lang="en-US" sz="5700"/>
              <a:t>Warm Up Activity</a:t>
            </a:r>
            <a:endParaRPr sz="5700"/>
          </a:p>
        </p:txBody>
      </p:sp>
      <p:sp>
        <p:nvSpPr>
          <p:cNvPr id="111" name="Google Shape;111;p2"/>
          <p:cNvSpPr/>
          <p:nvPr/>
        </p:nvSpPr>
        <p:spPr>
          <a:xfrm rot="-1642002">
            <a:off x="11154583" y="500289"/>
            <a:ext cx="2384648" cy="1039950"/>
          </a:xfrm>
          <a:custGeom>
            <a:rect b="b" l="l" r="r" t="t"/>
            <a:pathLst>
              <a:path extrusionOk="0" h="812800" w="1863783">
                <a:moveTo>
                  <a:pt x="0" y="0"/>
                </a:moveTo>
                <a:lnTo>
                  <a:pt x="1863783" y="0"/>
                </a:lnTo>
                <a:lnTo>
                  <a:pt x="1863783" y="812800"/>
                </a:lnTo>
                <a:lnTo>
                  <a:pt x="0" y="812800"/>
                </a:lnTo>
                <a:close/>
              </a:path>
            </a:pathLst>
          </a:custGeom>
          <a:blipFill rotWithShape="1">
            <a:blip r:embed="rId4">
              <a:alphaModFix/>
            </a:blip>
            <a:stretch>
              <a:fillRect b="-26527" l="0" r="0" t="-26529"/>
            </a:stretch>
          </a:blipFill>
          <a:ln>
            <a:noFill/>
          </a:ln>
        </p:spPr>
      </p:sp>
      <p:sp>
        <p:nvSpPr>
          <p:cNvPr id="112" name="Google Shape;112;p2"/>
          <p:cNvSpPr/>
          <p:nvPr/>
        </p:nvSpPr>
        <p:spPr>
          <a:xfrm>
            <a:off x="753000" y="1650575"/>
            <a:ext cx="10296000" cy="2130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2800"/>
              <a:buFont typeface="Tenor Sans"/>
              <a:buNone/>
            </a:pPr>
            <a:r>
              <a:rPr lang="en-US" sz="4000"/>
              <a:t>brainstorm words connected to anger</a:t>
            </a:r>
            <a:endParaRPr sz="4000"/>
          </a:p>
          <a:p>
            <a:pPr indent="0" lvl="0" marL="0" marR="0" rtl="0" algn="l">
              <a:lnSpc>
                <a:spcPct val="100000"/>
              </a:lnSpc>
              <a:spcBef>
                <a:spcPts val="0"/>
              </a:spcBef>
              <a:spcAft>
                <a:spcPts val="0"/>
              </a:spcAft>
              <a:buClr>
                <a:srgbClr val="000000"/>
              </a:buClr>
              <a:buSzPts val="2800"/>
              <a:buFont typeface="Tenor Sans"/>
              <a:buNone/>
            </a:pPr>
            <a:r>
              <a:t/>
            </a:r>
            <a:endParaRPr sz="4300"/>
          </a:p>
        </p:txBody>
      </p:sp>
      <p:sp>
        <p:nvSpPr>
          <p:cNvPr id="113" name="Google Shape;113;p2"/>
          <p:cNvSpPr txBox="1"/>
          <p:nvPr/>
        </p:nvSpPr>
        <p:spPr>
          <a:xfrm>
            <a:off x="699350" y="7545575"/>
            <a:ext cx="25959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Rage</a:t>
            </a:r>
            <a:endParaRPr b="0" i="0" sz="7200" u="none" cap="none" strike="noStrike">
              <a:solidFill>
                <a:srgbClr val="000000"/>
              </a:solidFill>
              <a:latin typeface="Tenor Sans"/>
              <a:ea typeface="Tenor Sans"/>
              <a:cs typeface="Tenor Sans"/>
              <a:sym typeface="Tenor Sans"/>
            </a:endParaRPr>
          </a:p>
        </p:txBody>
      </p:sp>
      <p:sp>
        <p:nvSpPr>
          <p:cNvPr id="114" name="Google Shape;114;p2"/>
          <p:cNvSpPr txBox="1"/>
          <p:nvPr/>
        </p:nvSpPr>
        <p:spPr>
          <a:xfrm>
            <a:off x="3641800" y="7545575"/>
            <a:ext cx="43077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Annoyed </a:t>
            </a:r>
            <a:endParaRPr b="0" i="0" sz="7200" u="none" cap="none" strike="noStrike">
              <a:solidFill>
                <a:srgbClr val="000000"/>
              </a:solidFill>
              <a:latin typeface="Tenor Sans"/>
              <a:ea typeface="Tenor Sans"/>
              <a:cs typeface="Tenor Sans"/>
              <a:sym typeface="Tenor Sans"/>
            </a:endParaRPr>
          </a:p>
        </p:txBody>
      </p:sp>
      <p:sp>
        <p:nvSpPr>
          <p:cNvPr id="115" name="Google Shape;115;p2"/>
          <p:cNvSpPr txBox="1"/>
          <p:nvPr/>
        </p:nvSpPr>
        <p:spPr>
          <a:xfrm>
            <a:off x="12898100" y="7418200"/>
            <a:ext cx="48573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Frustrated </a:t>
            </a:r>
            <a:endParaRPr b="0" i="0" sz="7200" u="none" cap="none" strike="noStrike">
              <a:solidFill>
                <a:srgbClr val="000000"/>
              </a:solidFill>
              <a:latin typeface="Tenor Sans"/>
              <a:ea typeface="Tenor Sans"/>
              <a:cs typeface="Tenor Sans"/>
              <a:sym typeface="Tenor Sans"/>
            </a:endParaRPr>
          </a:p>
        </p:txBody>
      </p:sp>
      <p:sp>
        <p:nvSpPr>
          <p:cNvPr id="116" name="Google Shape;116;p2"/>
          <p:cNvSpPr txBox="1"/>
          <p:nvPr/>
        </p:nvSpPr>
        <p:spPr>
          <a:xfrm>
            <a:off x="8722950" y="7545575"/>
            <a:ext cx="34017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Silence</a:t>
            </a:r>
            <a:endParaRPr b="0" i="0" sz="7200" u="none" cap="none" strike="noStrike">
              <a:solidFill>
                <a:srgbClr val="000000"/>
              </a:solidFill>
              <a:latin typeface="Tenor Sans"/>
              <a:ea typeface="Tenor Sans"/>
              <a:cs typeface="Tenor Sans"/>
              <a:sym typeface="Tenor Sans"/>
            </a:endParaRPr>
          </a:p>
        </p:txBody>
      </p:sp>
      <p:sp>
        <p:nvSpPr>
          <p:cNvPr id="117" name="Google Shape;117;p2"/>
          <p:cNvSpPr txBox="1"/>
          <p:nvPr/>
        </p:nvSpPr>
        <p:spPr>
          <a:xfrm>
            <a:off x="4381375" y="6073000"/>
            <a:ext cx="25959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Calm</a:t>
            </a:r>
            <a:endParaRPr b="0" i="0" sz="7200" u="none" cap="none" strike="noStrike">
              <a:solidFill>
                <a:srgbClr val="000000"/>
              </a:solidFill>
              <a:latin typeface="Tenor Sans"/>
              <a:ea typeface="Tenor Sans"/>
              <a:cs typeface="Tenor Sans"/>
              <a:sym typeface="Tenor Sans"/>
            </a:endParaRPr>
          </a:p>
        </p:txBody>
      </p:sp>
      <p:sp>
        <p:nvSpPr>
          <p:cNvPr id="118" name="Google Shape;118;p2"/>
          <p:cNvSpPr txBox="1"/>
          <p:nvPr/>
        </p:nvSpPr>
        <p:spPr>
          <a:xfrm>
            <a:off x="9125850" y="6073000"/>
            <a:ext cx="2595900" cy="1345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rPr lang="en-US" sz="7200">
                <a:latin typeface="Tenor Sans"/>
                <a:ea typeface="Tenor Sans"/>
                <a:cs typeface="Tenor Sans"/>
                <a:sym typeface="Tenor Sans"/>
              </a:rPr>
              <a:t>Fists </a:t>
            </a:r>
            <a:endParaRPr b="0" i="0" sz="7200" u="none" cap="none" strike="noStrike">
              <a:solidFill>
                <a:srgbClr val="000000"/>
              </a:solidFill>
              <a:latin typeface="Tenor Sans"/>
              <a:ea typeface="Tenor Sans"/>
              <a:cs typeface="Tenor Sans"/>
              <a:sym typeface="Tenor Sans"/>
            </a:endParaRPr>
          </a:p>
        </p:txBody>
      </p:sp>
      <p:sp>
        <p:nvSpPr>
          <p:cNvPr id="119" name="Google Shape;119;p2"/>
          <p:cNvSpPr/>
          <p:nvPr/>
        </p:nvSpPr>
        <p:spPr>
          <a:xfrm>
            <a:off x="6977275" y="8890775"/>
            <a:ext cx="4061100" cy="1302600"/>
          </a:xfrm>
          <a:prstGeom prst="rect">
            <a:avLst/>
          </a:prstGeom>
          <a:solidFill>
            <a:srgbClr val="EFE9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900" u="sng">
                <a:solidFill>
                  <a:schemeClr val="hlink"/>
                </a:solidFill>
                <a:latin typeface="Calibri"/>
                <a:ea typeface="Calibri"/>
                <a:cs typeface="Calibri"/>
                <a:sym typeface="Calibri"/>
                <a:hlinkClick r:id="rId5"/>
              </a:rPr>
              <a:t>Watch me </a:t>
            </a:r>
            <a:endParaRPr b="1" sz="4900">
              <a:latin typeface="Calibri"/>
              <a:ea typeface="Calibri"/>
              <a:cs typeface="Calibri"/>
              <a:sym typeface="Calibri"/>
            </a:endParaRPr>
          </a:p>
        </p:txBody>
      </p:sp>
      <p:sp>
        <p:nvSpPr>
          <p:cNvPr id="120" name="Google Shape;120;p2"/>
          <p:cNvSpPr/>
          <p:nvPr/>
        </p:nvSpPr>
        <p:spPr>
          <a:xfrm>
            <a:off x="4091075" y="6200575"/>
            <a:ext cx="2745300" cy="1217700"/>
          </a:xfrm>
          <a:prstGeom prst="rect">
            <a:avLst/>
          </a:prstGeom>
          <a:solidFill>
            <a:srgbClr val="EFE9E8"/>
          </a:solidFill>
          <a:ln cap="flat" cmpd="sng" w="9525">
            <a:solidFill>
              <a:srgbClr val="EFE9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1" name="Google Shape;121;p2"/>
          <p:cNvSpPr/>
          <p:nvPr/>
        </p:nvSpPr>
        <p:spPr>
          <a:xfrm>
            <a:off x="8722950" y="6200575"/>
            <a:ext cx="2745300" cy="1217700"/>
          </a:xfrm>
          <a:prstGeom prst="rect">
            <a:avLst/>
          </a:prstGeom>
          <a:solidFill>
            <a:srgbClr val="EFE9E8"/>
          </a:solidFill>
          <a:ln cap="flat" cmpd="sng" w="9525">
            <a:solidFill>
              <a:srgbClr val="EFE9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2" name="Google Shape;122;p2"/>
          <p:cNvSpPr/>
          <p:nvPr/>
        </p:nvSpPr>
        <p:spPr>
          <a:xfrm>
            <a:off x="12734875" y="7673075"/>
            <a:ext cx="4857300" cy="1217700"/>
          </a:xfrm>
          <a:prstGeom prst="rect">
            <a:avLst/>
          </a:prstGeom>
          <a:solidFill>
            <a:srgbClr val="EFE9E8"/>
          </a:solidFill>
          <a:ln cap="flat" cmpd="sng" w="9525">
            <a:solidFill>
              <a:srgbClr val="EFE9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0"/>
                                        </p:tgtEl>
                                        <p:attrNameLst>
                                          <p:attrName>style.visibility</p:attrName>
                                        </p:attrNameLst>
                                      </p:cBhvr>
                                      <p:to>
                                        <p:strVal val="hidden"/>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26" name="Shape 126"/>
        <p:cNvGrpSpPr/>
        <p:nvPr/>
      </p:nvGrpSpPr>
      <p:grpSpPr>
        <a:xfrm>
          <a:off x="0" y="0"/>
          <a:ext cx="0" cy="0"/>
          <a:chOff x="0" y="0"/>
          <a:chExt cx="0" cy="0"/>
        </a:xfrm>
      </p:grpSpPr>
      <p:sp>
        <p:nvSpPr>
          <p:cNvPr id="127" name="Google Shape;127;g394e719fdcf_0_0"/>
          <p:cNvSpPr/>
          <p:nvPr/>
        </p:nvSpPr>
        <p:spPr>
          <a:xfrm>
            <a:off x="11649929" y="583131"/>
            <a:ext cx="5837530" cy="9013038"/>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3">
              <a:alphaModFix/>
            </a:blip>
            <a:stretch>
              <a:fillRect b="0" l="-65988" r="-6599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94e719fdcf_0_0"/>
          <p:cNvSpPr txBox="1"/>
          <p:nvPr/>
        </p:nvSpPr>
        <p:spPr>
          <a:xfrm>
            <a:off x="1352875" y="3805100"/>
            <a:ext cx="9092400" cy="3546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7200" u="sng">
                <a:solidFill>
                  <a:schemeClr val="hlink"/>
                </a:solidFill>
                <a:latin typeface="Tenor Sans"/>
                <a:ea typeface="Tenor Sans"/>
                <a:cs typeface="Tenor Sans"/>
                <a:sym typeface="Tenor Sans"/>
                <a:hlinkClick r:id="rId4"/>
              </a:rPr>
              <a:t>VOCABULARY PRACTICE </a:t>
            </a:r>
            <a:endParaRPr/>
          </a:p>
          <a:p>
            <a:pPr indent="0" lvl="0" marL="0" marR="0" rtl="0" algn="l">
              <a:lnSpc>
                <a:spcPct val="110000"/>
              </a:lnSpc>
              <a:spcBef>
                <a:spcPts val="0"/>
              </a:spcBef>
              <a:spcAft>
                <a:spcPts val="0"/>
              </a:spcAft>
              <a:buNone/>
            </a:pPr>
            <a:r>
              <a:rPr b="0" i="0" lang="en-US" sz="7200" u="none" cap="none" strike="noStrike">
                <a:solidFill>
                  <a:srgbClr val="000000"/>
                </a:solidFill>
                <a:latin typeface="Tenor Sans"/>
                <a:ea typeface="Tenor Sans"/>
                <a:cs typeface="Tenor Sans"/>
                <a:sym typeface="Tenor Sans"/>
              </a:rPr>
              <a:t> </a:t>
            </a:r>
            <a:endParaRPr b="0" i="0" sz="7200" u="none" cap="none" strike="noStrike">
              <a:solidFill>
                <a:srgbClr val="000000"/>
              </a:solidFill>
              <a:latin typeface="Tenor Sans"/>
              <a:ea typeface="Tenor Sans"/>
              <a:cs typeface="Tenor Sans"/>
              <a:sym typeface="Tenor Sans"/>
            </a:endParaRPr>
          </a:p>
        </p:txBody>
      </p:sp>
      <p:sp>
        <p:nvSpPr>
          <p:cNvPr id="129" name="Google Shape;129;g394e719fdcf_0_0"/>
          <p:cNvSpPr/>
          <p:nvPr/>
        </p:nvSpPr>
        <p:spPr>
          <a:xfrm>
            <a:off x="11649929" y="638549"/>
            <a:ext cx="5837530" cy="9013038"/>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5">
              <a:alphaModFix/>
            </a:blip>
            <a:stretch>
              <a:fillRect b="0" l="-66208" r="-66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94e719fdcf_0_0"/>
          <p:cNvSpPr/>
          <p:nvPr/>
        </p:nvSpPr>
        <p:spPr>
          <a:xfrm rot="-1638936">
            <a:off x="11154725" y="501072"/>
            <a:ext cx="2386125" cy="1040594"/>
          </a:xfrm>
          <a:custGeom>
            <a:rect b="b" l="l" r="r" t="t"/>
            <a:pathLst>
              <a:path extrusionOk="0" h="812800" w="1863783">
                <a:moveTo>
                  <a:pt x="0" y="0"/>
                </a:moveTo>
                <a:lnTo>
                  <a:pt x="1863783" y="0"/>
                </a:lnTo>
                <a:lnTo>
                  <a:pt x="1863783" y="812800"/>
                </a:lnTo>
                <a:lnTo>
                  <a:pt x="0" y="812800"/>
                </a:lnTo>
                <a:close/>
              </a:path>
            </a:pathLst>
          </a:custGeom>
          <a:blipFill rotWithShape="1">
            <a:blip r:embed="rId6">
              <a:alphaModFix/>
            </a:blip>
            <a:stretch>
              <a:fillRect b="-26529" l="0" r="0" t="-26529"/>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34" name="Shape 134"/>
        <p:cNvGrpSpPr/>
        <p:nvPr/>
      </p:nvGrpSpPr>
      <p:grpSpPr>
        <a:xfrm>
          <a:off x="0" y="0"/>
          <a:ext cx="0" cy="0"/>
          <a:chOff x="0" y="0"/>
          <a:chExt cx="0" cy="0"/>
        </a:xfrm>
      </p:grpSpPr>
      <p:sp>
        <p:nvSpPr>
          <p:cNvPr id="135" name="Google Shape;135;p3"/>
          <p:cNvSpPr/>
          <p:nvPr/>
        </p:nvSpPr>
        <p:spPr>
          <a:xfrm>
            <a:off x="1028700" y="2325057"/>
            <a:ext cx="15278100" cy="6933243"/>
          </a:xfrm>
          <a:custGeom>
            <a:rect b="b" l="l" r="r" t="t"/>
            <a:pathLst>
              <a:path extrusionOk="0" h="4186420" w="3548723">
                <a:moveTo>
                  <a:pt x="0" y="0"/>
                </a:moveTo>
                <a:lnTo>
                  <a:pt x="3548723" y="0"/>
                </a:lnTo>
                <a:lnTo>
                  <a:pt x="3548723" y="4186420"/>
                </a:lnTo>
                <a:lnTo>
                  <a:pt x="0" y="4186420"/>
                </a:lnTo>
                <a:close/>
              </a:path>
            </a:pathLst>
          </a:custGeom>
          <a:solidFill>
            <a:srgbClr val="B8B0AB"/>
          </a:solidFill>
          <a:ln>
            <a:noFill/>
          </a:ln>
        </p:spPr>
      </p:sp>
      <p:sp>
        <p:nvSpPr>
          <p:cNvPr id="136" name="Google Shape;136;p3"/>
          <p:cNvSpPr txBox="1"/>
          <p:nvPr/>
        </p:nvSpPr>
        <p:spPr>
          <a:xfrm>
            <a:off x="1405697" y="800099"/>
            <a:ext cx="9795600" cy="77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25" u="none" cap="none" strike="noStrike">
                <a:solidFill>
                  <a:srgbClr val="000000"/>
                </a:solidFill>
                <a:latin typeface="Tenor Sans"/>
                <a:ea typeface="Tenor Sans"/>
                <a:cs typeface="Tenor Sans"/>
                <a:sym typeface="Tenor Sans"/>
              </a:rPr>
              <a:t>Dealing with teenage anger </a:t>
            </a:r>
            <a:endParaRPr b="1" i="0" sz="5025" u="none" cap="none" strike="noStrike">
              <a:solidFill>
                <a:srgbClr val="000000"/>
              </a:solidFill>
              <a:latin typeface="Tenor Sans"/>
              <a:ea typeface="Tenor Sans"/>
              <a:cs typeface="Tenor Sans"/>
              <a:sym typeface="Tenor Sans"/>
            </a:endParaRPr>
          </a:p>
        </p:txBody>
      </p:sp>
      <p:sp>
        <p:nvSpPr>
          <p:cNvPr id="137" name="Google Shape;137;p3"/>
          <p:cNvSpPr/>
          <p:nvPr/>
        </p:nvSpPr>
        <p:spPr>
          <a:xfrm>
            <a:off x="1676400" y="3009900"/>
            <a:ext cx="138684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1"/>
                </a:solidFill>
                <a:latin typeface="Tenor Sans"/>
                <a:ea typeface="Tenor Sans"/>
                <a:cs typeface="Tenor Sans"/>
                <a:sym typeface="Tenor Sans"/>
              </a:rPr>
              <a:t>We all feel emotions and anger is one of them. Just like pain, anger itself can indicate that what is happening around you is not acceptable or it could also be an indication that something needs to change. Teenagers are trying to make sense of lots of changes. Whether that be physical changes, changes in their emotions, or a desire to be in control, all of which can make them feel upset and angry.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41" name="Shape 141"/>
        <p:cNvGrpSpPr/>
        <p:nvPr/>
      </p:nvGrpSpPr>
      <p:grpSpPr>
        <a:xfrm>
          <a:off x="0" y="0"/>
          <a:ext cx="0" cy="0"/>
          <a:chOff x="0" y="0"/>
          <a:chExt cx="0" cy="0"/>
        </a:xfrm>
      </p:grpSpPr>
      <p:sp>
        <p:nvSpPr>
          <p:cNvPr id="142" name="Google Shape;142;p4"/>
          <p:cNvSpPr/>
          <p:nvPr/>
        </p:nvSpPr>
        <p:spPr>
          <a:xfrm>
            <a:off x="1028700" y="2325057"/>
            <a:ext cx="15278100" cy="6933243"/>
          </a:xfrm>
          <a:custGeom>
            <a:rect b="b" l="l" r="r" t="t"/>
            <a:pathLst>
              <a:path extrusionOk="0" h="4186420" w="3548723">
                <a:moveTo>
                  <a:pt x="0" y="0"/>
                </a:moveTo>
                <a:lnTo>
                  <a:pt x="3548723" y="0"/>
                </a:lnTo>
                <a:lnTo>
                  <a:pt x="3548723" y="4186420"/>
                </a:lnTo>
                <a:lnTo>
                  <a:pt x="0" y="4186420"/>
                </a:lnTo>
                <a:close/>
              </a:path>
            </a:pathLst>
          </a:custGeom>
          <a:solidFill>
            <a:srgbClr val="B8B0AB"/>
          </a:solidFill>
          <a:ln>
            <a:noFill/>
          </a:ln>
        </p:spPr>
      </p:sp>
      <p:sp>
        <p:nvSpPr>
          <p:cNvPr id="143" name="Google Shape;143;p4"/>
          <p:cNvSpPr txBox="1"/>
          <p:nvPr/>
        </p:nvSpPr>
        <p:spPr>
          <a:xfrm>
            <a:off x="1028700" y="1095375"/>
            <a:ext cx="16230600" cy="969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300" u="none" cap="none" strike="noStrike">
                <a:solidFill>
                  <a:srgbClr val="000000"/>
                </a:solidFill>
                <a:latin typeface="Tenor Sans"/>
                <a:ea typeface="Tenor Sans"/>
                <a:cs typeface="Tenor Sans"/>
                <a:sym typeface="Tenor Sans"/>
              </a:rPr>
              <a:t>How do you deal with anger in your teen?</a:t>
            </a:r>
            <a:endParaRPr b="1" i="0" sz="6300" u="none" cap="none" strike="noStrike">
              <a:solidFill>
                <a:srgbClr val="000000"/>
              </a:solidFill>
              <a:latin typeface="Tenor Sans"/>
              <a:ea typeface="Tenor Sans"/>
              <a:cs typeface="Tenor Sans"/>
              <a:sym typeface="Tenor Sans"/>
            </a:endParaRPr>
          </a:p>
        </p:txBody>
      </p:sp>
      <p:sp>
        <p:nvSpPr>
          <p:cNvPr id="144" name="Google Shape;144;p4"/>
          <p:cNvSpPr txBox="1"/>
          <p:nvPr/>
        </p:nvSpPr>
        <p:spPr>
          <a:xfrm>
            <a:off x="1482300" y="2836375"/>
            <a:ext cx="14370900" cy="5910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4800" u="none" cap="none" strike="noStrike">
                <a:solidFill>
                  <a:srgbClr val="000000"/>
                </a:solidFill>
                <a:latin typeface="Tenor Sans"/>
                <a:ea typeface="Tenor Sans"/>
                <a:cs typeface="Tenor Sans"/>
                <a:sym typeface="Tenor Sans"/>
              </a:rPr>
              <a:t>Sometimes teens can push you too far resulting in arguments and conflicts, almost like childhood tantrums. They get flooded with emotions and are not able to think straight or listen to reason. What they need to is get their feelings out and calm down. Here are some practical tips to help you effectively deal with anger in your teen.</a:t>
            </a:r>
            <a:endParaRPr b="0" i="0" sz="4800" u="none" cap="none" strike="noStrike">
              <a:solidFill>
                <a:srgbClr val="000000"/>
              </a:solidFill>
              <a:latin typeface="Tenor Sans"/>
              <a:ea typeface="Tenor Sans"/>
              <a:cs typeface="Tenor Sans"/>
              <a:sym typeface="Tenor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48" name="Shape 148"/>
        <p:cNvGrpSpPr/>
        <p:nvPr/>
      </p:nvGrpSpPr>
      <p:grpSpPr>
        <a:xfrm>
          <a:off x="0" y="0"/>
          <a:ext cx="0" cy="0"/>
          <a:chOff x="0" y="0"/>
          <a:chExt cx="0" cy="0"/>
        </a:xfrm>
      </p:grpSpPr>
      <p:sp>
        <p:nvSpPr>
          <p:cNvPr id="149" name="Google Shape;149;p5"/>
          <p:cNvSpPr/>
          <p:nvPr/>
        </p:nvSpPr>
        <p:spPr>
          <a:xfrm>
            <a:off x="1028700" y="2325057"/>
            <a:ext cx="15278100" cy="6933243"/>
          </a:xfrm>
          <a:custGeom>
            <a:rect b="b" l="l" r="r" t="t"/>
            <a:pathLst>
              <a:path extrusionOk="0" h="4186420" w="3548723">
                <a:moveTo>
                  <a:pt x="0" y="0"/>
                </a:moveTo>
                <a:lnTo>
                  <a:pt x="3548723" y="0"/>
                </a:lnTo>
                <a:lnTo>
                  <a:pt x="3548723" y="4186420"/>
                </a:lnTo>
                <a:lnTo>
                  <a:pt x="0" y="4186420"/>
                </a:lnTo>
                <a:close/>
              </a:path>
            </a:pathLst>
          </a:custGeom>
          <a:solidFill>
            <a:srgbClr val="B8B0AB"/>
          </a:solidFill>
          <a:ln>
            <a:noFill/>
          </a:ln>
        </p:spPr>
      </p:sp>
      <p:sp>
        <p:nvSpPr>
          <p:cNvPr id="150" name="Google Shape;150;p5"/>
          <p:cNvSpPr txBox="1"/>
          <p:nvPr/>
        </p:nvSpPr>
        <p:spPr>
          <a:xfrm>
            <a:off x="1659699" y="3036297"/>
            <a:ext cx="9435000" cy="49257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0" i="0" lang="en-US" sz="3200" u="none" cap="none" strike="noStrike">
                <a:solidFill>
                  <a:srgbClr val="000000"/>
                </a:solidFill>
                <a:latin typeface="Tenor Sans"/>
                <a:ea typeface="Tenor Sans"/>
                <a:cs typeface="Tenor Sans"/>
                <a:sym typeface="Tenor Sans"/>
              </a:rPr>
              <a:t>Your teen's anger may be directed by you but it may have stemmed from something which isn't related to you, for example, something that happened to them at school or outside the home. See if there is anything they want differently from you, but try and not let their anger affect you and make you angry.</a:t>
            </a:r>
            <a:endParaRPr/>
          </a:p>
        </p:txBody>
      </p:sp>
      <p:sp>
        <p:nvSpPr>
          <p:cNvPr id="151" name="Google Shape;151;p5"/>
          <p:cNvSpPr txBox="1"/>
          <p:nvPr/>
        </p:nvSpPr>
        <p:spPr>
          <a:xfrm>
            <a:off x="1028700" y="1095375"/>
            <a:ext cx="9435000" cy="1108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7200" u="none" cap="none" strike="noStrike">
                <a:solidFill>
                  <a:srgbClr val="000000"/>
                </a:solidFill>
                <a:latin typeface="Tenor Sans"/>
                <a:ea typeface="Tenor Sans"/>
                <a:cs typeface="Tenor Sans"/>
                <a:sym typeface="Tenor Sans"/>
              </a:rPr>
              <a:t>Stay Calm</a:t>
            </a:r>
            <a:endParaRPr b="1" i="0" sz="7200" u="none" cap="none" strike="noStrike">
              <a:solidFill>
                <a:srgbClr val="000000"/>
              </a:solidFill>
              <a:latin typeface="Tenor Sans"/>
              <a:ea typeface="Tenor Sans"/>
              <a:cs typeface="Tenor Sans"/>
              <a:sym typeface="Tenor Sans"/>
            </a:endParaRPr>
          </a:p>
        </p:txBody>
      </p:sp>
      <p:sp>
        <p:nvSpPr>
          <p:cNvPr id="152" name="Google Shape;152;p5"/>
          <p:cNvSpPr/>
          <p:nvPr/>
        </p:nvSpPr>
        <p:spPr>
          <a:xfrm>
            <a:off x="11986055" y="-9675"/>
            <a:ext cx="5845636" cy="8946265"/>
          </a:xfrm>
          <a:custGeom>
            <a:rect b="b" l="l" r="r" t="t"/>
            <a:pathLst>
              <a:path extrusionOk="0" h="10804385" w="7059762">
                <a:moveTo>
                  <a:pt x="6596533" y="8027309"/>
                </a:moveTo>
                <a:cubicBezTo>
                  <a:pt x="6505285" y="8208200"/>
                  <a:pt x="6485819" y="8268065"/>
                  <a:pt x="6352445" y="8255098"/>
                </a:cubicBezTo>
                <a:cubicBezTo>
                  <a:pt x="6353661" y="8287084"/>
                  <a:pt x="6372823" y="8306534"/>
                  <a:pt x="6341190" y="8313883"/>
                </a:cubicBezTo>
                <a:cubicBezTo>
                  <a:pt x="6312448" y="8407893"/>
                  <a:pt x="6188958" y="8287948"/>
                  <a:pt x="6205687" y="8542104"/>
                </a:cubicBezTo>
                <a:cubicBezTo>
                  <a:pt x="6131776" y="8524598"/>
                  <a:pt x="6046915" y="8698789"/>
                  <a:pt x="5937874" y="8712837"/>
                </a:cubicBezTo>
                <a:cubicBezTo>
                  <a:pt x="5847385" y="8684742"/>
                  <a:pt x="6119761" y="8777025"/>
                  <a:pt x="5544746" y="8923553"/>
                </a:cubicBezTo>
                <a:cubicBezTo>
                  <a:pt x="5550372" y="8981257"/>
                  <a:pt x="5390840" y="8797988"/>
                  <a:pt x="5435552" y="8878816"/>
                </a:cubicBezTo>
                <a:cubicBezTo>
                  <a:pt x="5332898" y="8835593"/>
                  <a:pt x="5372590" y="9055817"/>
                  <a:pt x="5250774" y="8892216"/>
                </a:cubicBezTo>
                <a:cubicBezTo>
                  <a:pt x="5138083" y="9002869"/>
                  <a:pt x="5017483" y="8984498"/>
                  <a:pt x="4775979" y="9066840"/>
                </a:cubicBezTo>
                <a:cubicBezTo>
                  <a:pt x="4736286" y="9171441"/>
                  <a:pt x="4746476" y="9086507"/>
                  <a:pt x="4546490" y="9234332"/>
                </a:cubicBezTo>
                <a:cubicBezTo>
                  <a:pt x="4566260" y="9107254"/>
                  <a:pt x="4415549" y="9285120"/>
                  <a:pt x="4410530" y="9288577"/>
                </a:cubicBezTo>
                <a:cubicBezTo>
                  <a:pt x="4266358" y="9344120"/>
                  <a:pt x="4322171" y="9566938"/>
                  <a:pt x="4163400" y="9572557"/>
                </a:cubicBezTo>
                <a:cubicBezTo>
                  <a:pt x="4134505" y="9477249"/>
                  <a:pt x="4138306" y="9631774"/>
                  <a:pt x="4070022" y="9549649"/>
                </a:cubicBezTo>
                <a:cubicBezTo>
                  <a:pt x="4067589" y="9555052"/>
                  <a:pt x="4047971" y="9631126"/>
                  <a:pt x="3951400" y="9645822"/>
                </a:cubicBezTo>
                <a:cubicBezTo>
                  <a:pt x="3934823" y="9664192"/>
                  <a:pt x="3879922" y="9870153"/>
                  <a:pt x="3792628" y="9794295"/>
                </a:cubicBezTo>
                <a:cubicBezTo>
                  <a:pt x="3755216" y="9909486"/>
                  <a:pt x="3803425" y="9903652"/>
                  <a:pt x="3704117" y="9843137"/>
                </a:cubicBezTo>
                <a:cubicBezTo>
                  <a:pt x="3661230" y="9812666"/>
                  <a:pt x="3620016" y="9957033"/>
                  <a:pt x="3555230" y="9940824"/>
                </a:cubicBezTo>
                <a:cubicBezTo>
                  <a:pt x="3534851" y="9929801"/>
                  <a:pt x="3444211" y="9870369"/>
                  <a:pt x="3364978" y="9920292"/>
                </a:cubicBezTo>
                <a:cubicBezTo>
                  <a:pt x="3369844" y="9955951"/>
                  <a:pt x="3279813" y="9894574"/>
                  <a:pt x="3246507" y="10021652"/>
                </a:cubicBezTo>
                <a:cubicBezTo>
                  <a:pt x="3179592" y="9950117"/>
                  <a:pt x="3291827" y="9955736"/>
                  <a:pt x="3119216" y="9992692"/>
                </a:cubicBezTo>
                <a:cubicBezTo>
                  <a:pt x="3124691" y="9943417"/>
                  <a:pt x="3043328" y="10223723"/>
                  <a:pt x="2904782" y="10204272"/>
                </a:cubicBezTo>
                <a:cubicBezTo>
                  <a:pt x="2839388" y="10241445"/>
                  <a:pt x="2695367" y="10095565"/>
                  <a:pt x="2630733" y="10282507"/>
                </a:cubicBezTo>
                <a:cubicBezTo>
                  <a:pt x="2637121" y="10231071"/>
                  <a:pt x="2538116" y="10092971"/>
                  <a:pt x="2335241" y="10183309"/>
                </a:cubicBezTo>
                <a:cubicBezTo>
                  <a:pt x="2214033" y="10316438"/>
                  <a:pt x="2126739" y="9988586"/>
                  <a:pt x="1801135" y="10298932"/>
                </a:cubicBezTo>
                <a:cubicBezTo>
                  <a:pt x="1708518" y="10388405"/>
                  <a:pt x="1611187" y="10393160"/>
                  <a:pt x="1479941" y="10508567"/>
                </a:cubicBezTo>
                <a:cubicBezTo>
                  <a:pt x="1404053" y="10603659"/>
                  <a:pt x="1176693" y="10804385"/>
                  <a:pt x="1074647" y="10696158"/>
                </a:cubicBezTo>
                <a:cubicBezTo>
                  <a:pt x="963324" y="10740895"/>
                  <a:pt x="950701" y="10632403"/>
                  <a:pt x="862799" y="10587018"/>
                </a:cubicBezTo>
                <a:cubicBezTo>
                  <a:pt x="758928" y="10697022"/>
                  <a:pt x="629812" y="10585289"/>
                  <a:pt x="481990" y="10793844"/>
                </a:cubicBezTo>
                <a:cubicBezTo>
                  <a:pt x="413249" y="10741327"/>
                  <a:pt x="259952" y="10779364"/>
                  <a:pt x="116845" y="10747595"/>
                </a:cubicBezTo>
                <a:cubicBezTo>
                  <a:pt x="63500" y="7742032"/>
                  <a:pt x="110762" y="3517777"/>
                  <a:pt x="102245" y="90351"/>
                </a:cubicBezTo>
                <a:cubicBezTo>
                  <a:pt x="0" y="0"/>
                  <a:pt x="447468" y="37618"/>
                  <a:pt x="565178" y="40212"/>
                </a:cubicBezTo>
                <a:cubicBezTo>
                  <a:pt x="981118" y="30054"/>
                  <a:pt x="1437055" y="26380"/>
                  <a:pt x="1891015" y="39996"/>
                </a:cubicBezTo>
                <a:cubicBezTo>
                  <a:pt x="3433718" y="6858"/>
                  <a:pt x="5326814" y="78897"/>
                  <a:pt x="6821004" y="11684"/>
                </a:cubicBezTo>
                <a:cubicBezTo>
                  <a:pt x="6941144" y="2320263"/>
                  <a:pt x="6774772" y="5046600"/>
                  <a:pt x="6882597" y="7394081"/>
                </a:cubicBezTo>
                <a:cubicBezTo>
                  <a:pt x="6732798" y="7854198"/>
                  <a:pt x="7059762" y="7740303"/>
                  <a:pt x="6596533" y="8027309"/>
                </a:cubicBezTo>
                <a:close/>
              </a:path>
            </a:pathLst>
          </a:custGeom>
          <a:blipFill rotWithShape="1">
            <a:blip r:embed="rId3">
              <a:alphaModFix/>
            </a:blip>
            <a:stretch>
              <a:fillRect b="0" l="-165116" r="-16512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rot="-1642002">
            <a:off x="13856049" y="7590729"/>
            <a:ext cx="2384648" cy="1039950"/>
          </a:xfrm>
          <a:custGeom>
            <a:rect b="b" l="l" r="r" t="t"/>
            <a:pathLst>
              <a:path extrusionOk="0" h="812800" w="1863783">
                <a:moveTo>
                  <a:pt x="0" y="0"/>
                </a:moveTo>
                <a:lnTo>
                  <a:pt x="1863783" y="0"/>
                </a:lnTo>
                <a:lnTo>
                  <a:pt x="1863783" y="812800"/>
                </a:lnTo>
                <a:lnTo>
                  <a:pt x="0" y="812800"/>
                </a:lnTo>
                <a:close/>
              </a:path>
            </a:pathLst>
          </a:custGeom>
          <a:blipFill rotWithShape="1">
            <a:blip r:embed="rId4">
              <a:alphaModFix/>
            </a:blip>
            <a:stretch>
              <a:fillRect b="-26527" l="0" r="0" t="-26529"/>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57" name="Shape 157"/>
        <p:cNvGrpSpPr/>
        <p:nvPr/>
      </p:nvGrpSpPr>
      <p:grpSpPr>
        <a:xfrm>
          <a:off x="0" y="0"/>
          <a:ext cx="0" cy="0"/>
          <a:chOff x="0" y="0"/>
          <a:chExt cx="0" cy="0"/>
        </a:xfrm>
      </p:grpSpPr>
      <p:sp>
        <p:nvSpPr>
          <p:cNvPr id="158" name="Google Shape;158;p6"/>
          <p:cNvSpPr txBox="1"/>
          <p:nvPr/>
        </p:nvSpPr>
        <p:spPr>
          <a:xfrm>
            <a:off x="1028700" y="1095375"/>
            <a:ext cx="16230600" cy="1108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7200" u="none" cap="none" strike="noStrike">
                <a:solidFill>
                  <a:schemeClr val="dk1"/>
                </a:solidFill>
                <a:latin typeface="Tenor Sans"/>
                <a:ea typeface="Tenor Sans"/>
                <a:cs typeface="Tenor Sans"/>
                <a:sym typeface="Tenor Sans"/>
              </a:rPr>
              <a:t>Listen to your teen</a:t>
            </a:r>
            <a:endParaRPr b="1" i="0" sz="7200" u="none" cap="none" strike="noStrike">
              <a:solidFill>
                <a:schemeClr val="dk1"/>
              </a:solidFill>
              <a:latin typeface="Tenor Sans"/>
              <a:ea typeface="Tenor Sans"/>
              <a:cs typeface="Tenor Sans"/>
              <a:sym typeface="Tenor Sans"/>
            </a:endParaRPr>
          </a:p>
        </p:txBody>
      </p:sp>
      <p:sp>
        <p:nvSpPr>
          <p:cNvPr id="159" name="Google Shape;159;p6"/>
          <p:cNvSpPr/>
          <p:nvPr/>
        </p:nvSpPr>
        <p:spPr>
          <a:xfrm>
            <a:off x="1028700" y="2222661"/>
            <a:ext cx="15887700" cy="7492839"/>
          </a:xfrm>
          <a:custGeom>
            <a:rect b="b" l="l" r="r" t="t"/>
            <a:pathLst>
              <a:path extrusionOk="0" h="4186420" w="3548723">
                <a:moveTo>
                  <a:pt x="0" y="0"/>
                </a:moveTo>
                <a:lnTo>
                  <a:pt x="3548723" y="0"/>
                </a:lnTo>
                <a:lnTo>
                  <a:pt x="3548723" y="4186420"/>
                </a:lnTo>
                <a:lnTo>
                  <a:pt x="0" y="4186420"/>
                </a:lnTo>
                <a:close/>
              </a:path>
            </a:pathLst>
          </a:custGeom>
          <a:solidFill>
            <a:srgbClr val="B8B0AB"/>
          </a:solidFill>
          <a:ln>
            <a:noFill/>
          </a:ln>
        </p:spPr>
      </p:sp>
      <p:sp>
        <p:nvSpPr>
          <p:cNvPr id="160" name="Google Shape;160;p6"/>
          <p:cNvSpPr txBox="1"/>
          <p:nvPr/>
        </p:nvSpPr>
        <p:spPr>
          <a:xfrm>
            <a:off x="1318874" y="3460825"/>
            <a:ext cx="15079200" cy="4740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400">
                <a:latin typeface="Tenor Sans"/>
                <a:ea typeface="Tenor Sans"/>
                <a:cs typeface="Tenor Sans"/>
                <a:sym typeface="Tenor Sans"/>
              </a:rPr>
              <a:t>Make it your starting point to listen to them rather than trying to win the argument with them. Through listening to them you can work out what is going on beneath their anger and what they help they may need from you. You can also try and help them name the emotion or feeling they are experiencing, for example you sound really frustrated here' or, 'you sound really scared'.</a:t>
            </a:r>
            <a:endParaRPr b="0" i="0" sz="4400" u="none" cap="none" strike="noStrike">
              <a:solidFill>
                <a:srgbClr val="000000"/>
              </a:solidFill>
              <a:latin typeface="Forum"/>
              <a:ea typeface="Forum"/>
              <a:cs typeface="Forum"/>
              <a:sym typeface="For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9E8"/>
        </a:solidFill>
      </p:bgPr>
    </p:bg>
    <p:spTree>
      <p:nvGrpSpPr>
        <p:cNvPr id="164" name="Shape 164"/>
        <p:cNvGrpSpPr/>
        <p:nvPr/>
      </p:nvGrpSpPr>
      <p:grpSpPr>
        <a:xfrm>
          <a:off x="0" y="0"/>
          <a:ext cx="0" cy="0"/>
          <a:chOff x="0" y="0"/>
          <a:chExt cx="0" cy="0"/>
        </a:xfrm>
      </p:grpSpPr>
      <p:sp>
        <p:nvSpPr>
          <p:cNvPr id="165" name="Google Shape;165;p7"/>
          <p:cNvSpPr/>
          <p:nvPr/>
        </p:nvSpPr>
        <p:spPr>
          <a:xfrm>
            <a:off x="11649929" y="583131"/>
            <a:ext cx="5839876" cy="9016660"/>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3">
              <a:alphaModFix/>
            </a:blip>
            <a:stretch>
              <a:fillRect b="0" l="-65987" r="-6598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txBox="1"/>
          <p:nvPr/>
        </p:nvSpPr>
        <p:spPr>
          <a:xfrm>
            <a:off x="762000" y="513956"/>
            <a:ext cx="10210800" cy="3201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500" u="none" cap="none" strike="noStrike">
                <a:solidFill>
                  <a:srgbClr val="000000"/>
                </a:solidFill>
                <a:latin typeface="Tenor Sans"/>
                <a:ea typeface="Tenor Sans"/>
                <a:cs typeface="Tenor Sans"/>
                <a:sym typeface="Tenor Sans"/>
              </a:rPr>
              <a:t>Set limits on your teen’s behavior</a:t>
            </a:r>
            <a:endParaRPr b="1" sz="700"/>
          </a:p>
          <a:p>
            <a:pPr indent="0" lvl="0" marL="0" marR="0" rtl="0" algn="l">
              <a:lnSpc>
                <a:spcPct val="110000"/>
              </a:lnSpc>
              <a:spcBef>
                <a:spcPts val="0"/>
              </a:spcBef>
              <a:spcAft>
                <a:spcPts val="0"/>
              </a:spcAft>
              <a:buNone/>
            </a:pPr>
            <a:r>
              <a:rPr b="1" i="0" lang="en-US" sz="6500" u="none" cap="none" strike="noStrike">
                <a:solidFill>
                  <a:srgbClr val="000000"/>
                </a:solidFill>
                <a:latin typeface="Tenor Sans"/>
                <a:ea typeface="Tenor Sans"/>
                <a:cs typeface="Tenor Sans"/>
                <a:sym typeface="Tenor Sans"/>
              </a:rPr>
              <a:t> </a:t>
            </a:r>
            <a:endParaRPr b="1" i="0" sz="6500" u="none" cap="none" strike="noStrike">
              <a:solidFill>
                <a:srgbClr val="000000"/>
              </a:solidFill>
              <a:latin typeface="Tenor Sans"/>
              <a:ea typeface="Tenor Sans"/>
              <a:cs typeface="Tenor Sans"/>
              <a:sym typeface="Tenor Sans"/>
            </a:endParaRPr>
          </a:p>
        </p:txBody>
      </p:sp>
      <p:sp>
        <p:nvSpPr>
          <p:cNvPr id="167" name="Google Shape;167;p7"/>
          <p:cNvSpPr/>
          <p:nvPr/>
        </p:nvSpPr>
        <p:spPr>
          <a:xfrm>
            <a:off x="11649929" y="638549"/>
            <a:ext cx="5839876" cy="9016660"/>
          </a:xfrm>
          <a:custGeom>
            <a:rect b="b" l="l" r="r" t="t"/>
            <a:pathLst>
              <a:path extrusionOk="0" h="3388360" w="2194560">
                <a:moveTo>
                  <a:pt x="3810" y="317500"/>
                </a:moveTo>
                <a:cubicBezTo>
                  <a:pt x="13970" y="425450"/>
                  <a:pt x="16510" y="533400"/>
                  <a:pt x="17780" y="642620"/>
                </a:cubicBezTo>
                <a:cubicBezTo>
                  <a:pt x="24130" y="1036320"/>
                  <a:pt x="21590" y="1430020"/>
                  <a:pt x="17780" y="1823720"/>
                </a:cubicBezTo>
                <a:cubicBezTo>
                  <a:pt x="13970" y="2218690"/>
                  <a:pt x="8890" y="2613660"/>
                  <a:pt x="8890" y="3009900"/>
                </a:cubicBezTo>
                <a:cubicBezTo>
                  <a:pt x="8890" y="3013710"/>
                  <a:pt x="8890" y="3017520"/>
                  <a:pt x="7620" y="3021330"/>
                </a:cubicBezTo>
                <a:cubicBezTo>
                  <a:pt x="11430" y="3022600"/>
                  <a:pt x="15240" y="3025140"/>
                  <a:pt x="19050" y="3027680"/>
                </a:cubicBezTo>
                <a:cubicBezTo>
                  <a:pt x="24130" y="3031490"/>
                  <a:pt x="27940" y="3037840"/>
                  <a:pt x="33020" y="3044190"/>
                </a:cubicBezTo>
                <a:cubicBezTo>
                  <a:pt x="44450" y="3058160"/>
                  <a:pt x="55880" y="3072130"/>
                  <a:pt x="66040" y="3086100"/>
                </a:cubicBezTo>
                <a:cubicBezTo>
                  <a:pt x="77470" y="3102610"/>
                  <a:pt x="88900" y="3117850"/>
                  <a:pt x="100330" y="3134360"/>
                </a:cubicBezTo>
                <a:cubicBezTo>
                  <a:pt x="105410" y="3141980"/>
                  <a:pt x="110490" y="3149600"/>
                  <a:pt x="115570" y="3155950"/>
                </a:cubicBezTo>
                <a:cubicBezTo>
                  <a:pt x="119380" y="3161030"/>
                  <a:pt x="125730" y="3163570"/>
                  <a:pt x="129540" y="3167380"/>
                </a:cubicBezTo>
                <a:cubicBezTo>
                  <a:pt x="142240" y="3177540"/>
                  <a:pt x="156210" y="3187700"/>
                  <a:pt x="168910" y="3197860"/>
                </a:cubicBezTo>
                <a:cubicBezTo>
                  <a:pt x="181610" y="3208020"/>
                  <a:pt x="194310" y="3216910"/>
                  <a:pt x="209550" y="3223260"/>
                </a:cubicBezTo>
                <a:cubicBezTo>
                  <a:pt x="243840" y="3238500"/>
                  <a:pt x="276860" y="3255010"/>
                  <a:pt x="311150" y="3270250"/>
                </a:cubicBezTo>
                <a:cubicBezTo>
                  <a:pt x="330200" y="3279140"/>
                  <a:pt x="349250" y="3286760"/>
                  <a:pt x="369570" y="3295650"/>
                </a:cubicBezTo>
                <a:cubicBezTo>
                  <a:pt x="370840" y="3296920"/>
                  <a:pt x="374650" y="3295650"/>
                  <a:pt x="375920" y="3295650"/>
                </a:cubicBezTo>
                <a:lnTo>
                  <a:pt x="383540" y="3295650"/>
                </a:lnTo>
                <a:lnTo>
                  <a:pt x="384810" y="3296920"/>
                </a:lnTo>
                <a:cubicBezTo>
                  <a:pt x="387350" y="3290570"/>
                  <a:pt x="389890" y="3285490"/>
                  <a:pt x="393700" y="3279140"/>
                </a:cubicBezTo>
                <a:cubicBezTo>
                  <a:pt x="397510" y="3274060"/>
                  <a:pt x="400050" y="3265170"/>
                  <a:pt x="408940" y="3265170"/>
                </a:cubicBezTo>
                <a:cubicBezTo>
                  <a:pt x="408940" y="3265170"/>
                  <a:pt x="410210" y="3265170"/>
                  <a:pt x="410210" y="3263900"/>
                </a:cubicBezTo>
                <a:cubicBezTo>
                  <a:pt x="414020" y="3257550"/>
                  <a:pt x="420370" y="3256280"/>
                  <a:pt x="427990" y="3255010"/>
                </a:cubicBezTo>
                <a:cubicBezTo>
                  <a:pt x="435610" y="3253740"/>
                  <a:pt x="441960" y="3249930"/>
                  <a:pt x="448310" y="3247390"/>
                </a:cubicBezTo>
                <a:cubicBezTo>
                  <a:pt x="449580" y="3247390"/>
                  <a:pt x="449580" y="3246120"/>
                  <a:pt x="450850" y="3246120"/>
                </a:cubicBezTo>
                <a:cubicBezTo>
                  <a:pt x="459740" y="3248660"/>
                  <a:pt x="466090" y="3242310"/>
                  <a:pt x="473710" y="3239770"/>
                </a:cubicBezTo>
                <a:lnTo>
                  <a:pt x="474980" y="3239770"/>
                </a:lnTo>
                <a:cubicBezTo>
                  <a:pt x="482600" y="3239770"/>
                  <a:pt x="488950" y="3235960"/>
                  <a:pt x="496570" y="3234690"/>
                </a:cubicBezTo>
                <a:cubicBezTo>
                  <a:pt x="502920" y="3233420"/>
                  <a:pt x="509270" y="3233420"/>
                  <a:pt x="515620" y="3229610"/>
                </a:cubicBezTo>
                <a:cubicBezTo>
                  <a:pt x="521970" y="3225800"/>
                  <a:pt x="529590" y="3223260"/>
                  <a:pt x="535940" y="3220720"/>
                </a:cubicBezTo>
                <a:cubicBezTo>
                  <a:pt x="542290" y="3218180"/>
                  <a:pt x="548640" y="3216910"/>
                  <a:pt x="554990" y="3214370"/>
                </a:cubicBezTo>
                <a:lnTo>
                  <a:pt x="561340" y="3214370"/>
                </a:lnTo>
                <a:cubicBezTo>
                  <a:pt x="567690" y="3214370"/>
                  <a:pt x="572770" y="3214370"/>
                  <a:pt x="577850" y="3210560"/>
                </a:cubicBezTo>
                <a:lnTo>
                  <a:pt x="580390" y="3210560"/>
                </a:lnTo>
                <a:cubicBezTo>
                  <a:pt x="586740" y="3210560"/>
                  <a:pt x="594360" y="3211830"/>
                  <a:pt x="600710" y="3211830"/>
                </a:cubicBezTo>
                <a:lnTo>
                  <a:pt x="605790" y="3211830"/>
                </a:lnTo>
                <a:cubicBezTo>
                  <a:pt x="612140" y="3210560"/>
                  <a:pt x="614680" y="3215640"/>
                  <a:pt x="618490" y="3218180"/>
                </a:cubicBezTo>
                <a:cubicBezTo>
                  <a:pt x="624840" y="3225800"/>
                  <a:pt x="632460" y="3227070"/>
                  <a:pt x="642620" y="3225800"/>
                </a:cubicBezTo>
                <a:cubicBezTo>
                  <a:pt x="651510" y="3224530"/>
                  <a:pt x="659130" y="3223260"/>
                  <a:pt x="668020" y="3223260"/>
                </a:cubicBezTo>
                <a:cubicBezTo>
                  <a:pt x="671830" y="3223260"/>
                  <a:pt x="676910" y="3224530"/>
                  <a:pt x="680720" y="3225800"/>
                </a:cubicBezTo>
                <a:cubicBezTo>
                  <a:pt x="684530" y="3227070"/>
                  <a:pt x="687070" y="3228340"/>
                  <a:pt x="690880" y="3229610"/>
                </a:cubicBezTo>
                <a:lnTo>
                  <a:pt x="694690" y="3233420"/>
                </a:lnTo>
                <a:cubicBezTo>
                  <a:pt x="694690" y="3233420"/>
                  <a:pt x="695960" y="3237230"/>
                  <a:pt x="697230" y="3238500"/>
                </a:cubicBezTo>
                <a:cubicBezTo>
                  <a:pt x="699770" y="3239770"/>
                  <a:pt x="702310" y="3239770"/>
                  <a:pt x="703580" y="3241040"/>
                </a:cubicBezTo>
                <a:lnTo>
                  <a:pt x="704850" y="3242310"/>
                </a:lnTo>
                <a:cubicBezTo>
                  <a:pt x="711200" y="3238500"/>
                  <a:pt x="713740" y="3244850"/>
                  <a:pt x="717550" y="3246120"/>
                </a:cubicBezTo>
                <a:cubicBezTo>
                  <a:pt x="722630" y="3248660"/>
                  <a:pt x="726440" y="3251200"/>
                  <a:pt x="731520" y="3255010"/>
                </a:cubicBezTo>
                <a:cubicBezTo>
                  <a:pt x="731520" y="3253740"/>
                  <a:pt x="731520" y="3252470"/>
                  <a:pt x="732790" y="3251200"/>
                </a:cubicBezTo>
                <a:cubicBezTo>
                  <a:pt x="740410" y="3252470"/>
                  <a:pt x="749300" y="3252470"/>
                  <a:pt x="756920" y="3257550"/>
                </a:cubicBezTo>
                <a:cubicBezTo>
                  <a:pt x="758190" y="3255010"/>
                  <a:pt x="760730" y="3252470"/>
                  <a:pt x="763270" y="3249930"/>
                </a:cubicBezTo>
                <a:cubicBezTo>
                  <a:pt x="763270" y="3249930"/>
                  <a:pt x="763270" y="3248660"/>
                  <a:pt x="764540" y="3248660"/>
                </a:cubicBezTo>
                <a:cubicBezTo>
                  <a:pt x="770890" y="3247390"/>
                  <a:pt x="774700" y="3243580"/>
                  <a:pt x="775970" y="3237230"/>
                </a:cubicBezTo>
                <a:cubicBezTo>
                  <a:pt x="777240" y="3234690"/>
                  <a:pt x="777240" y="3232150"/>
                  <a:pt x="777240" y="3230880"/>
                </a:cubicBezTo>
                <a:cubicBezTo>
                  <a:pt x="782320" y="3228340"/>
                  <a:pt x="786130" y="3225800"/>
                  <a:pt x="791210" y="3223260"/>
                </a:cubicBezTo>
                <a:lnTo>
                  <a:pt x="791210" y="3220720"/>
                </a:lnTo>
                <a:cubicBezTo>
                  <a:pt x="787400" y="3214370"/>
                  <a:pt x="787400" y="3213100"/>
                  <a:pt x="793750" y="3210560"/>
                </a:cubicBezTo>
                <a:cubicBezTo>
                  <a:pt x="795020" y="3209290"/>
                  <a:pt x="795020" y="3208020"/>
                  <a:pt x="796290" y="3208020"/>
                </a:cubicBezTo>
                <a:cubicBezTo>
                  <a:pt x="798830" y="3206750"/>
                  <a:pt x="801370" y="3205480"/>
                  <a:pt x="802640" y="3204210"/>
                </a:cubicBezTo>
                <a:cubicBezTo>
                  <a:pt x="802640" y="3204210"/>
                  <a:pt x="802640" y="3205480"/>
                  <a:pt x="803910" y="3205480"/>
                </a:cubicBezTo>
                <a:lnTo>
                  <a:pt x="803910" y="3202940"/>
                </a:lnTo>
                <a:cubicBezTo>
                  <a:pt x="811530" y="3200400"/>
                  <a:pt x="819150" y="3197860"/>
                  <a:pt x="826770" y="3194050"/>
                </a:cubicBezTo>
                <a:cubicBezTo>
                  <a:pt x="830580" y="3191510"/>
                  <a:pt x="834390" y="3190240"/>
                  <a:pt x="839470" y="3192780"/>
                </a:cubicBezTo>
                <a:cubicBezTo>
                  <a:pt x="842010" y="3194050"/>
                  <a:pt x="844550" y="3192780"/>
                  <a:pt x="847090" y="3191510"/>
                </a:cubicBezTo>
                <a:cubicBezTo>
                  <a:pt x="853440" y="3188970"/>
                  <a:pt x="859790" y="3187700"/>
                  <a:pt x="866140" y="3185160"/>
                </a:cubicBezTo>
                <a:cubicBezTo>
                  <a:pt x="871220" y="3183890"/>
                  <a:pt x="875030" y="3181350"/>
                  <a:pt x="880110" y="3178810"/>
                </a:cubicBezTo>
                <a:cubicBezTo>
                  <a:pt x="880110" y="3178810"/>
                  <a:pt x="881380" y="3176270"/>
                  <a:pt x="880110" y="3175000"/>
                </a:cubicBezTo>
                <a:cubicBezTo>
                  <a:pt x="880110" y="3173730"/>
                  <a:pt x="878840" y="3171190"/>
                  <a:pt x="878840" y="3169920"/>
                </a:cubicBezTo>
                <a:cubicBezTo>
                  <a:pt x="882650" y="3167380"/>
                  <a:pt x="885190" y="3164840"/>
                  <a:pt x="887730" y="3164840"/>
                </a:cubicBezTo>
                <a:cubicBezTo>
                  <a:pt x="891540" y="3163570"/>
                  <a:pt x="896620" y="3163570"/>
                  <a:pt x="901700" y="3162300"/>
                </a:cubicBezTo>
                <a:cubicBezTo>
                  <a:pt x="905510" y="3150870"/>
                  <a:pt x="913130" y="3148330"/>
                  <a:pt x="922020" y="3152140"/>
                </a:cubicBezTo>
                <a:lnTo>
                  <a:pt x="924560" y="3149600"/>
                </a:lnTo>
                <a:cubicBezTo>
                  <a:pt x="925830" y="3150870"/>
                  <a:pt x="925830" y="3150870"/>
                  <a:pt x="925830" y="3152140"/>
                </a:cubicBezTo>
                <a:cubicBezTo>
                  <a:pt x="929640" y="3149600"/>
                  <a:pt x="933450" y="3147060"/>
                  <a:pt x="937260" y="3145790"/>
                </a:cubicBezTo>
                <a:cubicBezTo>
                  <a:pt x="941070" y="3143250"/>
                  <a:pt x="944880" y="3140710"/>
                  <a:pt x="949960" y="3143250"/>
                </a:cubicBezTo>
                <a:cubicBezTo>
                  <a:pt x="949960" y="3136900"/>
                  <a:pt x="953770" y="3136900"/>
                  <a:pt x="957580" y="3138170"/>
                </a:cubicBezTo>
                <a:cubicBezTo>
                  <a:pt x="960120" y="3138170"/>
                  <a:pt x="963930" y="3136900"/>
                  <a:pt x="966470" y="3135630"/>
                </a:cubicBezTo>
                <a:cubicBezTo>
                  <a:pt x="967740" y="3135630"/>
                  <a:pt x="970280" y="3134360"/>
                  <a:pt x="971550" y="3135630"/>
                </a:cubicBezTo>
                <a:cubicBezTo>
                  <a:pt x="976630" y="3139440"/>
                  <a:pt x="984250" y="3140710"/>
                  <a:pt x="989330" y="3147060"/>
                </a:cubicBezTo>
                <a:cubicBezTo>
                  <a:pt x="993140" y="3152140"/>
                  <a:pt x="999490" y="3154680"/>
                  <a:pt x="1002030" y="3162300"/>
                </a:cubicBezTo>
                <a:cubicBezTo>
                  <a:pt x="1003300" y="3164840"/>
                  <a:pt x="1008380" y="3167380"/>
                  <a:pt x="1010920" y="3168650"/>
                </a:cubicBezTo>
                <a:cubicBezTo>
                  <a:pt x="1010920" y="3168650"/>
                  <a:pt x="1012190" y="3168650"/>
                  <a:pt x="1013460" y="3169920"/>
                </a:cubicBezTo>
                <a:cubicBezTo>
                  <a:pt x="1014730" y="3173730"/>
                  <a:pt x="1018540" y="3172460"/>
                  <a:pt x="1021080" y="3171190"/>
                </a:cubicBezTo>
                <a:cubicBezTo>
                  <a:pt x="1023620" y="3171190"/>
                  <a:pt x="1026160" y="3169920"/>
                  <a:pt x="1027430" y="3173730"/>
                </a:cubicBezTo>
                <a:cubicBezTo>
                  <a:pt x="1027430" y="3175000"/>
                  <a:pt x="1031240" y="3176270"/>
                  <a:pt x="1032510" y="3177540"/>
                </a:cubicBezTo>
                <a:cubicBezTo>
                  <a:pt x="1036320" y="3180080"/>
                  <a:pt x="1040130" y="3182620"/>
                  <a:pt x="1042670" y="3185160"/>
                </a:cubicBezTo>
                <a:cubicBezTo>
                  <a:pt x="1043940" y="3186430"/>
                  <a:pt x="1045210" y="3187700"/>
                  <a:pt x="1045210" y="3188970"/>
                </a:cubicBezTo>
                <a:cubicBezTo>
                  <a:pt x="1045210" y="3192780"/>
                  <a:pt x="1049020" y="3195320"/>
                  <a:pt x="1052830" y="3195320"/>
                </a:cubicBezTo>
                <a:cubicBezTo>
                  <a:pt x="1057910" y="3196590"/>
                  <a:pt x="1061720" y="3196590"/>
                  <a:pt x="1066800" y="3197860"/>
                </a:cubicBezTo>
                <a:cubicBezTo>
                  <a:pt x="1068070" y="3197860"/>
                  <a:pt x="1068070" y="3200400"/>
                  <a:pt x="1069340" y="3200400"/>
                </a:cubicBezTo>
                <a:cubicBezTo>
                  <a:pt x="1070610" y="3202940"/>
                  <a:pt x="1071880" y="3206750"/>
                  <a:pt x="1076960" y="3204210"/>
                </a:cubicBezTo>
                <a:cubicBezTo>
                  <a:pt x="1079500" y="3202940"/>
                  <a:pt x="1087120" y="3205480"/>
                  <a:pt x="1088390" y="3208020"/>
                </a:cubicBezTo>
                <a:cubicBezTo>
                  <a:pt x="1090930" y="3216910"/>
                  <a:pt x="1099820" y="3216910"/>
                  <a:pt x="1106170" y="3219450"/>
                </a:cubicBezTo>
                <a:cubicBezTo>
                  <a:pt x="1107440" y="3219450"/>
                  <a:pt x="1108710" y="3219450"/>
                  <a:pt x="1108710" y="3220720"/>
                </a:cubicBezTo>
                <a:cubicBezTo>
                  <a:pt x="1112520" y="3225800"/>
                  <a:pt x="1117600" y="3227070"/>
                  <a:pt x="1122680" y="3229610"/>
                </a:cubicBezTo>
                <a:cubicBezTo>
                  <a:pt x="1127760" y="3232150"/>
                  <a:pt x="1132840" y="3237230"/>
                  <a:pt x="1137920" y="3242310"/>
                </a:cubicBezTo>
                <a:lnTo>
                  <a:pt x="1144270" y="3248660"/>
                </a:lnTo>
                <a:cubicBezTo>
                  <a:pt x="1145540" y="3249930"/>
                  <a:pt x="1146810" y="3249930"/>
                  <a:pt x="1148080" y="3249930"/>
                </a:cubicBezTo>
                <a:cubicBezTo>
                  <a:pt x="1151890" y="3249930"/>
                  <a:pt x="1155700" y="3248660"/>
                  <a:pt x="1158240" y="3252470"/>
                </a:cubicBezTo>
                <a:cubicBezTo>
                  <a:pt x="1158240" y="3252470"/>
                  <a:pt x="1159510" y="3253740"/>
                  <a:pt x="1160780" y="3253740"/>
                </a:cubicBezTo>
                <a:cubicBezTo>
                  <a:pt x="1170940" y="3252470"/>
                  <a:pt x="1177290" y="3258820"/>
                  <a:pt x="1183640" y="3265170"/>
                </a:cubicBezTo>
                <a:cubicBezTo>
                  <a:pt x="1186180" y="3267710"/>
                  <a:pt x="1191260" y="3268980"/>
                  <a:pt x="1193800" y="3268980"/>
                </a:cubicBezTo>
                <a:cubicBezTo>
                  <a:pt x="1201420" y="3271520"/>
                  <a:pt x="1210310" y="3272790"/>
                  <a:pt x="1216660" y="3277870"/>
                </a:cubicBezTo>
                <a:cubicBezTo>
                  <a:pt x="1220470" y="3280410"/>
                  <a:pt x="1225550" y="3284220"/>
                  <a:pt x="1229360" y="3284220"/>
                </a:cubicBezTo>
                <a:cubicBezTo>
                  <a:pt x="1235710" y="3284220"/>
                  <a:pt x="1238250" y="3289300"/>
                  <a:pt x="1240790" y="3293110"/>
                </a:cubicBezTo>
                <a:cubicBezTo>
                  <a:pt x="1248410" y="3294380"/>
                  <a:pt x="1256030" y="3294380"/>
                  <a:pt x="1259840" y="3302000"/>
                </a:cubicBezTo>
                <a:cubicBezTo>
                  <a:pt x="1259840" y="3303270"/>
                  <a:pt x="1261110" y="3303270"/>
                  <a:pt x="1262380" y="3303270"/>
                </a:cubicBezTo>
                <a:cubicBezTo>
                  <a:pt x="1267460" y="3304540"/>
                  <a:pt x="1272540" y="3305810"/>
                  <a:pt x="1277620" y="3308350"/>
                </a:cubicBezTo>
                <a:cubicBezTo>
                  <a:pt x="1280160" y="3309620"/>
                  <a:pt x="1282700" y="3312160"/>
                  <a:pt x="1286510" y="3314700"/>
                </a:cubicBezTo>
                <a:cubicBezTo>
                  <a:pt x="1287780" y="3314700"/>
                  <a:pt x="1287780" y="3315970"/>
                  <a:pt x="1289050" y="3315970"/>
                </a:cubicBezTo>
                <a:cubicBezTo>
                  <a:pt x="1297940" y="3315970"/>
                  <a:pt x="1300480" y="3322320"/>
                  <a:pt x="1305560" y="3327400"/>
                </a:cubicBezTo>
                <a:cubicBezTo>
                  <a:pt x="1313180" y="3333750"/>
                  <a:pt x="1322070" y="3340100"/>
                  <a:pt x="1328420" y="3347720"/>
                </a:cubicBezTo>
                <a:cubicBezTo>
                  <a:pt x="1332230" y="3352800"/>
                  <a:pt x="1338580" y="3355340"/>
                  <a:pt x="1342390" y="3357880"/>
                </a:cubicBezTo>
                <a:lnTo>
                  <a:pt x="1350010" y="3361690"/>
                </a:lnTo>
                <a:cubicBezTo>
                  <a:pt x="1352550" y="3364230"/>
                  <a:pt x="1355090" y="3366770"/>
                  <a:pt x="1358900" y="3369310"/>
                </a:cubicBezTo>
                <a:cubicBezTo>
                  <a:pt x="1362710" y="3370580"/>
                  <a:pt x="1363980" y="3375660"/>
                  <a:pt x="1369060" y="3374390"/>
                </a:cubicBezTo>
                <a:cubicBezTo>
                  <a:pt x="1371600" y="3374390"/>
                  <a:pt x="1374140" y="3375660"/>
                  <a:pt x="1376680" y="3376930"/>
                </a:cubicBezTo>
                <a:cubicBezTo>
                  <a:pt x="1380490" y="3379470"/>
                  <a:pt x="1381760" y="3382010"/>
                  <a:pt x="1386840" y="3382010"/>
                </a:cubicBezTo>
                <a:cubicBezTo>
                  <a:pt x="1389380" y="3382010"/>
                  <a:pt x="1391920" y="3384550"/>
                  <a:pt x="1393190" y="3385820"/>
                </a:cubicBezTo>
                <a:cubicBezTo>
                  <a:pt x="1399540" y="3388360"/>
                  <a:pt x="1405890" y="3388360"/>
                  <a:pt x="1409700" y="3380740"/>
                </a:cubicBezTo>
                <a:lnTo>
                  <a:pt x="1410970" y="3379470"/>
                </a:lnTo>
                <a:cubicBezTo>
                  <a:pt x="1416050" y="3382010"/>
                  <a:pt x="1416050" y="3376930"/>
                  <a:pt x="1417320" y="3374390"/>
                </a:cubicBezTo>
                <a:cubicBezTo>
                  <a:pt x="1418590" y="3373120"/>
                  <a:pt x="1421130" y="3371850"/>
                  <a:pt x="1422400" y="3370580"/>
                </a:cubicBezTo>
                <a:cubicBezTo>
                  <a:pt x="1424940" y="3368040"/>
                  <a:pt x="1427480" y="3366770"/>
                  <a:pt x="1431290" y="3364230"/>
                </a:cubicBezTo>
                <a:cubicBezTo>
                  <a:pt x="1432560" y="3362960"/>
                  <a:pt x="1435100" y="3361690"/>
                  <a:pt x="1436370" y="3361690"/>
                </a:cubicBezTo>
                <a:cubicBezTo>
                  <a:pt x="1442720" y="3361690"/>
                  <a:pt x="1446530" y="3359150"/>
                  <a:pt x="1451610" y="3354070"/>
                </a:cubicBezTo>
                <a:cubicBezTo>
                  <a:pt x="1455420" y="3350260"/>
                  <a:pt x="1461770" y="3347720"/>
                  <a:pt x="1466850" y="3345180"/>
                </a:cubicBezTo>
                <a:cubicBezTo>
                  <a:pt x="1471930" y="3342640"/>
                  <a:pt x="1477010" y="3340100"/>
                  <a:pt x="1483360" y="3338830"/>
                </a:cubicBezTo>
                <a:cubicBezTo>
                  <a:pt x="1487170" y="3337560"/>
                  <a:pt x="1490980" y="3337560"/>
                  <a:pt x="1494790" y="3337560"/>
                </a:cubicBezTo>
                <a:lnTo>
                  <a:pt x="1497330" y="3337560"/>
                </a:lnTo>
                <a:cubicBezTo>
                  <a:pt x="1502410" y="3335020"/>
                  <a:pt x="1507490" y="3331210"/>
                  <a:pt x="1513840" y="3328670"/>
                </a:cubicBezTo>
                <a:lnTo>
                  <a:pt x="1517650" y="3328670"/>
                </a:lnTo>
                <a:cubicBezTo>
                  <a:pt x="1524000" y="3331210"/>
                  <a:pt x="1530350" y="3331210"/>
                  <a:pt x="1536700" y="3326130"/>
                </a:cubicBezTo>
                <a:cubicBezTo>
                  <a:pt x="1537970" y="3324860"/>
                  <a:pt x="1540510" y="3323590"/>
                  <a:pt x="1541780" y="3322320"/>
                </a:cubicBezTo>
                <a:cubicBezTo>
                  <a:pt x="1548130" y="3324860"/>
                  <a:pt x="1554480" y="3329940"/>
                  <a:pt x="1562100" y="3329940"/>
                </a:cubicBezTo>
                <a:cubicBezTo>
                  <a:pt x="1564640" y="3329940"/>
                  <a:pt x="1568450" y="3328670"/>
                  <a:pt x="1570990" y="3327400"/>
                </a:cubicBezTo>
                <a:cubicBezTo>
                  <a:pt x="1576070" y="3327400"/>
                  <a:pt x="1581150" y="3327400"/>
                  <a:pt x="1584960" y="3326130"/>
                </a:cubicBezTo>
                <a:cubicBezTo>
                  <a:pt x="1590040" y="3324860"/>
                  <a:pt x="1596390" y="3326130"/>
                  <a:pt x="1601470" y="3323590"/>
                </a:cubicBezTo>
                <a:cubicBezTo>
                  <a:pt x="1604010" y="3317240"/>
                  <a:pt x="1605280" y="3317240"/>
                  <a:pt x="1611630" y="3318510"/>
                </a:cubicBezTo>
                <a:cubicBezTo>
                  <a:pt x="1619250" y="3319780"/>
                  <a:pt x="1624330" y="3318510"/>
                  <a:pt x="1629410" y="3312160"/>
                </a:cubicBezTo>
                <a:cubicBezTo>
                  <a:pt x="1631950" y="3308350"/>
                  <a:pt x="1638300" y="3308350"/>
                  <a:pt x="1642110" y="3305810"/>
                </a:cubicBezTo>
                <a:cubicBezTo>
                  <a:pt x="1643380" y="3305810"/>
                  <a:pt x="1644650" y="3304540"/>
                  <a:pt x="1645920" y="3304540"/>
                </a:cubicBezTo>
                <a:cubicBezTo>
                  <a:pt x="1648460" y="3303270"/>
                  <a:pt x="1649730" y="3303270"/>
                  <a:pt x="1652270" y="3302000"/>
                </a:cubicBezTo>
                <a:cubicBezTo>
                  <a:pt x="1658620" y="3299460"/>
                  <a:pt x="1664970" y="3298190"/>
                  <a:pt x="1671320" y="3294380"/>
                </a:cubicBezTo>
                <a:cubicBezTo>
                  <a:pt x="1677670" y="3290570"/>
                  <a:pt x="1682750" y="3288030"/>
                  <a:pt x="1689100" y="3293110"/>
                </a:cubicBezTo>
                <a:lnTo>
                  <a:pt x="1691640" y="3293110"/>
                </a:lnTo>
                <a:cubicBezTo>
                  <a:pt x="1694180" y="3291840"/>
                  <a:pt x="1695450" y="3291840"/>
                  <a:pt x="1697990" y="3290570"/>
                </a:cubicBezTo>
                <a:cubicBezTo>
                  <a:pt x="1697990" y="3286760"/>
                  <a:pt x="1697990" y="3281680"/>
                  <a:pt x="1703070" y="3277870"/>
                </a:cubicBezTo>
                <a:cubicBezTo>
                  <a:pt x="1704340" y="3276600"/>
                  <a:pt x="1704340" y="3274060"/>
                  <a:pt x="1706880" y="3272790"/>
                </a:cubicBezTo>
                <a:cubicBezTo>
                  <a:pt x="1709420" y="3270250"/>
                  <a:pt x="1713230" y="3270250"/>
                  <a:pt x="1715770" y="3271520"/>
                </a:cubicBezTo>
                <a:cubicBezTo>
                  <a:pt x="1717040" y="3272790"/>
                  <a:pt x="1719580" y="3271520"/>
                  <a:pt x="1720850" y="3271520"/>
                </a:cubicBezTo>
                <a:cubicBezTo>
                  <a:pt x="1728470" y="3270250"/>
                  <a:pt x="1737360" y="3270250"/>
                  <a:pt x="1744980" y="3268980"/>
                </a:cubicBezTo>
                <a:cubicBezTo>
                  <a:pt x="1752600" y="3267710"/>
                  <a:pt x="1760220" y="3266440"/>
                  <a:pt x="1767840" y="3263900"/>
                </a:cubicBezTo>
                <a:cubicBezTo>
                  <a:pt x="1772920" y="3261360"/>
                  <a:pt x="1778000" y="3262630"/>
                  <a:pt x="1783080" y="3262630"/>
                </a:cubicBezTo>
                <a:cubicBezTo>
                  <a:pt x="1793240" y="3263900"/>
                  <a:pt x="1802130" y="3263900"/>
                  <a:pt x="1811020" y="3258820"/>
                </a:cubicBezTo>
                <a:lnTo>
                  <a:pt x="1808480" y="3256280"/>
                </a:lnTo>
                <a:cubicBezTo>
                  <a:pt x="1811020" y="3255010"/>
                  <a:pt x="1813560" y="3255010"/>
                  <a:pt x="1817370" y="3255010"/>
                </a:cubicBezTo>
                <a:cubicBezTo>
                  <a:pt x="1819910" y="3258820"/>
                  <a:pt x="1823720" y="3256280"/>
                  <a:pt x="1826260" y="3253740"/>
                </a:cubicBezTo>
                <a:cubicBezTo>
                  <a:pt x="1830070" y="3249930"/>
                  <a:pt x="1833880" y="3251200"/>
                  <a:pt x="1838960" y="3251200"/>
                </a:cubicBezTo>
                <a:cubicBezTo>
                  <a:pt x="1844040" y="3252470"/>
                  <a:pt x="1850390" y="3249930"/>
                  <a:pt x="1856740" y="3248660"/>
                </a:cubicBezTo>
                <a:cubicBezTo>
                  <a:pt x="1858010" y="3248660"/>
                  <a:pt x="1859280" y="3246120"/>
                  <a:pt x="1859280" y="3244850"/>
                </a:cubicBezTo>
                <a:cubicBezTo>
                  <a:pt x="1861820" y="3244850"/>
                  <a:pt x="1864360" y="3243580"/>
                  <a:pt x="1868170" y="3243580"/>
                </a:cubicBezTo>
                <a:lnTo>
                  <a:pt x="1873250" y="3243580"/>
                </a:lnTo>
                <a:cubicBezTo>
                  <a:pt x="1878330" y="3246120"/>
                  <a:pt x="1883410" y="3246120"/>
                  <a:pt x="1888490" y="3243580"/>
                </a:cubicBezTo>
                <a:cubicBezTo>
                  <a:pt x="1889760" y="3242310"/>
                  <a:pt x="1892300" y="3242310"/>
                  <a:pt x="1893570" y="3242310"/>
                </a:cubicBezTo>
                <a:cubicBezTo>
                  <a:pt x="1897380" y="3241040"/>
                  <a:pt x="1901190" y="3242310"/>
                  <a:pt x="1903730" y="3238500"/>
                </a:cubicBezTo>
                <a:cubicBezTo>
                  <a:pt x="1905000" y="3237230"/>
                  <a:pt x="1907540" y="3238500"/>
                  <a:pt x="1910080"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400" y="3232150"/>
                  <a:pt x="2063750"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50" y="3258820"/>
                  <a:pt x="2160270" y="3260090"/>
                </a:cubicBezTo>
                <a:lnTo>
                  <a:pt x="2161540" y="3260090"/>
                </a:lnTo>
                <a:cubicBezTo>
                  <a:pt x="2170430" y="3258820"/>
                  <a:pt x="2179320" y="3261360"/>
                  <a:pt x="2188210" y="3261360"/>
                </a:cubicBezTo>
                <a:cubicBezTo>
                  <a:pt x="2189480" y="3035300"/>
                  <a:pt x="2183130" y="2809240"/>
                  <a:pt x="2175510" y="2583180"/>
                </a:cubicBezTo>
                <a:cubicBezTo>
                  <a:pt x="2167890" y="2368550"/>
                  <a:pt x="2160270" y="2153920"/>
                  <a:pt x="2159000" y="1939290"/>
                </a:cubicBezTo>
                <a:cubicBezTo>
                  <a:pt x="2159000" y="1831340"/>
                  <a:pt x="2160270" y="1724660"/>
                  <a:pt x="2162810" y="1616710"/>
                </a:cubicBezTo>
                <a:cubicBezTo>
                  <a:pt x="2166620" y="1508760"/>
                  <a:pt x="2174240" y="1400810"/>
                  <a:pt x="2179320" y="1292860"/>
                </a:cubicBezTo>
                <a:cubicBezTo>
                  <a:pt x="2194560" y="951230"/>
                  <a:pt x="2185670" y="608330"/>
                  <a:pt x="2180590" y="266700"/>
                </a:cubicBezTo>
                <a:cubicBezTo>
                  <a:pt x="2176780" y="265430"/>
                  <a:pt x="2174240" y="264160"/>
                  <a:pt x="2171700" y="262890"/>
                </a:cubicBezTo>
                <a:cubicBezTo>
                  <a:pt x="2167890" y="260350"/>
                  <a:pt x="2164080" y="259080"/>
                  <a:pt x="2159000" y="260350"/>
                </a:cubicBezTo>
                <a:lnTo>
                  <a:pt x="2151380" y="260350"/>
                </a:lnTo>
                <a:cubicBezTo>
                  <a:pt x="2147570" y="260350"/>
                  <a:pt x="2142490" y="260350"/>
                  <a:pt x="2139950" y="265430"/>
                </a:cubicBezTo>
                <a:cubicBezTo>
                  <a:pt x="2139950" y="265430"/>
                  <a:pt x="2138680" y="266700"/>
                  <a:pt x="2137410" y="266700"/>
                </a:cubicBezTo>
                <a:lnTo>
                  <a:pt x="2132330" y="266700"/>
                </a:lnTo>
                <a:cubicBezTo>
                  <a:pt x="2131060" y="264160"/>
                  <a:pt x="2133600" y="259080"/>
                  <a:pt x="2127250" y="260350"/>
                </a:cubicBezTo>
                <a:cubicBezTo>
                  <a:pt x="2124710" y="260350"/>
                  <a:pt x="2120900" y="261620"/>
                  <a:pt x="2118360" y="261620"/>
                </a:cubicBezTo>
                <a:lnTo>
                  <a:pt x="2099310" y="261620"/>
                </a:lnTo>
                <a:cubicBezTo>
                  <a:pt x="2098040" y="259080"/>
                  <a:pt x="2096770" y="256540"/>
                  <a:pt x="2094230" y="252730"/>
                </a:cubicBezTo>
                <a:cubicBezTo>
                  <a:pt x="2092960" y="250190"/>
                  <a:pt x="2091690" y="248920"/>
                  <a:pt x="2087880" y="251460"/>
                </a:cubicBezTo>
                <a:cubicBezTo>
                  <a:pt x="2085340" y="252730"/>
                  <a:pt x="2084070" y="252730"/>
                  <a:pt x="2082800" y="250190"/>
                </a:cubicBezTo>
                <a:cubicBezTo>
                  <a:pt x="2078990" y="243840"/>
                  <a:pt x="2075180" y="238760"/>
                  <a:pt x="2067560" y="237490"/>
                </a:cubicBezTo>
                <a:cubicBezTo>
                  <a:pt x="2066290" y="237490"/>
                  <a:pt x="2065020" y="234950"/>
                  <a:pt x="2063750" y="233680"/>
                </a:cubicBezTo>
                <a:cubicBezTo>
                  <a:pt x="2061210" y="231140"/>
                  <a:pt x="2059940" y="228600"/>
                  <a:pt x="2056130" y="228600"/>
                </a:cubicBezTo>
                <a:cubicBezTo>
                  <a:pt x="2054860" y="228600"/>
                  <a:pt x="2052320" y="226060"/>
                  <a:pt x="2052320" y="224790"/>
                </a:cubicBezTo>
                <a:cubicBezTo>
                  <a:pt x="2051050" y="219710"/>
                  <a:pt x="2051050" y="215900"/>
                  <a:pt x="2051050" y="210820"/>
                </a:cubicBezTo>
                <a:cubicBezTo>
                  <a:pt x="2049780" y="205740"/>
                  <a:pt x="2047240" y="200660"/>
                  <a:pt x="2043430" y="198120"/>
                </a:cubicBezTo>
                <a:cubicBezTo>
                  <a:pt x="2037080" y="194310"/>
                  <a:pt x="2032000" y="189230"/>
                  <a:pt x="2025650" y="185420"/>
                </a:cubicBezTo>
                <a:cubicBezTo>
                  <a:pt x="2024380" y="184150"/>
                  <a:pt x="2021840" y="182880"/>
                  <a:pt x="2019300" y="182880"/>
                </a:cubicBezTo>
                <a:cubicBezTo>
                  <a:pt x="2015490" y="181610"/>
                  <a:pt x="2011680" y="180340"/>
                  <a:pt x="2007870" y="180340"/>
                </a:cubicBezTo>
                <a:cubicBezTo>
                  <a:pt x="2004060" y="180340"/>
                  <a:pt x="1998980" y="180340"/>
                  <a:pt x="1995170" y="182880"/>
                </a:cubicBezTo>
                <a:cubicBezTo>
                  <a:pt x="1987550" y="186690"/>
                  <a:pt x="1981200" y="181610"/>
                  <a:pt x="1974850" y="181610"/>
                </a:cubicBezTo>
                <a:cubicBezTo>
                  <a:pt x="1968500" y="180340"/>
                  <a:pt x="1962150" y="177800"/>
                  <a:pt x="1957070" y="176530"/>
                </a:cubicBezTo>
                <a:lnTo>
                  <a:pt x="1940560" y="176530"/>
                </a:lnTo>
                <a:cubicBezTo>
                  <a:pt x="1926590" y="179070"/>
                  <a:pt x="1915160" y="171450"/>
                  <a:pt x="1901190" y="170180"/>
                </a:cubicBezTo>
                <a:cubicBezTo>
                  <a:pt x="1897380" y="170180"/>
                  <a:pt x="1893570" y="166370"/>
                  <a:pt x="1889760" y="163830"/>
                </a:cubicBezTo>
                <a:cubicBezTo>
                  <a:pt x="1887220" y="161290"/>
                  <a:pt x="1884680" y="161290"/>
                  <a:pt x="1880870" y="162560"/>
                </a:cubicBezTo>
                <a:cubicBezTo>
                  <a:pt x="1875790" y="163830"/>
                  <a:pt x="1870710" y="162560"/>
                  <a:pt x="1865630" y="163830"/>
                </a:cubicBezTo>
                <a:cubicBezTo>
                  <a:pt x="1858010" y="166370"/>
                  <a:pt x="1851660" y="160020"/>
                  <a:pt x="1844040" y="160020"/>
                </a:cubicBezTo>
                <a:cubicBezTo>
                  <a:pt x="1837690" y="161290"/>
                  <a:pt x="1831340" y="161290"/>
                  <a:pt x="1824990" y="162560"/>
                </a:cubicBezTo>
                <a:lnTo>
                  <a:pt x="1809750" y="166370"/>
                </a:lnTo>
                <a:cubicBezTo>
                  <a:pt x="1799590" y="171450"/>
                  <a:pt x="1791970" y="165100"/>
                  <a:pt x="1783080" y="162560"/>
                </a:cubicBezTo>
                <a:cubicBezTo>
                  <a:pt x="1776730" y="161290"/>
                  <a:pt x="1772920" y="158750"/>
                  <a:pt x="1767840" y="154940"/>
                </a:cubicBezTo>
                <a:cubicBezTo>
                  <a:pt x="1762760" y="151130"/>
                  <a:pt x="1757680" y="154940"/>
                  <a:pt x="1753870" y="154940"/>
                </a:cubicBezTo>
                <a:cubicBezTo>
                  <a:pt x="1750060" y="154940"/>
                  <a:pt x="1747520" y="158750"/>
                  <a:pt x="1744980" y="160020"/>
                </a:cubicBezTo>
                <a:cubicBezTo>
                  <a:pt x="1741170" y="161290"/>
                  <a:pt x="1737360" y="161290"/>
                  <a:pt x="1733550" y="161290"/>
                </a:cubicBezTo>
                <a:cubicBezTo>
                  <a:pt x="1729740" y="161290"/>
                  <a:pt x="1724660" y="160020"/>
                  <a:pt x="1720850" y="161290"/>
                </a:cubicBezTo>
                <a:cubicBezTo>
                  <a:pt x="1714500" y="163830"/>
                  <a:pt x="1709420" y="167640"/>
                  <a:pt x="1704340" y="170180"/>
                </a:cubicBezTo>
                <a:cubicBezTo>
                  <a:pt x="1703070" y="171450"/>
                  <a:pt x="1701800" y="172720"/>
                  <a:pt x="1700530" y="172720"/>
                </a:cubicBezTo>
                <a:cubicBezTo>
                  <a:pt x="1691640" y="177800"/>
                  <a:pt x="1681480" y="179070"/>
                  <a:pt x="1670050" y="179070"/>
                </a:cubicBezTo>
                <a:cubicBezTo>
                  <a:pt x="1663700" y="179070"/>
                  <a:pt x="1657350" y="179070"/>
                  <a:pt x="1651000" y="177800"/>
                </a:cubicBezTo>
                <a:cubicBezTo>
                  <a:pt x="1647190" y="177800"/>
                  <a:pt x="1644650" y="173990"/>
                  <a:pt x="1642110" y="173990"/>
                </a:cubicBezTo>
                <a:cubicBezTo>
                  <a:pt x="1633220" y="172720"/>
                  <a:pt x="1625600" y="172720"/>
                  <a:pt x="1616710" y="172720"/>
                </a:cubicBezTo>
                <a:cubicBezTo>
                  <a:pt x="1615440" y="172720"/>
                  <a:pt x="1614170" y="173990"/>
                  <a:pt x="1612900" y="173990"/>
                </a:cubicBezTo>
                <a:cubicBezTo>
                  <a:pt x="1607820" y="176530"/>
                  <a:pt x="1602740" y="180340"/>
                  <a:pt x="1597660" y="182880"/>
                </a:cubicBezTo>
                <a:cubicBezTo>
                  <a:pt x="1588770" y="185420"/>
                  <a:pt x="1579880" y="187960"/>
                  <a:pt x="1570990" y="189230"/>
                </a:cubicBezTo>
                <a:lnTo>
                  <a:pt x="1567180" y="189230"/>
                </a:lnTo>
                <a:cubicBezTo>
                  <a:pt x="1559560" y="185420"/>
                  <a:pt x="1553210" y="189230"/>
                  <a:pt x="1545590" y="190500"/>
                </a:cubicBezTo>
                <a:cubicBezTo>
                  <a:pt x="1537970" y="193040"/>
                  <a:pt x="1530350" y="196850"/>
                  <a:pt x="1522730" y="199390"/>
                </a:cubicBezTo>
                <a:cubicBezTo>
                  <a:pt x="1520190" y="200660"/>
                  <a:pt x="1517650" y="199390"/>
                  <a:pt x="1515110" y="198120"/>
                </a:cubicBezTo>
                <a:cubicBezTo>
                  <a:pt x="1511300" y="196850"/>
                  <a:pt x="1508760" y="196850"/>
                  <a:pt x="1506220" y="199390"/>
                </a:cubicBezTo>
                <a:cubicBezTo>
                  <a:pt x="1504950" y="200660"/>
                  <a:pt x="1503680" y="200660"/>
                  <a:pt x="1502410" y="200660"/>
                </a:cubicBezTo>
                <a:cubicBezTo>
                  <a:pt x="1498600" y="201930"/>
                  <a:pt x="1494790" y="201930"/>
                  <a:pt x="1492250" y="203200"/>
                </a:cubicBezTo>
                <a:cubicBezTo>
                  <a:pt x="1487170" y="207010"/>
                  <a:pt x="1482090" y="205740"/>
                  <a:pt x="1477010" y="208280"/>
                </a:cubicBezTo>
                <a:cubicBezTo>
                  <a:pt x="1471930" y="210820"/>
                  <a:pt x="1466850" y="210820"/>
                  <a:pt x="1463040" y="214630"/>
                </a:cubicBezTo>
                <a:cubicBezTo>
                  <a:pt x="1461770" y="215900"/>
                  <a:pt x="1459230" y="215900"/>
                  <a:pt x="1456690" y="215900"/>
                </a:cubicBezTo>
                <a:cubicBezTo>
                  <a:pt x="1450340" y="217170"/>
                  <a:pt x="1445260" y="220980"/>
                  <a:pt x="1441450" y="226060"/>
                </a:cubicBezTo>
                <a:cubicBezTo>
                  <a:pt x="1436370" y="231140"/>
                  <a:pt x="1431290" y="234950"/>
                  <a:pt x="1426210" y="238760"/>
                </a:cubicBezTo>
                <a:cubicBezTo>
                  <a:pt x="1424940" y="240030"/>
                  <a:pt x="1421130" y="240030"/>
                  <a:pt x="1419860" y="240030"/>
                </a:cubicBezTo>
                <a:cubicBezTo>
                  <a:pt x="1414780" y="240030"/>
                  <a:pt x="1409700" y="238760"/>
                  <a:pt x="1405890" y="237490"/>
                </a:cubicBezTo>
                <a:cubicBezTo>
                  <a:pt x="1403350" y="237490"/>
                  <a:pt x="1402080" y="236220"/>
                  <a:pt x="1399540" y="236220"/>
                </a:cubicBezTo>
                <a:cubicBezTo>
                  <a:pt x="1391920" y="240030"/>
                  <a:pt x="1383030" y="237490"/>
                  <a:pt x="1375410" y="237490"/>
                </a:cubicBezTo>
                <a:cubicBezTo>
                  <a:pt x="1374140" y="237490"/>
                  <a:pt x="1371600" y="236220"/>
                  <a:pt x="1370330" y="234950"/>
                </a:cubicBezTo>
                <a:cubicBezTo>
                  <a:pt x="1365250" y="231140"/>
                  <a:pt x="1360170" y="231140"/>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0" y="219710"/>
                  <a:pt x="1258570" y="220980"/>
                  <a:pt x="1250950" y="215900"/>
                </a:cubicBezTo>
                <a:cubicBezTo>
                  <a:pt x="1247140" y="213360"/>
                  <a:pt x="1245870" y="215900"/>
                  <a:pt x="1243330" y="215900"/>
                </a:cubicBezTo>
                <a:cubicBezTo>
                  <a:pt x="1242060" y="215900"/>
                  <a:pt x="1240790"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0"/>
                  <a:pt x="1169670" y="224790"/>
                </a:cubicBezTo>
                <a:lnTo>
                  <a:pt x="1163320" y="224790"/>
                </a:lnTo>
                <a:cubicBezTo>
                  <a:pt x="1155700" y="226060"/>
                  <a:pt x="1151890" y="219710"/>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0" y="205740"/>
                  <a:pt x="1097280" y="200660"/>
                  <a:pt x="1090930" y="195580"/>
                </a:cubicBezTo>
                <a:cubicBezTo>
                  <a:pt x="1087120" y="193040"/>
                  <a:pt x="1082040" y="190500"/>
                  <a:pt x="1078230" y="189230"/>
                </a:cubicBezTo>
                <a:cubicBezTo>
                  <a:pt x="1073150" y="186690"/>
                  <a:pt x="1066800" y="185420"/>
                  <a:pt x="1064260" y="179070"/>
                </a:cubicBezTo>
                <a:cubicBezTo>
                  <a:pt x="1062990" y="176530"/>
                  <a:pt x="1060450" y="176530"/>
                  <a:pt x="1059180" y="173990"/>
                </a:cubicBezTo>
                <a:cubicBezTo>
                  <a:pt x="1057910" y="171450"/>
                  <a:pt x="1056640" y="168910"/>
                  <a:pt x="1056640" y="167640"/>
                </a:cubicBezTo>
                <a:cubicBezTo>
                  <a:pt x="1056640" y="165100"/>
                  <a:pt x="1057910" y="162560"/>
                  <a:pt x="1059180" y="160020"/>
                </a:cubicBezTo>
                <a:cubicBezTo>
                  <a:pt x="1060450" y="156210"/>
                  <a:pt x="1057910"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0" y="114300"/>
                  <a:pt x="1023620" y="111760"/>
                  <a:pt x="1019810" y="109220"/>
                </a:cubicBezTo>
                <a:cubicBezTo>
                  <a:pt x="1010920" y="105410"/>
                  <a:pt x="1002030" y="101600"/>
                  <a:pt x="993140" y="96520"/>
                </a:cubicBezTo>
                <a:cubicBezTo>
                  <a:pt x="993140" y="106680"/>
                  <a:pt x="990600" y="104140"/>
                  <a:pt x="989330" y="101600"/>
                </a:cubicBezTo>
                <a:cubicBezTo>
                  <a:pt x="989330" y="97790"/>
                  <a:pt x="986790" y="96520"/>
                  <a:pt x="982980" y="96520"/>
                </a:cubicBezTo>
                <a:cubicBezTo>
                  <a:pt x="982980" y="96520"/>
                  <a:pt x="981710" y="96520"/>
                  <a:pt x="981710" y="95250"/>
                </a:cubicBezTo>
                <a:cubicBezTo>
                  <a:pt x="980440" y="87630"/>
                  <a:pt x="974090" y="90170"/>
                  <a:pt x="970280" y="88900"/>
                </a:cubicBezTo>
                <a:cubicBezTo>
                  <a:pt x="967740" y="87630"/>
                  <a:pt x="965200" y="86360"/>
                  <a:pt x="962660" y="87630"/>
                </a:cubicBezTo>
                <a:cubicBezTo>
                  <a:pt x="957580" y="88900"/>
                  <a:pt x="953770" y="85090"/>
                  <a:pt x="948690" y="83820"/>
                </a:cubicBezTo>
                <a:cubicBezTo>
                  <a:pt x="947420" y="83820"/>
                  <a:pt x="946150" y="83820"/>
                  <a:pt x="944880" y="85090"/>
                </a:cubicBezTo>
                <a:cubicBezTo>
                  <a:pt x="942340" y="87630"/>
                  <a:pt x="939800" y="87630"/>
                  <a:pt x="935990" y="85090"/>
                </a:cubicBezTo>
                <a:cubicBezTo>
                  <a:pt x="930910" y="81280"/>
                  <a:pt x="925830" y="81280"/>
                  <a:pt x="919480" y="83820"/>
                </a:cubicBezTo>
                <a:cubicBezTo>
                  <a:pt x="916940" y="85090"/>
                  <a:pt x="914400" y="85090"/>
                  <a:pt x="911860" y="83820"/>
                </a:cubicBezTo>
                <a:cubicBezTo>
                  <a:pt x="906780" y="81280"/>
                  <a:pt x="901700" y="77470"/>
                  <a:pt x="895350" y="74930"/>
                </a:cubicBezTo>
                <a:cubicBezTo>
                  <a:pt x="894080" y="74930"/>
                  <a:pt x="892810" y="73660"/>
                  <a:pt x="891540" y="73660"/>
                </a:cubicBezTo>
                <a:cubicBezTo>
                  <a:pt x="883920" y="74930"/>
                  <a:pt x="877570" y="72390"/>
                  <a:pt x="869950" y="74930"/>
                </a:cubicBezTo>
                <a:cubicBezTo>
                  <a:pt x="866140" y="76200"/>
                  <a:pt x="861060"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rotWithShape="1">
            <a:blip r:embed="rId4">
              <a:alphaModFix/>
            </a:blip>
            <a:stretch>
              <a:fillRect b="0" l="-66208" r="-6620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978283" y="3467100"/>
            <a:ext cx="9778233" cy="5509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rgbClr val="000000"/>
                </a:solidFill>
                <a:latin typeface="Tenor Sans"/>
                <a:ea typeface="Tenor Sans"/>
                <a:cs typeface="Tenor Sans"/>
                <a:sym typeface="Tenor Sans"/>
              </a:rPr>
              <a:t>Listening to your teen and helping them is not accepting their behaviour. When things have calmed down you can sit down with them and set limits on what is acceptable behaviour. You could say I'd like you to find a way to help you deal with your anger without shouting at me'. What do you think would help you?'</a:t>
            </a:r>
            <a:endParaRPr/>
          </a:p>
        </p:txBody>
      </p:sp>
      <p:sp>
        <p:nvSpPr>
          <p:cNvPr id="169" name="Google Shape;169;p7"/>
          <p:cNvSpPr/>
          <p:nvPr/>
        </p:nvSpPr>
        <p:spPr>
          <a:xfrm rot="-1642002">
            <a:off x="11154583" y="500289"/>
            <a:ext cx="2384648" cy="1039950"/>
          </a:xfrm>
          <a:custGeom>
            <a:rect b="b" l="l" r="r" t="t"/>
            <a:pathLst>
              <a:path extrusionOk="0" h="812800" w="1863783">
                <a:moveTo>
                  <a:pt x="0" y="0"/>
                </a:moveTo>
                <a:lnTo>
                  <a:pt x="1863783" y="0"/>
                </a:lnTo>
                <a:lnTo>
                  <a:pt x="1863783" y="812800"/>
                </a:lnTo>
                <a:lnTo>
                  <a:pt x="0" y="812800"/>
                </a:lnTo>
                <a:close/>
              </a:path>
            </a:pathLst>
          </a:custGeom>
          <a:blipFill rotWithShape="1">
            <a:blip r:embed="rId5">
              <a:alphaModFix/>
            </a:blip>
            <a:stretch>
              <a:fillRect b="-26527" l="0" r="0" t="-26529"/>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Amjaad Alshaaban</dc:creator>
</cp:coreProperties>
</file>