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1" r:id="rId4"/>
    <p:sldId id="258" r:id="rId5"/>
    <p:sldId id="259" r:id="rId6"/>
    <p:sldId id="260" r:id="rId7"/>
    <p:sldId id="261" r:id="rId8"/>
    <p:sldId id="262" r:id="rId9"/>
    <p:sldId id="29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8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F7DF-FA62-4EBE-97F2-5738307A6D5D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9353C-C7E9-47B0-8F42-3A28B42D08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353C-C7E9-47B0-8F42-3A28B42D086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353C-C7E9-47B0-8F42-3A28B42D086C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353C-C7E9-47B0-8F42-3A28B42D086C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353C-C7E9-47B0-8F42-3A28B42D086C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9353C-C7E9-47B0-8F42-3A28B42D086C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05A603-4377-4E20-9CC5-AE216C5E2F6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9BDF6A-B876-48FB-833B-4A5513CABD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الوحدة الثَّالثة</a:t>
            </a:r>
            <a:br>
              <a:rPr lang="ar-JO" dirty="0" smtClean="0"/>
            </a:br>
            <a:r>
              <a:rPr lang="ar-JO" dirty="0" smtClean="0"/>
              <a:t>إجابات </a:t>
            </a:r>
            <a:r>
              <a:rPr lang="ar-JO" dirty="0" smtClean="0"/>
              <a:t>الأسئلة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JO" sz="6600" dirty="0"/>
              <a:t>ابن </a:t>
            </a:r>
            <a:r>
              <a:rPr lang="ar-JO" sz="6600" dirty="0" smtClean="0"/>
              <a:t>بطّوطة إلى القدس</a:t>
            </a:r>
            <a:r>
              <a:rPr lang="fr-FR" sz="6600" dirty="0" smtClean="0"/>
              <a:t> </a:t>
            </a:r>
            <a:r>
              <a:rPr lang="ar-JO" sz="6600" dirty="0" smtClean="0"/>
              <a:t> رحلة </a:t>
            </a: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4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7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951"/>
          <a:stretch/>
        </p:blipFill>
        <p:spPr>
          <a:xfrm>
            <a:off x="643467" y="708660"/>
            <a:ext cx="10905066" cy="55572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26" y="457200"/>
            <a:ext cx="1095594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35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11504" b="4046"/>
          <a:stretch>
            <a:fillRect/>
          </a:stretch>
        </p:blipFill>
        <p:spPr>
          <a:xfrm>
            <a:off x="477012" y="629588"/>
            <a:ext cx="11071521" cy="55163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2597" b="2189"/>
          <a:stretch>
            <a:fillRect/>
          </a:stretch>
        </p:blipFill>
        <p:spPr>
          <a:xfrm>
            <a:off x="457200" y="809469"/>
            <a:ext cx="11277600" cy="52615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2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421" b="28218"/>
          <a:stretch/>
        </p:blipFill>
        <p:spPr>
          <a:xfrm>
            <a:off x="194872" y="480059"/>
            <a:ext cx="11722308" cy="56235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387" b="4242"/>
          <a:stretch/>
        </p:blipFill>
        <p:spPr>
          <a:xfrm>
            <a:off x="643466" y="822960"/>
            <a:ext cx="11071521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229" b="16536"/>
          <a:stretch/>
        </p:blipFill>
        <p:spPr>
          <a:xfrm>
            <a:off x="643467" y="2366009"/>
            <a:ext cx="10905066" cy="20574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2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16157" b="7766"/>
          <a:stretch>
            <a:fillRect/>
          </a:stretch>
        </p:blipFill>
        <p:spPr>
          <a:xfrm>
            <a:off x="643467" y="879940"/>
            <a:ext cx="10905066" cy="50981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17589"/>
          <a:stretch>
            <a:fillRect/>
          </a:stretch>
        </p:blipFill>
        <p:spPr>
          <a:xfrm>
            <a:off x="643467" y="2011342"/>
            <a:ext cx="10905066" cy="28353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altLang="en-US" dirty="0" smtClean="0"/>
              <a:t>اللُّغةُ العربيَّةُ</a:t>
            </a:r>
            <a:br>
              <a:rPr lang="ar-JO" altLang="en-US" dirty="0" smtClean="0"/>
            </a:br>
            <a:r>
              <a:rPr lang="ar-JO" altLang="en-US" dirty="0" smtClean="0"/>
              <a:t> </a:t>
            </a:r>
            <a:r>
              <a:rPr lang="ar-JO" altLang="en-US" dirty="0"/>
              <a:t>الصف الثامن الأساسي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JO" altLang="en-US" dirty="0"/>
              <a:t>إعداد المربية : ماجدولين أبوزينة</a:t>
            </a:r>
          </a:p>
          <a:p>
            <a:pPr algn="ctr"/>
            <a:r>
              <a:rPr lang="ar-JO" altLang="en-US" dirty="0"/>
              <a:t>مدرسة راهبات </a:t>
            </a:r>
            <a:r>
              <a:rPr lang="ar-JO" altLang="en-US" dirty="0" smtClean="0"/>
              <a:t>الوردية </a:t>
            </a:r>
            <a:r>
              <a:rPr lang="ar-JO" altLang="en-US" dirty="0"/>
              <a:t>مرج </a:t>
            </a:r>
            <a:r>
              <a:rPr lang="ar-JO" altLang="en-US" dirty="0" smtClean="0"/>
              <a:t>الحمام</a:t>
            </a:r>
          </a:p>
          <a:p>
            <a:pPr algn="ctr"/>
            <a:r>
              <a:rPr lang="ar-JO" altLang="en-US" dirty="0" smtClean="0"/>
              <a:t>العام الدراسي2025/2026</a:t>
            </a:r>
            <a:endParaRPr lang="ar-JO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2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454"/>
          <a:stretch/>
        </p:blipFill>
        <p:spPr>
          <a:xfrm>
            <a:off x="643467" y="1863089"/>
            <a:ext cx="10905066" cy="34061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136" b="26653"/>
          <a:stretch/>
        </p:blipFill>
        <p:spPr>
          <a:xfrm>
            <a:off x="2033587" y="3087975"/>
            <a:ext cx="9194046" cy="16440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3258" b="3421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4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5701" b="10259"/>
          <a:stretch>
            <a:fillRect/>
          </a:stretch>
        </p:blipFill>
        <p:spPr>
          <a:xfrm>
            <a:off x="643467" y="1002622"/>
            <a:ext cx="10905066" cy="48527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7726"/>
          <a:stretch>
            <a:fillRect/>
          </a:stretch>
        </p:blipFill>
        <p:spPr>
          <a:xfrm>
            <a:off x="889397" y="643467"/>
            <a:ext cx="10413205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4718"/>
          <a:stretch/>
        </p:blipFill>
        <p:spPr>
          <a:xfrm>
            <a:off x="434340" y="1443366"/>
            <a:ext cx="11227633" cy="314006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4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64498"/>
            <a:ext cx="10905066" cy="58978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3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80" y="2175510"/>
            <a:ext cx="5490210" cy="3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86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3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4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1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1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4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r="178" b="7404"/>
          <a:stretch>
            <a:fillRect/>
          </a:stretch>
        </p:blipFill>
        <p:spPr>
          <a:xfrm>
            <a:off x="643467" y="1220725"/>
            <a:ext cx="10905066" cy="4416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27352"/>
          <a:stretch>
            <a:fillRect/>
          </a:stretch>
        </p:blipFill>
        <p:spPr>
          <a:xfrm>
            <a:off x="457200" y="1920621"/>
            <a:ext cx="11277600" cy="30167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26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8" y="480060"/>
            <a:ext cx="11457635" cy="5897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7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228"/>
          <a:stretch/>
        </p:blipFill>
        <p:spPr>
          <a:xfrm>
            <a:off x="643467" y="480061"/>
            <a:ext cx="10905066" cy="5920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2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t="5216" b="4384"/>
          <a:stretch>
            <a:fillRect/>
          </a:stretch>
        </p:blipFill>
        <p:spPr>
          <a:xfrm>
            <a:off x="643467" y="659567"/>
            <a:ext cx="10905066" cy="55913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 smtClean="0"/>
              <a:t>السؤال الثالث: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3602038"/>
            <a:ext cx="12264390" cy="2855912"/>
          </a:xfrm>
        </p:spPr>
        <p:txBody>
          <a:bodyPr>
            <a:noAutofit/>
          </a:bodyPr>
          <a:lstStyle/>
          <a:p>
            <a:r>
              <a:rPr lang="ar-JO" sz="6000" dirty="0" smtClean="0"/>
              <a:t>استخرج مثالًا على الطّباق:ظاهرها – باطنها</a:t>
            </a:r>
          </a:p>
          <a:p>
            <a:r>
              <a:rPr lang="ar-JO" sz="6000" dirty="0" smtClean="0"/>
              <a:t>ترادف:الرائقة - الفائقة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198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38</Words>
  <Application>Microsoft Office PowerPoint</Application>
  <PresentationFormat>Widescreen</PresentationFormat>
  <Paragraphs>14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Aptos</vt:lpstr>
      <vt:lpstr>Aptos Display</vt:lpstr>
      <vt:lpstr>Arial</vt:lpstr>
      <vt:lpstr>Times New Roman</vt:lpstr>
      <vt:lpstr>Office Theme</vt:lpstr>
      <vt:lpstr>الوحدة الثَّالثة إجابات الأسئلة</vt:lpstr>
      <vt:lpstr>اللُّغةُ العربيَّةُ  الصف الثامن الأساسي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السؤال الثالث: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الثَّالثة إجابات الأسئلة وإجابات الأسماء الخمسة</dc:title>
  <dc:creator>majdolin.abuzenah@gmail.com</dc:creator>
  <cp:lastModifiedBy>Teachers</cp:lastModifiedBy>
  <cp:revision>18</cp:revision>
  <dcterms:created xsi:type="dcterms:W3CDTF">2025-06-26T15:01:00Z</dcterms:created>
  <dcterms:modified xsi:type="dcterms:W3CDTF">2025-10-22T08:48:00Z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E2928C0D7568406794A6E4DE7A13CDA8_12</vt:lpwstr>
  </property>
  <property fmtid="{D5CDD505-2E9C-101B-9397-08002B2CF9AE}" pid="3" name="KSOProductBuildVer">
    <vt:lpwstr>1033-12.2.0.22549</vt:lpwstr>
  </property>
</Properties>
</file>