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74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43" roundtripDataSignature="AMtx7mjU0ffw+3gUFiFJh46DzMsp0fPw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74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43" Type="http://customschemas.google.com/relationships/presentationmetadata" Target="meta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1" name="Google Shape;12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1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2" name="Google Shape;13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3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3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3" name="Google Shape;14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5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4" name="Google Shape;15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7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5" name="Google Shape;16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9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7" name="Google Shape;7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6" name="Google Shape;17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1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7" name="Google Shape;18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3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3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98" name="Google Shape;19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5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9" name="Google Shape;20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7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0" name="Google Shape;22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9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9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3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1" name="Google Shape;231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1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31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2" name="Google Shape;242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3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33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3" name="Google Shape;253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5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35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4" name="Google Shape;264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7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37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5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9" name="Google Shape;9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0" name="Google Shape;11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:notes"/>
          <p:cNvSpPr/>
          <p:nvPr>
            <p:ph idx="2" type="sldImg"/>
          </p:nvPr>
        </p:nvSpPr>
        <p:spPr>
          <a:xfrm rot="10800000">
            <a:off x="-11798300" y="-11796712"/>
            <a:ext cx="11798300" cy="12492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9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9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8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48"/>
          <p:cNvSpPr txBox="1"/>
          <p:nvPr>
            <p:ph idx="1" type="body"/>
          </p:nvPr>
        </p:nvSpPr>
        <p:spPr>
          <a:xfrm rot="5400000">
            <a:off x="2309018" y="-251618"/>
            <a:ext cx="4524375" cy="822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62" name="Google Shape;62;p48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8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9"/>
          <p:cNvSpPr txBox="1"/>
          <p:nvPr>
            <p:ph type="title"/>
          </p:nvPr>
        </p:nvSpPr>
        <p:spPr>
          <a:xfrm rot="5400000">
            <a:off x="4731743" y="2171105"/>
            <a:ext cx="5849937" cy="20570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9"/>
          <p:cNvSpPr txBox="1"/>
          <p:nvPr>
            <p:ph idx="1" type="body"/>
          </p:nvPr>
        </p:nvSpPr>
        <p:spPr>
          <a:xfrm rot="5400000">
            <a:off x="558113" y="173725"/>
            <a:ext cx="5849937" cy="605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67" name="Google Shape;67;p49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49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0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0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17" name="Google Shape;17;p40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0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1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1"/>
          <p:cNvSpPr txBox="1"/>
          <p:nvPr>
            <p:ph idx="1" type="body"/>
          </p:nvPr>
        </p:nvSpPr>
        <p:spPr>
          <a:xfrm>
            <a:off x="457200" y="1600200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2" name="Google Shape;22;p41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1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2"/>
          <p:cNvSpPr txBox="1"/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2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42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2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3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3"/>
          <p:cNvSpPr txBox="1"/>
          <p:nvPr>
            <p:ph idx="1" type="body"/>
          </p:nvPr>
        </p:nvSpPr>
        <p:spPr>
          <a:xfrm>
            <a:off x="457200" y="1600200"/>
            <a:ext cx="4031726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2" name="Google Shape;32;p43"/>
          <p:cNvSpPr txBox="1"/>
          <p:nvPr>
            <p:ph idx="2" type="body"/>
          </p:nvPr>
        </p:nvSpPr>
        <p:spPr>
          <a:xfrm>
            <a:off x="4653487" y="1600200"/>
            <a:ext cx="4031726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3" name="Google Shape;33;p43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3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4"/>
          <p:cNvSpPr txBox="1"/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4"/>
          <p:cNvSpPr txBox="1"/>
          <p:nvPr>
            <p:ph idx="1" type="body"/>
          </p:nvPr>
        </p:nvSpPr>
        <p:spPr>
          <a:xfrm>
            <a:off x="629841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350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9pPr>
          </a:lstStyle>
          <a:p/>
        </p:txBody>
      </p:sp>
      <p:sp>
        <p:nvSpPr>
          <p:cNvPr id="38" name="Google Shape;38;p44"/>
          <p:cNvSpPr txBox="1"/>
          <p:nvPr>
            <p:ph idx="2" type="body"/>
          </p:nvPr>
        </p:nvSpPr>
        <p:spPr>
          <a:xfrm>
            <a:off x="629841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9" name="Google Shape;39;p44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350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200"/>
            </a:lvl9pPr>
          </a:lstStyle>
          <a:p/>
        </p:txBody>
      </p:sp>
      <p:sp>
        <p:nvSpPr>
          <p:cNvPr id="40" name="Google Shape;40;p44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1" name="Google Shape;41;p44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4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5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5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5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6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6"/>
          <p:cNvSpPr txBox="1"/>
          <p:nvPr>
            <p:ph idx="1" type="body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  <a:defRPr sz="2400"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100"/>
              <a:buNone/>
              <a:defRPr sz="21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15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15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15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15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15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/>
        </p:txBody>
      </p:sp>
      <p:sp>
        <p:nvSpPr>
          <p:cNvPr id="50" name="Google Shape;50;p46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50"/>
              <a:buNone/>
              <a:defRPr sz="105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9pPr>
          </a:lstStyle>
          <a:p/>
        </p:txBody>
      </p:sp>
      <p:sp>
        <p:nvSpPr>
          <p:cNvPr id="51" name="Google Shape;51;p46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6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47"/>
          <p:cNvSpPr/>
          <p:nvPr>
            <p:ph idx="2" type="pic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47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50"/>
              <a:buNone/>
              <a:defRPr sz="105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750"/>
            </a:lvl9pPr>
          </a:lstStyle>
          <a:p/>
        </p:txBody>
      </p:sp>
      <p:sp>
        <p:nvSpPr>
          <p:cNvPr id="57" name="Google Shape;57;p47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47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8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8"/>
          <p:cNvSpPr txBox="1"/>
          <p:nvPr>
            <p:ph idx="1" type="body"/>
          </p:nvPr>
        </p:nvSpPr>
        <p:spPr>
          <a:xfrm>
            <a:off x="457200" y="1600200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8"/>
          <p:cNvSpPr txBox="1"/>
          <p:nvPr>
            <p:ph idx="10" type="dt"/>
          </p:nvPr>
        </p:nvSpPr>
        <p:spPr>
          <a:xfrm>
            <a:off x="457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8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38"/>
          <p:cNvSpPr txBox="1"/>
          <p:nvPr>
            <p:ph idx="12" type="sldNum"/>
          </p:nvPr>
        </p:nvSpPr>
        <p:spPr>
          <a:xfrm>
            <a:off x="6553200" y="6356350"/>
            <a:ext cx="2132012" cy="363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"/>
          <p:cNvSpPr txBox="1"/>
          <p:nvPr/>
        </p:nvSpPr>
        <p:spPr>
          <a:xfrm>
            <a:off x="571500" y="8413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br>
              <a:rPr b="1" i="0" lang="en-US" sz="36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36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ORDER of ADJECTIVES </a:t>
            </a:r>
            <a:br>
              <a:rPr b="1" i="0" lang="en-US" sz="36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74" name="Google Shape;74;p1"/>
          <p:cNvSpPr txBox="1"/>
          <p:nvPr/>
        </p:nvSpPr>
        <p:spPr>
          <a:xfrm>
            <a:off x="571500" y="1860550"/>
            <a:ext cx="8023225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Number/Determiner	             a, some, a few, one, three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                    		nice, soft, happy, difficult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				big, small, tiny, large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CC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				</a:t>
            </a: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new, old, antique, modern</a:t>
            </a: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				</a:t>
            </a: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oval, triangular, flat, square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				black, yellow, pink, pale blue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				Italian, Czech, English, Thai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			glass, wooden, metal, cotton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			</a:t>
            </a:r>
            <a:r>
              <a:rPr b="1" i="0" lang="en-US" sz="22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frying, skipping, hunting, skiing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0"/>
          <p:cNvSpPr txBox="1"/>
          <p:nvPr/>
        </p:nvSpPr>
        <p:spPr>
          <a:xfrm>
            <a:off x="2676525" y="2286000"/>
            <a:ext cx="5568950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big circular-shaped wonderful building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0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1"/>
          <p:cNvSpPr txBox="1"/>
          <p:nvPr/>
        </p:nvSpPr>
        <p:spPr>
          <a:xfrm>
            <a:off x="1495425" y="2598737"/>
            <a:ext cx="6400800" cy="1290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building</a:t>
            </a:r>
            <a:endParaRPr b="0" i="0" sz="24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wonderful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building</a:t>
            </a:r>
            <a:endParaRPr b="0" i="0" sz="24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wonderful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big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circular-shaped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building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2"/>
          <p:cNvSpPr txBox="1"/>
          <p:nvPr/>
        </p:nvSpPr>
        <p:spPr>
          <a:xfrm>
            <a:off x="2674937" y="2000250"/>
            <a:ext cx="4702200" cy="13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soft blue pillow </a:t>
            </a:r>
            <a:r>
              <a:rPr lang="en-US" sz="2800"/>
              <a:t>rectangular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2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/>
          <p:nvPr/>
        </p:nvSpPr>
        <p:spPr>
          <a:xfrm>
            <a:off x="1260475" y="2060575"/>
            <a:ext cx="6646862" cy="230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pillow</a:t>
            </a:r>
            <a:endParaRPr b="0" i="0" sz="28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F0A152"/>
                </a:solidFill>
                <a:latin typeface="Arial"/>
                <a:ea typeface="Arial"/>
                <a:cs typeface="Arial"/>
                <a:sym typeface="Arial"/>
              </a:rPr>
              <a:t>soft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pillow</a:t>
            </a:r>
            <a:endParaRPr b="0" i="0" sz="28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F0A152"/>
                </a:solidFill>
                <a:latin typeface="Arial"/>
                <a:ea typeface="Arial"/>
                <a:cs typeface="Arial"/>
                <a:sym typeface="Arial"/>
              </a:rPr>
              <a:t>soft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rectangular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pillow</a:t>
            </a:r>
            <a:endParaRPr b="0" i="0" sz="28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F0A152"/>
                </a:solidFill>
                <a:latin typeface="Arial"/>
                <a:ea typeface="Arial"/>
                <a:cs typeface="Arial"/>
                <a:sym typeface="Arial"/>
              </a:rPr>
              <a:t>soft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rectangular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blue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pillow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4"/>
          <p:cNvSpPr txBox="1"/>
          <p:nvPr/>
        </p:nvSpPr>
        <p:spPr>
          <a:xfrm>
            <a:off x="1517650" y="3152775"/>
            <a:ext cx="61087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woollen large carpet Indian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4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5"/>
          <p:cNvSpPr txBox="1"/>
          <p:nvPr/>
        </p:nvSpPr>
        <p:spPr>
          <a:xfrm>
            <a:off x="2286000" y="2060575"/>
            <a:ext cx="4572000" cy="2736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carpet</a:t>
            </a:r>
            <a:endParaRPr b="0" i="0" sz="28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large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carpet</a:t>
            </a:r>
            <a:endParaRPr b="0" i="0" sz="28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large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FF33CC"/>
                </a:solidFill>
                <a:latin typeface="Arial"/>
                <a:ea typeface="Arial"/>
                <a:cs typeface="Arial"/>
                <a:sym typeface="Arial"/>
              </a:rPr>
              <a:t>Indian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carpet</a:t>
            </a:r>
            <a:endParaRPr b="0" i="0" sz="28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large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FF33CC"/>
                </a:solidFill>
                <a:latin typeface="Arial"/>
                <a:ea typeface="Arial"/>
                <a:cs typeface="Arial"/>
                <a:sym typeface="Arial"/>
              </a:rPr>
              <a:t>Indian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woollen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carpet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/>
          <p:nvPr/>
        </p:nvSpPr>
        <p:spPr>
          <a:xfrm>
            <a:off x="1857375" y="2000250"/>
            <a:ext cx="557212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big cloud A grey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6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 txBox="1"/>
          <p:nvPr/>
        </p:nvSpPr>
        <p:spPr>
          <a:xfrm>
            <a:off x="2286000" y="2552700"/>
            <a:ext cx="4572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cloud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big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cloud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big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grey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cloud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8"/>
          <p:cNvSpPr txBox="1"/>
          <p:nvPr/>
        </p:nvSpPr>
        <p:spPr>
          <a:xfrm>
            <a:off x="2109787" y="2143125"/>
            <a:ext cx="4852987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umbrella A large yellow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8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9"/>
          <p:cNvSpPr txBox="1"/>
          <p:nvPr/>
        </p:nvSpPr>
        <p:spPr>
          <a:xfrm>
            <a:off x="2286000" y="2274887"/>
            <a:ext cx="5260975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An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umbrella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large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umbrella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large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yellow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umbrella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"/>
          <p:cNvSpPr txBox="1"/>
          <p:nvPr/>
        </p:nvSpPr>
        <p:spPr>
          <a:xfrm>
            <a:off x="0" y="2360612"/>
            <a:ext cx="91440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yellow rose A lovely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"/>
          <p:cNvSpPr txBox="1"/>
          <p:nvPr/>
        </p:nvSpPr>
        <p:spPr>
          <a:xfrm>
            <a:off x="357187" y="1214437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0"/>
          <p:cNvSpPr txBox="1"/>
          <p:nvPr/>
        </p:nvSpPr>
        <p:spPr>
          <a:xfrm>
            <a:off x="3133725" y="2000250"/>
            <a:ext cx="4494212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long black Beautiful hair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0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/>
          <p:nvPr/>
        </p:nvSpPr>
        <p:spPr>
          <a:xfrm>
            <a:off x="2286000" y="2336800"/>
            <a:ext cx="4572000" cy="2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Hair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Beautiful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hair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Beautiful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long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hair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Beautiful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long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black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hair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2"/>
          <p:cNvSpPr txBox="1"/>
          <p:nvPr/>
        </p:nvSpPr>
        <p:spPr>
          <a:xfrm>
            <a:off x="2663825" y="1989137"/>
            <a:ext cx="4741862" cy="107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table nice lamp chrome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2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CC00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3"/>
          <p:cNvSpPr txBox="1"/>
          <p:nvPr/>
        </p:nvSpPr>
        <p:spPr>
          <a:xfrm>
            <a:off x="2286000" y="2028825"/>
            <a:ext cx="5048250" cy="230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lamp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nice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lamp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nice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chrome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lamp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nice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chrome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lamp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4"/>
          <p:cNvSpPr txBox="1"/>
          <p:nvPr/>
        </p:nvSpPr>
        <p:spPr>
          <a:xfrm>
            <a:off x="2214562" y="1785937"/>
            <a:ext cx="6643687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lovely cat small white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4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 b="1" i="0" sz="2400" u="none">
              <a:solidFill>
                <a:srgbClr val="0099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rgbClr val="00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5"/>
          <p:cNvSpPr txBox="1"/>
          <p:nvPr/>
        </p:nvSpPr>
        <p:spPr>
          <a:xfrm>
            <a:off x="2286000" y="2274887"/>
            <a:ext cx="4572000" cy="230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cat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lovely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cat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lovely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small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cat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lovely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small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white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cat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6"/>
          <p:cNvSpPr txBox="1"/>
          <p:nvPr/>
        </p:nvSpPr>
        <p:spPr>
          <a:xfrm>
            <a:off x="2132012" y="1928812"/>
            <a:ext cx="6300787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marble gorgeous fireplace white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6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7"/>
          <p:cNvSpPr txBox="1"/>
          <p:nvPr/>
        </p:nvSpPr>
        <p:spPr>
          <a:xfrm>
            <a:off x="1057275" y="1905000"/>
            <a:ext cx="7221537" cy="2062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fireplace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gorgeous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fireplace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gorgeous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white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fireplace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gorgeous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white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marble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fireplace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"/>
          <p:cNvSpPr txBox="1"/>
          <p:nvPr/>
        </p:nvSpPr>
        <p:spPr>
          <a:xfrm>
            <a:off x="2595562" y="1857375"/>
            <a:ext cx="5232400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white coffee cup porcelain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28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45"/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45"/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9"/>
          <p:cNvSpPr txBox="1"/>
          <p:nvPr/>
        </p:nvSpPr>
        <p:spPr>
          <a:xfrm>
            <a:off x="1776412" y="2152650"/>
            <a:ext cx="5805487" cy="2060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cup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white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cup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white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porcelain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cup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white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porcelain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coffee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cup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"/>
          <p:cNvSpPr txBox="1"/>
          <p:nvPr/>
        </p:nvSpPr>
        <p:spPr>
          <a:xfrm>
            <a:off x="2286000" y="2552700"/>
            <a:ext cx="4572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rose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lovely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rose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lovely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yellow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rose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0"/>
          <p:cNvSpPr txBox="1"/>
          <p:nvPr/>
        </p:nvSpPr>
        <p:spPr>
          <a:xfrm>
            <a:off x="2524125" y="1857375"/>
            <a:ext cx="5534025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sports car new red beautiful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30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1"/>
          <p:cNvSpPr txBox="1"/>
          <p:nvPr/>
        </p:nvSpPr>
        <p:spPr>
          <a:xfrm>
            <a:off x="1079500" y="1905000"/>
            <a:ext cx="6829425" cy="2554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beautiful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beautiful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beautiful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red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beautiful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red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sports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car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2"/>
          <p:cNvSpPr txBox="1"/>
          <p:nvPr/>
        </p:nvSpPr>
        <p:spPr>
          <a:xfrm>
            <a:off x="2254250" y="1928812"/>
            <a:ext cx="6369050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panda big black and white A lovely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32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3"/>
          <p:cNvSpPr txBox="1"/>
          <p:nvPr/>
        </p:nvSpPr>
        <p:spPr>
          <a:xfrm>
            <a:off x="1371600" y="2152650"/>
            <a:ext cx="6626225" cy="2060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panda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lovely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panda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lovely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big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panda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lovely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big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black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0" i="0" lang="en-US" sz="32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white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panda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4"/>
          <p:cNvSpPr txBox="1"/>
          <p:nvPr/>
        </p:nvSpPr>
        <p:spPr>
          <a:xfrm>
            <a:off x="2246312" y="2000250"/>
            <a:ext cx="5753100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 air attractive Japanese hostess young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4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5"/>
          <p:cNvSpPr txBox="1"/>
          <p:nvPr/>
        </p:nvSpPr>
        <p:spPr>
          <a:xfrm>
            <a:off x="933450" y="2090737"/>
            <a:ext cx="6737350" cy="1938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hostess</a:t>
            </a:r>
            <a:endParaRPr b="0" i="0" sz="24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attractive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hostess</a:t>
            </a:r>
            <a:endParaRPr b="0" i="0" sz="24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attractive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young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hostess</a:t>
            </a:r>
            <a:endParaRPr b="0" i="0" sz="24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attractive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young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FF33CC"/>
                </a:solidFill>
                <a:latin typeface="Arial"/>
                <a:ea typeface="Arial"/>
                <a:cs typeface="Arial"/>
                <a:sym typeface="Arial"/>
              </a:rPr>
              <a:t>Japanese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hostess</a:t>
            </a:r>
            <a:endParaRPr b="0" i="0" sz="24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attractive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990033"/>
                </a:solidFill>
                <a:latin typeface="Arial"/>
                <a:ea typeface="Arial"/>
                <a:cs typeface="Arial"/>
                <a:sym typeface="Arial"/>
              </a:rPr>
              <a:t>young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FF33CC"/>
                </a:solidFill>
                <a:latin typeface="Arial"/>
                <a:ea typeface="Arial"/>
                <a:cs typeface="Arial"/>
                <a:sym typeface="Arial"/>
              </a:rPr>
              <a:t>Japanese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air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hostess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6"/>
          <p:cNvSpPr txBox="1"/>
          <p:nvPr/>
        </p:nvSpPr>
        <p:spPr>
          <a:xfrm>
            <a:off x="2149475" y="1898650"/>
            <a:ext cx="6318250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coffee rectangular table wooden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36"/>
          <p:cNvSpPr txBox="1"/>
          <p:nvPr/>
        </p:nvSpPr>
        <p:spPr>
          <a:xfrm>
            <a:off x="298450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45"/>
                                        <p:tgtEl>
                                          <p:spTgt spid="2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45"/>
                                        <p:tgtEl>
                                          <p:spTgt spid="2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7"/>
          <p:cNvSpPr txBox="1"/>
          <p:nvPr/>
        </p:nvSpPr>
        <p:spPr>
          <a:xfrm>
            <a:off x="1552575" y="1905000"/>
            <a:ext cx="6550025" cy="2062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rectangular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rectangular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wooden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  <a:endParaRPr b="0" i="0" sz="32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rectangular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wooden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coffee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/>
          <p:nvPr/>
        </p:nvSpPr>
        <p:spPr>
          <a:xfrm>
            <a:off x="1000125" y="2286000"/>
            <a:ext cx="7358062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big sofa comfortable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"/>
          <p:cNvSpPr txBox="1"/>
          <p:nvPr/>
        </p:nvSpPr>
        <p:spPr>
          <a:xfrm>
            <a:off x="315912" y="127317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 txBox="1"/>
          <p:nvPr/>
        </p:nvSpPr>
        <p:spPr>
          <a:xfrm>
            <a:off x="630237" y="2244725"/>
            <a:ext cx="7570787" cy="1814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sofa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comfortable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sofa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FF9966"/>
                </a:solidFill>
                <a:latin typeface="Arial"/>
                <a:ea typeface="Arial"/>
                <a:cs typeface="Arial"/>
                <a:sym typeface="Arial"/>
              </a:rPr>
              <a:t>comfortable </a:t>
            </a:r>
            <a:r>
              <a:rPr b="0" i="0" lang="en-US" sz="40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big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sofa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"/>
          <p:cNvSpPr txBox="1"/>
          <p:nvPr/>
        </p:nvSpPr>
        <p:spPr>
          <a:xfrm>
            <a:off x="2457450" y="2546350"/>
            <a:ext cx="5411787" cy="1200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yellow plastic round ball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6"/>
          <p:cNvSpPr txBox="1"/>
          <p:nvPr/>
        </p:nvSpPr>
        <p:spPr>
          <a:xfrm>
            <a:off x="257175" y="1331912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CC00"/>
              </a:buClr>
              <a:buSzPts val="2880"/>
              <a:buFont typeface="Arial"/>
              <a:buChar char="•"/>
            </a:pPr>
            <a:r>
              <a:rPr b="1" lang="en-US" sz="2400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lang="en-US" sz="2400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/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"/>
          <p:cNvSpPr txBox="1"/>
          <p:nvPr/>
        </p:nvSpPr>
        <p:spPr>
          <a:xfrm>
            <a:off x="1022350" y="1998662"/>
            <a:ext cx="7143750" cy="230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ball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round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ball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round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yellow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ball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round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yellow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plastic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ball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8"/>
          <p:cNvSpPr txBox="1"/>
          <p:nvPr/>
        </p:nvSpPr>
        <p:spPr>
          <a:xfrm>
            <a:off x="1643062" y="2214562"/>
            <a:ext cx="68580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wooden A rectangular box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8"/>
          <p:cNvSpPr txBox="1"/>
          <p:nvPr/>
        </p:nvSpPr>
        <p:spPr>
          <a:xfrm>
            <a:off x="365125" y="1279525"/>
            <a:ext cx="1714500" cy="435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41312" lvl="0" marL="3413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Number</a:t>
            </a:r>
            <a:endParaRPr b="1" i="0" sz="240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9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9966"/>
                </a:solidFill>
                <a:latin typeface="Calibri"/>
                <a:ea typeface="Calibri"/>
                <a:cs typeface="Calibri"/>
                <a:sym typeface="Calibri"/>
              </a:rPr>
              <a:t>Opinion</a:t>
            </a:r>
            <a:endParaRPr b="1" i="0" sz="2400" u="none">
              <a:solidFill>
                <a:srgbClr val="FF99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66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C0066"/>
                </a:solidFill>
                <a:latin typeface="Calibri"/>
                <a:ea typeface="Calibri"/>
                <a:cs typeface="Calibri"/>
                <a:sym typeface="Calibri"/>
              </a:rPr>
              <a:t>Size</a:t>
            </a:r>
            <a:endParaRPr b="1" i="0" sz="2400" u="none">
              <a:solidFill>
                <a:srgbClr val="CCCC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90033"/>
              </a:buClr>
              <a:buSzPts val="2880"/>
              <a:buFont typeface="Arial"/>
              <a:buChar char="•"/>
            </a:pPr>
            <a:r>
              <a:rPr b="1" i="0" lang="en-US" sz="2400" u="none">
                <a:solidFill>
                  <a:srgbClr val="CCCC00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endParaRPr b="1" i="0" sz="2400" u="none">
              <a:solidFill>
                <a:srgbClr val="9900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FF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endParaRPr b="1" i="0" sz="2400" u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33CC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33CC"/>
                </a:solidFill>
                <a:latin typeface="Calibri"/>
                <a:ea typeface="Calibri"/>
                <a:cs typeface="Calibri"/>
                <a:sym typeface="Calibri"/>
              </a:rPr>
              <a:t>Origin</a:t>
            </a:r>
            <a:endParaRPr b="1" i="0" sz="2400" u="none">
              <a:solidFill>
                <a:srgbClr val="FF33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1" i="0" sz="2400" u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endParaRPr b="1" i="0" sz="2400" u="non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1312" lvl="0" marL="34131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9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Noun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"/>
          <p:cNvSpPr txBox="1"/>
          <p:nvPr/>
        </p:nvSpPr>
        <p:spPr>
          <a:xfrm>
            <a:off x="1068387" y="2274887"/>
            <a:ext cx="6581775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box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rectangular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box</a:t>
            </a:r>
            <a:endParaRPr b="0" i="0" sz="3600" u="none">
              <a:solidFill>
                <a:srgbClr val="0099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33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FF3333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CC00"/>
                </a:solidFill>
                <a:latin typeface="Arial"/>
                <a:ea typeface="Arial"/>
                <a:cs typeface="Arial"/>
                <a:sym typeface="Arial"/>
              </a:rPr>
              <a:t>rectangular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wooden</a:t>
            </a: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600" u="none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box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2010-05-23T07:03:22Z</dcterms:created>
  <dc:creator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213E0C9BF70C4985B7AC7E8F8FE94AC3_12</vt:lpwstr>
  </property>
  <property fmtid="{D5CDD505-2E9C-101B-9397-08002B2CF9AE}" pid="3" name="KSOProductBuildVer">
    <vt:lpwstr>1033-12.2.0.23131</vt:lpwstr>
  </property>
</Properties>
</file>