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D26E-9BED-4619-9693-4636AEB161F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476F-E467-43D0-85F7-DBF70147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46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D26E-9BED-4619-9693-4636AEB161F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476F-E467-43D0-85F7-DBF70147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8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D26E-9BED-4619-9693-4636AEB161F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476F-E467-43D0-85F7-DBF70147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4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D26E-9BED-4619-9693-4636AEB161F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476F-E467-43D0-85F7-DBF70147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8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D26E-9BED-4619-9693-4636AEB161F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476F-E467-43D0-85F7-DBF70147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D26E-9BED-4619-9693-4636AEB161F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476F-E467-43D0-85F7-DBF70147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5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D26E-9BED-4619-9693-4636AEB161F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476F-E467-43D0-85F7-DBF70147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7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D26E-9BED-4619-9693-4636AEB161F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476F-E467-43D0-85F7-DBF70147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8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D26E-9BED-4619-9693-4636AEB161F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476F-E467-43D0-85F7-DBF70147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5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D26E-9BED-4619-9693-4636AEB161F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476F-E467-43D0-85F7-DBF70147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0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D26E-9BED-4619-9693-4636AEB161F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476F-E467-43D0-85F7-DBF70147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0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DD26E-9BED-4619-9693-4636AEB161F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E476F-E467-43D0-85F7-DBF70147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8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 smtClean="0"/>
              <a:t>حكايات المدائن في الأسفار</a:t>
            </a:r>
            <a:br>
              <a:rPr lang="ar-JO" dirty="0" smtClean="0"/>
            </a:br>
            <a:r>
              <a:rPr lang="ar-JO" dirty="0" smtClean="0"/>
              <a:t>رحلة ابن بطوطة إلى القدس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917" y="4067503"/>
            <a:ext cx="9144000" cy="2052145"/>
          </a:xfrm>
        </p:spPr>
        <p:txBody>
          <a:bodyPr>
            <a:normAutofit/>
          </a:bodyPr>
          <a:lstStyle/>
          <a:p>
            <a:r>
              <a:rPr lang="ar-JO" sz="2800" dirty="0" smtClean="0"/>
              <a:t>إعداد المعلمة </a:t>
            </a:r>
            <a:r>
              <a:rPr lang="ar-JO" sz="2800" smtClean="0"/>
              <a:t>: </a:t>
            </a:r>
            <a:r>
              <a:rPr lang="ar-JO" sz="2800" smtClean="0"/>
              <a:t>جوليا خوري</a:t>
            </a:r>
            <a:endParaRPr lang="ar-JO" sz="2800" dirty="0" smtClean="0"/>
          </a:p>
          <a:p>
            <a:r>
              <a:rPr lang="ar-JO" sz="2800" dirty="0" smtClean="0"/>
              <a:t>الصف الثامن الأساسي</a:t>
            </a:r>
          </a:p>
          <a:p>
            <a:r>
              <a:rPr lang="ar-JO" sz="2800" dirty="0" smtClean="0"/>
              <a:t>مدرسة راهبات الوردية – مرج الحمام</a:t>
            </a:r>
          </a:p>
          <a:p>
            <a:r>
              <a:rPr lang="ar-JO" sz="2800" dirty="0" smtClean="0"/>
              <a:t>العام الدراسي </a:t>
            </a:r>
            <a:r>
              <a:rPr lang="ar-JO" dirty="0" smtClean="0"/>
              <a:t>2025/2026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0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220" t="30068" r="16678" b="21119"/>
          <a:stretch/>
        </p:blipFill>
        <p:spPr>
          <a:xfrm>
            <a:off x="1177159" y="704194"/>
            <a:ext cx="10121462" cy="577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3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204" t="44170" r="16271" b="6113"/>
          <a:stretch/>
        </p:blipFill>
        <p:spPr>
          <a:xfrm>
            <a:off x="819807" y="378373"/>
            <a:ext cx="10541876" cy="638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5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189" t="13137" r="21106" b="8683"/>
          <a:stretch/>
        </p:blipFill>
        <p:spPr>
          <a:xfrm>
            <a:off x="1323191" y="311972"/>
            <a:ext cx="9251576" cy="670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5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973" t="20572" r="17558" b="38298"/>
          <a:stretch/>
        </p:blipFill>
        <p:spPr>
          <a:xfrm>
            <a:off x="388883" y="830317"/>
            <a:ext cx="11130455" cy="526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8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242" t="41749" r="20894" b="17592"/>
          <a:stretch/>
        </p:blipFill>
        <p:spPr>
          <a:xfrm>
            <a:off x="315310" y="557048"/>
            <a:ext cx="11876690" cy="565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2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754" t="14769" r="22446" b="11569"/>
          <a:stretch/>
        </p:blipFill>
        <p:spPr>
          <a:xfrm>
            <a:off x="1368672" y="420366"/>
            <a:ext cx="8961120" cy="63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5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807" t="18510" r="20274" b="15303"/>
          <a:stretch/>
        </p:blipFill>
        <p:spPr>
          <a:xfrm>
            <a:off x="1881352" y="388883"/>
            <a:ext cx="8597462" cy="630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5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114" t="27585" r="21402" b="9879"/>
          <a:stretch/>
        </p:blipFill>
        <p:spPr>
          <a:xfrm>
            <a:off x="378372" y="409904"/>
            <a:ext cx="10174014" cy="584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4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202" t="34389" r="19668" b="13328"/>
          <a:stretch/>
        </p:blipFill>
        <p:spPr>
          <a:xfrm>
            <a:off x="1061545" y="451944"/>
            <a:ext cx="9942786" cy="612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5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100" t="28835" r="19977" b="13138"/>
          <a:stretch/>
        </p:blipFill>
        <p:spPr>
          <a:xfrm>
            <a:off x="903890" y="588579"/>
            <a:ext cx="10268607" cy="588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4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83" y="1314449"/>
            <a:ext cx="10237075" cy="537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0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407" t="23126" r="20148" b="12854"/>
          <a:stretch/>
        </p:blipFill>
        <p:spPr>
          <a:xfrm>
            <a:off x="1103586" y="399393"/>
            <a:ext cx="9743090" cy="592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6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729" t="38746" r="18000" b="27808"/>
          <a:stretch/>
        </p:blipFill>
        <p:spPr>
          <a:xfrm>
            <a:off x="376146" y="1022888"/>
            <a:ext cx="10596654" cy="430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7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423" t="31153" r="17695" b="16779"/>
          <a:stretch/>
        </p:blipFill>
        <p:spPr>
          <a:xfrm>
            <a:off x="525518" y="325821"/>
            <a:ext cx="10493778" cy="595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6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609" t="37777" r="16272" b="12915"/>
          <a:stretch/>
        </p:blipFill>
        <p:spPr>
          <a:xfrm>
            <a:off x="1226917" y="370390"/>
            <a:ext cx="8469922" cy="54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4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101" t="22294" r="17796" b="23107"/>
          <a:stretch/>
        </p:blipFill>
        <p:spPr>
          <a:xfrm>
            <a:off x="620110" y="1053884"/>
            <a:ext cx="10383687" cy="536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610" t="19221" r="16678" b="30158"/>
          <a:stretch/>
        </p:blipFill>
        <p:spPr>
          <a:xfrm>
            <a:off x="1261241" y="790414"/>
            <a:ext cx="9913037" cy="562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3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407" t="25729" r="16678" b="11898"/>
          <a:stretch/>
        </p:blipFill>
        <p:spPr>
          <a:xfrm>
            <a:off x="409903" y="612628"/>
            <a:ext cx="10972800" cy="595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0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204" t="51943" r="16373" b="5570"/>
          <a:stretch/>
        </p:blipFill>
        <p:spPr>
          <a:xfrm>
            <a:off x="869166" y="1595934"/>
            <a:ext cx="10846676" cy="582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6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21</Words>
  <Application>Microsoft Office PowerPoint</Application>
  <PresentationFormat>Widescreen</PresentationFormat>
  <Paragraphs>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حكايات المدائن في الأسفار رحلة ابن بطوطة إلى القدس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Teachers</dc:creator>
  <cp:lastModifiedBy>Teachers</cp:lastModifiedBy>
  <cp:revision>6</cp:revision>
  <dcterms:created xsi:type="dcterms:W3CDTF">2025-10-21T09:06:18Z</dcterms:created>
  <dcterms:modified xsi:type="dcterms:W3CDTF">2025-10-29T09:08:26Z</dcterms:modified>
</cp:coreProperties>
</file>