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5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24.xml"/>
  <Override ContentType="application/vnd.openxmlformats-officedocument.presentationml.notesSlide+xml" PartName="/ppt/notesSlides/notesSlide50.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34.xml"/>
  <Override ContentType="application/vnd.openxmlformats-officedocument.presentationml.notesSlide+xml" PartName="/ppt/notesSlides/notesSlide51.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43.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56.xml"/>
  <Override ContentType="application/vnd.openxmlformats-officedocument.presentationml.notesSlide+xml" PartName="/ppt/notesSlides/notesSlide30.xml"/>
  <Override ContentType="application/vnd.openxmlformats-officedocument.presentationml.notesSlide+xml" PartName="/ppt/notesSlides/notesSlide26.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61.xml"/>
  <Override ContentType="application/vnd.openxmlformats-officedocument.presentationml.notesSlide+xml" PartName="/ppt/notesSlides/notesSlide57.xml"/>
  <Override ContentType="application/vnd.openxmlformats-officedocument.presentationml.notesSlide+xml" PartName="/ppt/notesSlides/notesSlide44.xml"/>
  <Override ContentType="application/vnd.openxmlformats-officedocument.presentationml.notesSlide+xml" PartName="/ppt/notesSlides/notesSlide58.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37.xml"/>
  <Override ContentType="application/vnd.openxmlformats-officedocument.presentationml.notesSlide+xml" PartName="/ppt/notesSlides/notesSlide62.xml"/>
  <Override ContentType="application/vnd.openxmlformats-officedocument.presentationml.notesSlide+xml" PartName="/ppt/notesSlides/notesSlide29.xml"/>
  <Override ContentType="application/vnd.openxmlformats-officedocument.presentationml.notesSlide+xml" PartName="/ppt/notesSlides/notesSlide54.xml"/>
  <Override ContentType="application/vnd.openxmlformats-officedocument.presentationml.notesSlide+xml" PartName="/ppt/notesSlides/notesSlide45.xml"/>
  <Override ContentType="application/vnd.openxmlformats-officedocument.presentationml.notesSlide+xml" PartName="/ppt/notesSlides/notesSlide46.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1.xml"/>
  <Override ContentType="application/vnd.openxmlformats-officedocument.presentationml.notesSlide+xml" PartName="/ppt/notesSlides/notesSlide5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47.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60.xml"/>
  <Override ContentType="application/vnd.openxmlformats-officedocument.presentationml.notesSlide+xml" PartName="/ppt/notesSlides/notesSlide38.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48.xml"/>
  <Override ContentType="application/vnd.openxmlformats-officedocument.presentationml.notesSlide+xml" PartName="/ppt/notesSlides/notesSlide22.xml"/>
  <Override ContentType="application/vnd.openxmlformats-officedocument.presentationml.notesSlide+xml" PartName="/ppt/notesSlides/notesSlide52.xml"/>
  <Override ContentType="application/vnd.openxmlformats-officedocument.presentationml.notesSlide+xml" PartName="/ppt/notesSlides/notesSlide7.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6.xml"/>
  <Override ContentType="application/vnd.openxmlformats-officedocument.presentationml.notesSlide+xml" PartName="/ppt/notesSlides/notesSlide49.xml"/>
  <Override ContentType="application/vnd.openxmlformats-officedocument.presentationml.notesSlide+xml" PartName="/ppt/notesSlides/notesSlide19.xml"/>
  <Override ContentType="application/vnd.openxmlformats-officedocument.presentationml.notesSlide+xml" PartName="/ppt/notesSlides/notesSlide53.xml"/>
  <Override ContentType="application/vnd.openxmlformats-officedocument.presentationml.notesSlide+xml" PartName="/ppt/notesSlides/notesSlide40.xml"/>
  <Override ContentType="application/vnd.openxmlformats-officedocument.presentationml.notesSlide+xml" PartName="/ppt/notesSlides/notesSlide23.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43.xml"/>
  <Override ContentType="application/vnd.openxmlformats-officedocument.presentationml.slide+xml" PartName="/ppt/slides/slide35.xml"/>
  <Override ContentType="application/vnd.openxmlformats-officedocument.presentationml.slide+xml" PartName="/ppt/slides/slide60.xml"/>
  <Override ContentType="application/vnd.openxmlformats-officedocument.presentationml.slide+xml" PartName="/ppt/slides/slide5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50.xml"/>
  <Override ContentType="application/vnd.openxmlformats-officedocument.presentationml.slide+xml" PartName="/ppt/slides/slide34.xml"/>
  <Override ContentType="application/vnd.openxmlformats-officedocument.presentationml.slide+xml" PartName="/ppt/slides/slide33.xml"/>
  <Override ContentType="application/vnd.openxmlformats-officedocument.presentationml.slide+xml" PartName="/ppt/slides/slide51.xml"/>
  <Override ContentType="application/vnd.openxmlformats-officedocument.presentationml.slide+xml" PartName="/ppt/slides/slide16.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7.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54.xml"/>
  <Override ContentType="application/vnd.openxmlformats-officedocument.presentationml.slide+xml" PartName="/ppt/slides/slide36.xml"/>
  <Override ContentType="application/vnd.openxmlformats-officedocument.presentationml.slide+xml" PartName="/ppt/slides/slide23.xml"/>
  <Override ContentType="application/vnd.openxmlformats-officedocument.presentationml.slide+xml" PartName="/ppt/slides/slide49.xml"/>
  <Override ContentType="application/vnd.openxmlformats-officedocument.presentationml.slide+xml" PartName="/ppt/slides/slide10.xml"/>
  <Override ContentType="application/vnd.openxmlformats-officedocument.presentationml.slide+xml" PartName="/ppt/slides/slide6.xml"/>
  <Override ContentType="application/vnd.openxmlformats-officedocument.presentationml.slide+xml" PartName="/ppt/slides/slide53.xml"/>
  <Override ContentType="application/vnd.openxmlformats-officedocument.presentationml.slide+xml" PartName="/ppt/slides/slide40.xml"/>
  <Override ContentType="application/vnd.openxmlformats-officedocument.presentationml.slide+xml" PartName="/ppt/slides/slide4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9.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6.xml"/>
  <Override ContentType="application/vnd.openxmlformats-officedocument.presentationml.slide+xml" PartName="/ppt/slides/slide12.xml"/>
  <Override ContentType="application/vnd.openxmlformats-officedocument.presentationml.slide+xml" PartName="/ppt/slides/slide4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8.xml"/>
  <Override ContentType="application/vnd.openxmlformats-officedocument.presentationml.slide+xml" PartName="/ppt/slides/slide46.xml"/>
  <Override ContentType="application/vnd.openxmlformats-officedocument.presentationml.slide+xml" PartName="/ppt/slides/slide8.xml"/>
  <Override ContentType="application/vnd.openxmlformats-officedocument.presentationml.slide+xml" PartName="/ppt/slides/slide55.xml"/>
  <Override ContentType="application/vnd.openxmlformats-officedocument.presentationml.slide+xml" PartName="/ppt/slides/slide29.xml"/>
  <Override ContentType="application/vnd.openxmlformats-officedocument.presentationml.slide+xml" PartName="/ppt/slides/slide59.xml"/>
  <Override ContentType="application/vnd.openxmlformats-officedocument.presentationml.slide+xml" PartName="/ppt/slides/slide32.xml"/>
  <Override ContentType="application/vnd.openxmlformats-officedocument.presentationml.slide+xml" PartName="/ppt/slides/slide62.xml"/>
  <Override ContentType="application/vnd.openxmlformats-officedocument.presentationml.slide+xml" PartName="/ppt/slides/slide1.xml"/>
  <Override ContentType="application/vnd.openxmlformats-officedocument.presentationml.slide+xml" PartName="/ppt/slides/slide58.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15.xml"/>
  <Override ContentType="application/vnd.openxmlformats-officedocument.presentationml.slide+xml" PartName="/ppt/slides/slide61.xml"/>
  <Override ContentType="application/vnd.openxmlformats-officedocument.presentationml.slide+xml" PartName="/ppt/slides/slide31.xml"/>
  <Override ContentType="application/vnd.openxmlformats-officedocument.presentationml.slide+xml" PartName="/ppt/slides/slide27.xml"/>
  <Override ContentType="application/vnd.openxmlformats-officedocument.presentationml.slide+xml" PartName="/ppt/slides/slide57.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 id="298" r:id="rId49"/>
    <p:sldId id="299" r:id="rId50"/>
    <p:sldId id="300" r:id="rId51"/>
    <p:sldId id="301" r:id="rId52"/>
    <p:sldId id="302" r:id="rId53"/>
    <p:sldId id="303" r:id="rId54"/>
    <p:sldId id="304" r:id="rId55"/>
    <p:sldId id="305" r:id="rId56"/>
    <p:sldId id="306" r:id="rId57"/>
    <p:sldId id="307" r:id="rId58"/>
    <p:sldId id="308" r:id="rId59"/>
    <p:sldId id="309" r:id="rId60"/>
    <p:sldId id="310" r:id="rId61"/>
    <p:sldId id="311" r:id="rId62"/>
    <p:sldId id="312" r:id="rId63"/>
    <p:sldId id="313" r:id="rId64"/>
    <p:sldId id="314" r:id="rId65"/>
    <p:sldId id="315" r:id="rId66"/>
    <p:sldId id="316" r:id="rId67"/>
    <p:sldId id="317" r:id="rId68"/>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guide id="3" pos="340">
          <p15:clr>
            <a:srgbClr val="A4A3A4"/>
          </p15:clr>
        </p15:guide>
        <p15:guide id="4" orient="horz" pos="3974">
          <p15:clr>
            <a:srgbClr val="A4A3A4"/>
          </p15:clr>
        </p15:guide>
        <p15:guide id="5" pos="5420">
          <p15:clr>
            <a:srgbClr val="A4A3A4"/>
          </p15:clr>
        </p15:guide>
        <p15:guide id="6" orient="horz" pos="346">
          <p15:clr>
            <a:srgbClr val="A4A3A4"/>
          </p15:clr>
        </p15:guide>
        <p15:guide id="7" pos="476">
          <p15:clr>
            <a:srgbClr val="A4A3A4"/>
          </p15:clr>
        </p15:guide>
        <p15:guide id="8" orient="horz" pos="482">
          <p15:clr>
            <a:srgbClr val="A4A3A4"/>
          </p15:clr>
        </p15:guide>
        <p15:guide id="9" orient="horz" pos="3838">
          <p15:clr>
            <a:srgbClr val="A4A3A4"/>
          </p15:clr>
        </p15:guide>
        <p15:guide id="10" pos="5284">
          <p15:clr>
            <a:srgbClr val="A4A3A4"/>
          </p15:clr>
        </p15:guide>
      </p15:sldGuideLst>
    </p:ext>
    <p:ext uri="GoogleSlidesCustomDataVersion2">
      <go:slidesCustomData xmlns:go="http://customooxmlschemas.google.com/" r:id="rId69" roundtripDataSignature="AMtx7mjurt4J5246EB/yhtPm3OVWzi8Gw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130B8C1E-8C5F-4DC2-A6AB-2FAE34E9CAA4}">
  <a:tblStyle styleId="{130B8C1E-8C5F-4DC2-A6AB-2FAE34E9CAA4}"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 pos="340"/>
        <p:guide pos="3974" orient="horz"/>
        <p:guide pos="5420"/>
        <p:guide pos="346" orient="horz"/>
        <p:guide pos="476"/>
        <p:guide pos="482" orient="horz"/>
        <p:guide pos="3838" orient="horz"/>
        <p:guide pos="5284"/>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4.xml"/><Relationship Id="rId42" Type="http://schemas.openxmlformats.org/officeDocument/2006/relationships/slide" Target="slides/slide36.xml"/><Relationship Id="rId41" Type="http://schemas.openxmlformats.org/officeDocument/2006/relationships/slide" Target="slides/slide35.xml"/><Relationship Id="rId44" Type="http://schemas.openxmlformats.org/officeDocument/2006/relationships/slide" Target="slides/slide38.xml"/><Relationship Id="rId43" Type="http://schemas.openxmlformats.org/officeDocument/2006/relationships/slide" Target="slides/slide37.xml"/><Relationship Id="rId46" Type="http://schemas.openxmlformats.org/officeDocument/2006/relationships/slide" Target="slides/slide40.xml"/><Relationship Id="rId45" Type="http://schemas.openxmlformats.org/officeDocument/2006/relationships/slide" Target="slides/slide39.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48" Type="http://schemas.openxmlformats.org/officeDocument/2006/relationships/slide" Target="slides/slide42.xml"/><Relationship Id="rId47" Type="http://schemas.openxmlformats.org/officeDocument/2006/relationships/slide" Target="slides/slide41.xml"/><Relationship Id="rId49" Type="http://schemas.openxmlformats.org/officeDocument/2006/relationships/slide" Target="slides/slide43.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33" Type="http://schemas.openxmlformats.org/officeDocument/2006/relationships/slide" Target="slides/slide27.xml"/><Relationship Id="rId32" Type="http://schemas.openxmlformats.org/officeDocument/2006/relationships/slide" Target="slides/slide26.xml"/><Relationship Id="rId35" Type="http://schemas.openxmlformats.org/officeDocument/2006/relationships/slide" Target="slides/slide29.xml"/><Relationship Id="rId34" Type="http://schemas.openxmlformats.org/officeDocument/2006/relationships/slide" Target="slides/slide28.xml"/><Relationship Id="rId37" Type="http://schemas.openxmlformats.org/officeDocument/2006/relationships/slide" Target="slides/slide31.xml"/><Relationship Id="rId36" Type="http://schemas.openxmlformats.org/officeDocument/2006/relationships/slide" Target="slides/slide30.xml"/><Relationship Id="rId39" Type="http://schemas.openxmlformats.org/officeDocument/2006/relationships/slide" Target="slides/slide33.xml"/><Relationship Id="rId38" Type="http://schemas.openxmlformats.org/officeDocument/2006/relationships/slide" Target="slides/slide32.xml"/><Relationship Id="rId62" Type="http://schemas.openxmlformats.org/officeDocument/2006/relationships/slide" Target="slides/slide56.xml"/><Relationship Id="rId61" Type="http://schemas.openxmlformats.org/officeDocument/2006/relationships/slide" Target="slides/slide55.xml"/><Relationship Id="rId20" Type="http://schemas.openxmlformats.org/officeDocument/2006/relationships/slide" Target="slides/slide14.xml"/><Relationship Id="rId64" Type="http://schemas.openxmlformats.org/officeDocument/2006/relationships/slide" Target="slides/slide58.xml"/><Relationship Id="rId63" Type="http://schemas.openxmlformats.org/officeDocument/2006/relationships/slide" Target="slides/slide57.xml"/><Relationship Id="rId22" Type="http://schemas.openxmlformats.org/officeDocument/2006/relationships/slide" Target="slides/slide16.xml"/><Relationship Id="rId66" Type="http://schemas.openxmlformats.org/officeDocument/2006/relationships/slide" Target="slides/slide60.xml"/><Relationship Id="rId21" Type="http://schemas.openxmlformats.org/officeDocument/2006/relationships/slide" Target="slides/slide15.xml"/><Relationship Id="rId65" Type="http://schemas.openxmlformats.org/officeDocument/2006/relationships/slide" Target="slides/slide59.xml"/><Relationship Id="rId24" Type="http://schemas.openxmlformats.org/officeDocument/2006/relationships/slide" Target="slides/slide18.xml"/><Relationship Id="rId68" Type="http://schemas.openxmlformats.org/officeDocument/2006/relationships/slide" Target="slides/slide62.xml"/><Relationship Id="rId23" Type="http://schemas.openxmlformats.org/officeDocument/2006/relationships/slide" Target="slides/slide17.xml"/><Relationship Id="rId67" Type="http://schemas.openxmlformats.org/officeDocument/2006/relationships/slide" Target="slides/slide61.xml"/><Relationship Id="rId60" Type="http://schemas.openxmlformats.org/officeDocument/2006/relationships/slide" Target="slides/slide54.xml"/><Relationship Id="rId26" Type="http://schemas.openxmlformats.org/officeDocument/2006/relationships/slide" Target="slides/slide20.xml"/><Relationship Id="rId25" Type="http://schemas.openxmlformats.org/officeDocument/2006/relationships/slide" Target="slides/slide19.xml"/><Relationship Id="rId69" Type="http://customschemas.google.com/relationships/presentationmetadata" Target="metadata"/><Relationship Id="rId28" Type="http://schemas.openxmlformats.org/officeDocument/2006/relationships/slide" Target="slides/slide22.xml"/><Relationship Id="rId27" Type="http://schemas.openxmlformats.org/officeDocument/2006/relationships/slide" Target="slides/slide21.xml"/><Relationship Id="rId29" Type="http://schemas.openxmlformats.org/officeDocument/2006/relationships/slide" Target="slides/slide23.xml"/><Relationship Id="rId51" Type="http://schemas.openxmlformats.org/officeDocument/2006/relationships/slide" Target="slides/slide45.xml"/><Relationship Id="rId50" Type="http://schemas.openxmlformats.org/officeDocument/2006/relationships/slide" Target="slides/slide44.xml"/><Relationship Id="rId53" Type="http://schemas.openxmlformats.org/officeDocument/2006/relationships/slide" Target="slides/slide47.xml"/><Relationship Id="rId52" Type="http://schemas.openxmlformats.org/officeDocument/2006/relationships/slide" Target="slides/slide46.xml"/><Relationship Id="rId11" Type="http://schemas.openxmlformats.org/officeDocument/2006/relationships/slide" Target="slides/slide5.xml"/><Relationship Id="rId55" Type="http://schemas.openxmlformats.org/officeDocument/2006/relationships/slide" Target="slides/slide49.xml"/><Relationship Id="rId10" Type="http://schemas.openxmlformats.org/officeDocument/2006/relationships/slide" Target="slides/slide4.xml"/><Relationship Id="rId54" Type="http://schemas.openxmlformats.org/officeDocument/2006/relationships/slide" Target="slides/slide48.xml"/><Relationship Id="rId13" Type="http://schemas.openxmlformats.org/officeDocument/2006/relationships/slide" Target="slides/slide7.xml"/><Relationship Id="rId57" Type="http://schemas.openxmlformats.org/officeDocument/2006/relationships/slide" Target="slides/slide51.xml"/><Relationship Id="rId12" Type="http://schemas.openxmlformats.org/officeDocument/2006/relationships/slide" Target="slides/slide6.xml"/><Relationship Id="rId56" Type="http://schemas.openxmlformats.org/officeDocument/2006/relationships/slide" Target="slides/slide50.xml"/><Relationship Id="rId15" Type="http://schemas.openxmlformats.org/officeDocument/2006/relationships/slide" Target="slides/slide9.xml"/><Relationship Id="rId59" Type="http://schemas.openxmlformats.org/officeDocument/2006/relationships/slide" Target="slides/slide53.xml"/><Relationship Id="rId14" Type="http://schemas.openxmlformats.org/officeDocument/2006/relationships/slide" Target="slides/slide8.xml"/><Relationship Id="rId58" Type="http://schemas.openxmlformats.org/officeDocument/2006/relationships/slide" Target="slides/slide52.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 name="Shape 23"/>
        <p:cNvGrpSpPr/>
        <p:nvPr/>
      </p:nvGrpSpPr>
      <p:grpSpPr>
        <a:xfrm>
          <a:off x="0" y="0"/>
          <a:ext cx="0" cy="0"/>
          <a:chOff x="0" y="0"/>
          <a:chExt cx="0" cy="0"/>
        </a:xfrm>
      </p:grpSpPr>
      <p:sp>
        <p:nvSpPr>
          <p:cNvPr id="24" name="Google Shape;24;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 name="Google Shape;25;p1: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6" name="Google Shape;106;p7: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p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5" name="Google Shape;115;p8: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4" name="Google Shape;124;p9: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1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3" name="Google Shape;133;p10: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p1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2" name="Google Shape;142;p11: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g30aa0c9fcfd_0_7: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1" name="Google Shape;151;g30aa0c9fcfd_0_7: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g30aa0c9fcfd_0_0: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8" name="Google Shape;158;g30aa0c9fcfd_0_0: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g30aa0c9fcfd_0_13: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5" name="Google Shape;165;g30aa0c9fcfd_0_13: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g30b21e642b4_1_36: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2" name="Google Shape;172;g30b21e642b4_1_36: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1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8" name="Google Shape;178;p12: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 name="Shape 29"/>
        <p:cNvGrpSpPr/>
        <p:nvPr/>
      </p:nvGrpSpPr>
      <p:grpSpPr>
        <a:xfrm>
          <a:off x="0" y="0"/>
          <a:ext cx="0" cy="0"/>
          <a:chOff x="0" y="0"/>
          <a:chExt cx="0" cy="0"/>
        </a:xfrm>
      </p:grpSpPr>
      <p:sp>
        <p:nvSpPr>
          <p:cNvPr id="30" name="Google Shape;30;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 name="Google Shape;31;p2: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g30b21e642b4_1_0: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0" name="Google Shape;190;g30b21e642b4_1_0: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p1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9" name="Google Shape;199;p13: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p1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8" name="Google Shape;208;p14: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5" name="Shape 215"/>
        <p:cNvGrpSpPr/>
        <p:nvPr/>
      </p:nvGrpSpPr>
      <p:grpSpPr>
        <a:xfrm>
          <a:off x="0" y="0"/>
          <a:ext cx="0" cy="0"/>
          <a:chOff x="0" y="0"/>
          <a:chExt cx="0" cy="0"/>
        </a:xfrm>
      </p:grpSpPr>
      <p:sp>
        <p:nvSpPr>
          <p:cNvPr id="216" name="Google Shape;216;p1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7" name="Google Shape;217;p15: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g30b21e642b4_1_48: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6" name="Google Shape;226;g30b21e642b4_1_48: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0" name="Shape 230"/>
        <p:cNvGrpSpPr/>
        <p:nvPr/>
      </p:nvGrpSpPr>
      <p:grpSpPr>
        <a:xfrm>
          <a:off x="0" y="0"/>
          <a:ext cx="0" cy="0"/>
          <a:chOff x="0" y="0"/>
          <a:chExt cx="0" cy="0"/>
        </a:xfrm>
      </p:grpSpPr>
      <p:sp>
        <p:nvSpPr>
          <p:cNvPr id="231" name="Google Shape;231;g30b5a5e6843_0_0: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2" name="Google Shape;232;g30b5a5e6843_0_0: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7" name="Shape 237"/>
        <p:cNvGrpSpPr/>
        <p:nvPr/>
      </p:nvGrpSpPr>
      <p:grpSpPr>
        <a:xfrm>
          <a:off x="0" y="0"/>
          <a:ext cx="0" cy="0"/>
          <a:chOff x="0" y="0"/>
          <a:chExt cx="0" cy="0"/>
        </a:xfrm>
      </p:grpSpPr>
      <p:sp>
        <p:nvSpPr>
          <p:cNvPr id="238" name="Google Shape;238;g30aa0c9fcfd_0_21: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9" name="Google Shape;239;g30aa0c9fcfd_0_21: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4" name="Shape 244"/>
        <p:cNvGrpSpPr/>
        <p:nvPr/>
      </p:nvGrpSpPr>
      <p:grpSpPr>
        <a:xfrm>
          <a:off x="0" y="0"/>
          <a:ext cx="0" cy="0"/>
          <a:chOff x="0" y="0"/>
          <a:chExt cx="0" cy="0"/>
        </a:xfrm>
      </p:grpSpPr>
      <p:sp>
        <p:nvSpPr>
          <p:cNvPr id="245" name="Google Shape;245;g30aa0c9fcfd_0_32: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6" name="Google Shape;246;g30aa0c9fcfd_0_32: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1" name="Shape 251"/>
        <p:cNvGrpSpPr/>
        <p:nvPr/>
      </p:nvGrpSpPr>
      <p:grpSpPr>
        <a:xfrm>
          <a:off x="0" y="0"/>
          <a:ext cx="0" cy="0"/>
          <a:chOff x="0" y="0"/>
          <a:chExt cx="0" cy="0"/>
        </a:xfrm>
      </p:grpSpPr>
      <p:sp>
        <p:nvSpPr>
          <p:cNvPr id="252" name="Google Shape;252;g30b21e642b4_1_54: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3" name="Google Shape;253;g30b21e642b4_1_54: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7" name="Shape 257"/>
        <p:cNvGrpSpPr/>
        <p:nvPr/>
      </p:nvGrpSpPr>
      <p:grpSpPr>
        <a:xfrm>
          <a:off x="0" y="0"/>
          <a:ext cx="0" cy="0"/>
          <a:chOff x="0" y="0"/>
          <a:chExt cx="0" cy="0"/>
        </a:xfrm>
      </p:grpSpPr>
      <p:sp>
        <p:nvSpPr>
          <p:cNvPr id="258" name="Google Shape;258;g30b21e642b4_1_25: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9" name="Google Shape;259;g30b21e642b4_1_25: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 name="Shape 36"/>
        <p:cNvGrpSpPr/>
        <p:nvPr/>
      </p:nvGrpSpPr>
      <p:grpSpPr>
        <a:xfrm>
          <a:off x="0" y="0"/>
          <a:ext cx="0" cy="0"/>
          <a:chOff x="0" y="0"/>
          <a:chExt cx="0" cy="0"/>
        </a:xfrm>
      </p:grpSpPr>
      <p:sp>
        <p:nvSpPr>
          <p:cNvPr id="37" name="Google Shape;37;g30a7b509c2a_0_0: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8" name="Google Shape;38;g30a7b509c2a_0_0: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9" name="Shape 269"/>
        <p:cNvGrpSpPr/>
        <p:nvPr/>
      </p:nvGrpSpPr>
      <p:grpSpPr>
        <a:xfrm>
          <a:off x="0" y="0"/>
          <a:ext cx="0" cy="0"/>
          <a:chOff x="0" y="0"/>
          <a:chExt cx="0" cy="0"/>
        </a:xfrm>
      </p:grpSpPr>
      <p:sp>
        <p:nvSpPr>
          <p:cNvPr id="270" name="Google Shape;270;p1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1" name="Google Shape;271;p16: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8" name="Shape 278"/>
        <p:cNvGrpSpPr/>
        <p:nvPr/>
      </p:nvGrpSpPr>
      <p:grpSpPr>
        <a:xfrm>
          <a:off x="0" y="0"/>
          <a:ext cx="0" cy="0"/>
          <a:chOff x="0" y="0"/>
          <a:chExt cx="0" cy="0"/>
        </a:xfrm>
      </p:grpSpPr>
      <p:sp>
        <p:nvSpPr>
          <p:cNvPr id="279" name="Google Shape;279;p1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0" name="Google Shape;280;p17: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7" name="Shape 287"/>
        <p:cNvGrpSpPr/>
        <p:nvPr/>
      </p:nvGrpSpPr>
      <p:grpSpPr>
        <a:xfrm>
          <a:off x="0" y="0"/>
          <a:ext cx="0" cy="0"/>
          <a:chOff x="0" y="0"/>
          <a:chExt cx="0" cy="0"/>
        </a:xfrm>
      </p:grpSpPr>
      <p:sp>
        <p:nvSpPr>
          <p:cNvPr id="288" name="Google Shape;288;p1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9" name="Google Shape;289;p18: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6" name="Shape 296"/>
        <p:cNvGrpSpPr/>
        <p:nvPr/>
      </p:nvGrpSpPr>
      <p:grpSpPr>
        <a:xfrm>
          <a:off x="0" y="0"/>
          <a:ext cx="0" cy="0"/>
          <a:chOff x="0" y="0"/>
          <a:chExt cx="0" cy="0"/>
        </a:xfrm>
      </p:grpSpPr>
      <p:sp>
        <p:nvSpPr>
          <p:cNvPr id="297" name="Google Shape;297;g30aa0c9fcfd_0_39: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8" name="Google Shape;298;g30aa0c9fcfd_0_39: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3" name="Shape 303"/>
        <p:cNvGrpSpPr/>
        <p:nvPr/>
      </p:nvGrpSpPr>
      <p:grpSpPr>
        <a:xfrm>
          <a:off x="0" y="0"/>
          <a:ext cx="0" cy="0"/>
          <a:chOff x="0" y="0"/>
          <a:chExt cx="0" cy="0"/>
        </a:xfrm>
      </p:grpSpPr>
      <p:sp>
        <p:nvSpPr>
          <p:cNvPr id="304" name="Google Shape;304;g30aa0c9fcfd_0_47: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5" name="Google Shape;305;g30aa0c9fcfd_0_47: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0" name="Shape 310"/>
        <p:cNvGrpSpPr/>
        <p:nvPr/>
      </p:nvGrpSpPr>
      <p:grpSpPr>
        <a:xfrm>
          <a:off x="0" y="0"/>
          <a:ext cx="0" cy="0"/>
          <a:chOff x="0" y="0"/>
          <a:chExt cx="0" cy="0"/>
        </a:xfrm>
      </p:grpSpPr>
      <p:sp>
        <p:nvSpPr>
          <p:cNvPr id="311" name="Google Shape;311;p1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2" name="Google Shape;312;p19: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9" name="Shape 329"/>
        <p:cNvGrpSpPr/>
        <p:nvPr/>
      </p:nvGrpSpPr>
      <p:grpSpPr>
        <a:xfrm>
          <a:off x="0" y="0"/>
          <a:ext cx="0" cy="0"/>
          <a:chOff x="0" y="0"/>
          <a:chExt cx="0" cy="0"/>
        </a:xfrm>
      </p:grpSpPr>
      <p:sp>
        <p:nvSpPr>
          <p:cNvPr id="330" name="Google Shape;330;p2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31" name="Google Shape;331;p20: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2" name="Shape 342"/>
        <p:cNvGrpSpPr/>
        <p:nvPr/>
      </p:nvGrpSpPr>
      <p:grpSpPr>
        <a:xfrm>
          <a:off x="0" y="0"/>
          <a:ext cx="0" cy="0"/>
          <a:chOff x="0" y="0"/>
          <a:chExt cx="0" cy="0"/>
        </a:xfrm>
      </p:grpSpPr>
      <p:sp>
        <p:nvSpPr>
          <p:cNvPr id="343" name="Google Shape;343;p2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44" name="Google Shape;344;p21: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3" name="Shape 353"/>
        <p:cNvGrpSpPr/>
        <p:nvPr/>
      </p:nvGrpSpPr>
      <p:grpSpPr>
        <a:xfrm>
          <a:off x="0" y="0"/>
          <a:ext cx="0" cy="0"/>
          <a:chOff x="0" y="0"/>
          <a:chExt cx="0" cy="0"/>
        </a:xfrm>
      </p:grpSpPr>
      <p:sp>
        <p:nvSpPr>
          <p:cNvPr id="354" name="Google Shape;354;p2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5" name="Google Shape;355;p22: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2" name="Shape 372"/>
        <p:cNvGrpSpPr/>
        <p:nvPr/>
      </p:nvGrpSpPr>
      <p:grpSpPr>
        <a:xfrm>
          <a:off x="0" y="0"/>
          <a:ext cx="0" cy="0"/>
          <a:chOff x="0" y="0"/>
          <a:chExt cx="0" cy="0"/>
        </a:xfrm>
      </p:grpSpPr>
      <p:sp>
        <p:nvSpPr>
          <p:cNvPr id="373" name="Google Shape;373;p2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74" name="Google Shape;374;p23: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 name="Shape 43"/>
        <p:cNvGrpSpPr/>
        <p:nvPr/>
      </p:nvGrpSpPr>
      <p:grpSpPr>
        <a:xfrm>
          <a:off x="0" y="0"/>
          <a:ext cx="0" cy="0"/>
          <a:chOff x="0" y="0"/>
          <a:chExt cx="0" cy="0"/>
        </a:xfrm>
      </p:grpSpPr>
      <p:sp>
        <p:nvSpPr>
          <p:cNvPr id="44" name="Google Shape;44;g30b21e642b4_1_14: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5" name="Google Shape;45;g30b21e642b4_1_14: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5" name="Shape 385"/>
        <p:cNvGrpSpPr/>
        <p:nvPr/>
      </p:nvGrpSpPr>
      <p:grpSpPr>
        <a:xfrm>
          <a:off x="0" y="0"/>
          <a:ext cx="0" cy="0"/>
          <a:chOff x="0" y="0"/>
          <a:chExt cx="0" cy="0"/>
        </a:xfrm>
      </p:grpSpPr>
      <p:sp>
        <p:nvSpPr>
          <p:cNvPr id="386" name="Google Shape;386;p2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87" name="Google Shape;387;p24: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6" name="Shape 396"/>
        <p:cNvGrpSpPr/>
        <p:nvPr/>
      </p:nvGrpSpPr>
      <p:grpSpPr>
        <a:xfrm>
          <a:off x="0" y="0"/>
          <a:ext cx="0" cy="0"/>
          <a:chOff x="0" y="0"/>
          <a:chExt cx="0" cy="0"/>
        </a:xfrm>
      </p:grpSpPr>
      <p:sp>
        <p:nvSpPr>
          <p:cNvPr id="397" name="Google Shape;397;p2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98" name="Google Shape;398;p25: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5" name="Shape 415"/>
        <p:cNvGrpSpPr/>
        <p:nvPr/>
      </p:nvGrpSpPr>
      <p:grpSpPr>
        <a:xfrm>
          <a:off x="0" y="0"/>
          <a:ext cx="0" cy="0"/>
          <a:chOff x="0" y="0"/>
          <a:chExt cx="0" cy="0"/>
        </a:xfrm>
      </p:grpSpPr>
      <p:sp>
        <p:nvSpPr>
          <p:cNvPr id="416" name="Google Shape;416;p2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17" name="Google Shape;417;p26: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8" name="Shape 428"/>
        <p:cNvGrpSpPr/>
        <p:nvPr/>
      </p:nvGrpSpPr>
      <p:grpSpPr>
        <a:xfrm>
          <a:off x="0" y="0"/>
          <a:ext cx="0" cy="0"/>
          <a:chOff x="0" y="0"/>
          <a:chExt cx="0" cy="0"/>
        </a:xfrm>
      </p:grpSpPr>
      <p:sp>
        <p:nvSpPr>
          <p:cNvPr id="429" name="Google Shape;429;p2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30" name="Google Shape;430;p27: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9" name="Shape 439"/>
        <p:cNvGrpSpPr/>
        <p:nvPr/>
      </p:nvGrpSpPr>
      <p:grpSpPr>
        <a:xfrm>
          <a:off x="0" y="0"/>
          <a:ext cx="0" cy="0"/>
          <a:chOff x="0" y="0"/>
          <a:chExt cx="0" cy="0"/>
        </a:xfrm>
      </p:grpSpPr>
      <p:sp>
        <p:nvSpPr>
          <p:cNvPr id="440" name="Google Shape;440;p2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41" name="Google Shape;441;p28: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8" name="Shape 458"/>
        <p:cNvGrpSpPr/>
        <p:nvPr/>
      </p:nvGrpSpPr>
      <p:grpSpPr>
        <a:xfrm>
          <a:off x="0" y="0"/>
          <a:ext cx="0" cy="0"/>
          <a:chOff x="0" y="0"/>
          <a:chExt cx="0" cy="0"/>
        </a:xfrm>
      </p:grpSpPr>
      <p:sp>
        <p:nvSpPr>
          <p:cNvPr id="459" name="Google Shape;459;p2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60" name="Google Shape;460;p29: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1" name="Shape 471"/>
        <p:cNvGrpSpPr/>
        <p:nvPr/>
      </p:nvGrpSpPr>
      <p:grpSpPr>
        <a:xfrm>
          <a:off x="0" y="0"/>
          <a:ext cx="0" cy="0"/>
          <a:chOff x="0" y="0"/>
          <a:chExt cx="0" cy="0"/>
        </a:xfrm>
      </p:grpSpPr>
      <p:sp>
        <p:nvSpPr>
          <p:cNvPr id="472" name="Google Shape;472;p3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73" name="Google Shape;473;p30: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2" name="Shape 482"/>
        <p:cNvGrpSpPr/>
        <p:nvPr/>
      </p:nvGrpSpPr>
      <p:grpSpPr>
        <a:xfrm>
          <a:off x="0" y="0"/>
          <a:ext cx="0" cy="0"/>
          <a:chOff x="0" y="0"/>
          <a:chExt cx="0" cy="0"/>
        </a:xfrm>
      </p:grpSpPr>
      <p:sp>
        <p:nvSpPr>
          <p:cNvPr id="483" name="Google Shape;483;p3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84" name="Google Shape;484;p31: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1" name="Shape 501"/>
        <p:cNvGrpSpPr/>
        <p:nvPr/>
      </p:nvGrpSpPr>
      <p:grpSpPr>
        <a:xfrm>
          <a:off x="0" y="0"/>
          <a:ext cx="0" cy="0"/>
          <a:chOff x="0" y="0"/>
          <a:chExt cx="0" cy="0"/>
        </a:xfrm>
      </p:grpSpPr>
      <p:sp>
        <p:nvSpPr>
          <p:cNvPr id="502" name="Google Shape;502;p3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03" name="Google Shape;503;p32: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4" name="Shape 514"/>
        <p:cNvGrpSpPr/>
        <p:nvPr/>
      </p:nvGrpSpPr>
      <p:grpSpPr>
        <a:xfrm>
          <a:off x="0" y="0"/>
          <a:ext cx="0" cy="0"/>
          <a:chOff x="0" y="0"/>
          <a:chExt cx="0" cy="0"/>
        </a:xfrm>
      </p:grpSpPr>
      <p:sp>
        <p:nvSpPr>
          <p:cNvPr id="515" name="Google Shape;515;p3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16" name="Google Shape;516;p33: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7" name="Google Shape;57;p3: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5" name="Shape 525"/>
        <p:cNvGrpSpPr/>
        <p:nvPr/>
      </p:nvGrpSpPr>
      <p:grpSpPr>
        <a:xfrm>
          <a:off x="0" y="0"/>
          <a:ext cx="0" cy="0"/>
          <a:chOff x="0" y="0"/>
          <a:chExt cx="0" cy="0"/>
        </a:xfrm>
      </p:grpSpPr>
      <p:sp>
        <p:nvSpPr>
          <p:cNvPr id="526" name="Google Shape;526;p3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27" name="Google Shape;527;p34: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4" name="Shape 544"/>
        <p:cNvGrpSpPr/>
        <p:nvPr/>
      </p:nvGrpSpPr>
      <p:grpSpPr>
        <a:xfrm>
          <a:off x="0" y="0"/>
          <a:ext cx="0" cy="0"/>
          <a:chOff x="0" y="0"/>
          <a:chExt cx="0" cy="0"/>
        </a:xfrm>
      </p:grpSpPr>
      <p:sp>
        <p:nvSpPr>
          <p:cNvPr id="545" name="Google Shape;545;p3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46" name="Google Shape;546;p35: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7" name="Shape 557"/>
        <p:cNvGrpSpPr/>
        <p:nvPr/>
      </p:nvGrpSpPr>
      <p:grpSpPr>
        <a:xfrm>
          <a:off x="0" y="0"/>
          <a:ext cx="0" cy="0"/>
          <a:chOff x="0" y="0"/>
          <a:chExt cx="0" cy="0"/>
        </a:xfrm>
      </p:grpSpPr>
      <p:sp>
        <p:nvSpPr>
          <p:cNvPr id="558" name="Google Shape;558;p3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59" name="Google Shape;559;p36: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8" name="Shape 568"/>
        <p:cNvGrpSpPr/>
        <p:nvPr/>
      </p:nvGrpSpPr>
      <p:grpSpPr>
        <a:xfrm>
          <a:off x="0" y="0"/>
          <a:ext cx="0" cy="0"/>
          <a:chOff x="0" y="0"/>
          <a:chExt cx="0" cy="0"/>
        </a:xfrm>
      </p:grpSpPr>
      <p:sp>
        <p:nvSpPr>
          <p:cNvPr id="569" name="Google Shape;569;p3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70" name="Google Shape;570;p37: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7" name="Shape 587"/>
        <p:cNvGrpSpPr/>
        <p:nvPr/>
      </p:nvGrpSpPr>
      <p:grpSpPr>
        <a:xfrm>
          <a:off x="0" y="0"/>
          <a:ext cx="0" cy="0"/>
          <a:chOff x="0" y="0"/>
          <a:chExt cx="0" cy="0"/>
        </a:xfrm>
      </p:grpSpPr>
      <p:sp>
        <p:nvSpPr>
          <p:cNvPr id="588" name="Google Shape;588;p3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89" name="Google Shape;589;p38: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0" name="Shape 600"/>
        <p:cNvGrpSpPr/>
        <p:nvPr/>
      </p:nvGrpSpPr>
      <p:grpSpPr>
        <a:xfrm>
          <a:off x="0" y="0"/>
          <a:ext cx="0" cy="0"/>
          <a:chOff x="0" y="0"/>
          <a:chExt cx="0" cy="0"/>
        </a:xfrm>
      </p:grpSpPr>
      <p:sp>
        <p:nvSpPr>
          <p:cNvPr id="601" name="Google Shape;601;p3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02" name="Google Shape;602;p39: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1" name="Shape 611"/>
        <p:cNvGrpSpPr/>
        <p:nvPr/>
      </p:nvGrpSpPr>
      <p:grpSpPr>
        <a:xfrm>
          <a:off x="0" y="0"/>
          <a:ext cx="0" cy="0"/>
          <a:chOff x="0" y="0"/>
          <a:chExt cx="0" cy="0"/>
        </a:xfrm>
      </p:grpSpPr>
      <p:sp>
        <p:nvSpPr>
          <p:cNvPr id="612" name="Google Shape;612;p4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13" name="Google Shape;613;p40: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0" name="Shape 630"/>
        <p:cNvGrpSpPr/>
        <p:nvPr/>
      </p:nvGrpSpPr>
      <p:grpSpPr>
        <a:xfrm>
          <a:off x="0" y="0"/>
          <a:ext cx="0" cy="0"/>
          <a:chOff x="0" y="0"/>
          <a:chExt cx="0" cy="0"/>
        </a:xfrm>
      </p:grpSpPr>
      <p:sp>
        <p:nvSpPr>
          <p:cNvPr id="631" name="Google Shape;631;p4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32" name="Google Shape;632;p41: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3" name="Shape 643"/>
        <p:cNvGrpSpPr/>
        <p:nvPr/>
      </p:nvGrpSpPr>
      <p:grpSpPr>
        <a:xfrm>
          <a:off x="0" y="0"/>
          <a:ext cx="0" cy="0"/>
          <a:chOff x="0" y="0"/>
          <a:chExt cx="0" cy="0"/>
        </a:xfrm>
      </p:grpSpPr>
      <p:sp>
        <p:nvSpPr>
          <p:cNvPr id="644" name="Google Shape;644;p4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45" name="Google Shape;645;p42: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4" name="Shape 654"/>
        <p:cNvGrpSpPr/>
        <p:nvPr/>
      </p:nvGrpSpPr>
      <p:grpSpPr>
        <a:xfrm>
          <a:off x="0" y="0"/>
          <a:ext cx="0" cy="0"/>
          <a:chOff x="0" y="0"/>
          <a:chExt cx="0" cy="0"/>
        </a:xfrm>
      </p:grpSpPr>
      <p:sp>
        <p:nvSpPr>
          <p:cNvPr id="655" name="Google Shape;655;p4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56" name="Google Shape;656;p43: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 name="Shape 65"/>
        <p:cNvGrpSpPr/>
        <p:nvPr/>
      </p:nvGrpSpPr>
      <p:grpSpPr>
        <a:xfrm>
          <a:off x="0" y="0"/>
          <a:ext cx="0" cy="0"/>
          <a:chOff x="0" y="0"/>
          <a:chExt cx="0" cy="0"/>
        </a:xfrm>
      </p:grpSpPr>
      <p:sp>
        <p:nvSpPr>
          <p:cNvPr id="66" name="Google Shape;66;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7" name="Google Shape;67;p4: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3" name="Shape 673"/>
        <p:cNvGrpSpPr/>
        <p:nvPr/>
      </p:nvGrpSpPr>
      <p:grpSpPr>
        <a:xfrm>
          <a:off x="0" y="0"/>
          <a:ext cx="0" cy="0"/>
          <a:chOff x="0" y="0"/>
          <a:chExt cx="0" cy="0"/>
        </a:xfrm>
      </p:grpSpPr>
      <p:sp>
        <p:nvSpPr>
          <p:cNvPr id="674" name="Google Shape;674;p4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75" name="Google Shape;675;p44: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6" name="Shape 686"/>
        <p:cNvGrpSpPr/>
        <p:nvPr/>
      </p:nvGrpSpPr>
      <p:grpSpPr>
        <a:xfrm>
          <a:off x="0" y="0"/>
          <a:ext cx="0" cy="0"/>
          <a:chOff x="0" y="0"/>
          <a:chExt cx="0" cy="0"/>
        </a:xfrm>
      </p:grpSpPr>
      <p:sp>
        <p:nvSpPr>
          <p:cNvPr id="687" name="Google Shape;687;p4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88" name="Google Shape;688;p45: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7" name="Shape 697"/>
        <p:cNvGrpSpPr/>
        <p:nvPr/>
      </p:nvGrpSpPr>
      <p:grpSpPr>
        <a:xfrm>
          <a:off x="0" y="0"/>
          <a:ext cx="0" cy="0"/>
          <a:chOff x="0" y="0"/>
          <a:chExt cx="0" cy="0"/>
        </a:xfrm>
      </p:grpSpPr>
      <p:sp>
        <p:nvSpPr>
          <p:cNvPr id="698" name="Google Shape;698;p4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99" name="Google Shape;699;p46: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6" name="Google Shape;76;p5: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5" name="Google Shape;85;p6: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g30b88c536e5_0_0: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4" name="Google Shape;94;g30b88c536e5_0_0: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g"/><Relationship Id="rId3" Type="http://schemas.openxmlformats.org/officeDocument/2006/relationships/hyperlink" Target="https://www.twinkl.co.uk/" TargetMode="Externa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 Id="rId3" Type="http://schemas.openxmlformats.org/officeDocument/2006/relationships/hyperlink" Target="https://www.twinkl.co.uk/" TargetMode="Externa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g"/><Relationship Id="rId3" Type="http://schemas.openxmlformats.org/officeDocument/2006/relationships/image" Target="../media/image1.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d Slide">
  <p:cSld name="End Slide">
    <p:bg>
      <p:bgPr>
        <a:blipFill>
          <a:blip r:embed="rId2">
            <a:alphaModFix/>
          </a:blip>
          <a:stretch>
            <a:fillRect/>
          </a:stretch>
        </a:blipFill>
      </p:bgPr>
    </p:bg>
    <p:spTree>
      <p:nvGrpSpPr>
        <p:cNvPr id="12" name="Shape 12"/>
        <p:cNvGrpSpPr/>
        <p:nvPr/>
      </p:nvGrpSpPr>
      <p:grpSpPr>
        <a:xfrm>
          <a:off x="0" y="0"/>
          <a:ext cx="0" cy="0"/>
          <a:chOff x="0" y="0"/>
          <a:chExt cx="0" cy="0"/>
        </a:xfrm>
      </p:grpSpPr>
      <p:sp>
        <p:nvSpPr>
          <p:cNvPr id="13" name="Google Shape;13;p48">
            <a:hlinkClick r:id="rId3"/>
          </p:cNvPr>
          <p:cNvSpPr/>
          <p:nvPr/>
        </p:nvSpPr>
        <p:spPr>
          <a:xfrm>
            <a:off x="4137660" y="3152488"/>
            <a:ext cx="868680" cy="553024"/>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bg>
      <p:bgPr>
        <a:blipFill>
          <a:blip r:embed="rId2">
            <a:alphaModFix/>
          </a:blip>
          <a:stretch>
            <a:fillRect/>
          </a:stretch>
        </a:blipFill>
      </p:bgPr>
    </p:bg>
    <p:spTree>
      <p:nvGrpSpPr>
        <p:cNvPr id="14" name="Shape 14"/>
        <p:cNvGrpSpPr/>
        <p:nvPr/>
      </p:nvGrpSpPr>
      <p:grpSpPr>
        <a:xfrm>
          <a:off x="0" y="0"/>
          <a:ext cx="0" cy="0"/>
          <a:chOff x="0" y="0"/>
          <a:chExt cx="0" cy="0"/>
        </a:xfrm>
      </p:grpSpPr>
      <p:sp>
        <p:nvSpPr>
          <p:cNvPr id="15" name="Google Shape;15;p49"/>
          <p:cNvSpPr/>
          <p:nvPr/>
        </p:nvSpPr>
        <p:spPr>
          <a:xfrm>
            <a:off x="457198" y="438151"/>
            <a:ext cx="8220075" cy="5957887"/>
          </a:xfrm>
          <a:prstGeom prst="roundRect">
            <a:avLst>
              <a:gd fmla="val 2649" name="adj"/>
            </a:avLst>
          </a:prstGeom>
          <a:solidFill>
            <a:schemeClr val="lt1"/>
          </a:solidFill>
          <a:ln cap="rnd" cmpd="sng" w="254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350">
                <a:solidFill>
                  <a:schemeClr val="lt1"/>
                </a:solidFill>
                <a:latin typeface="Arial"/>
                <a:ea typeface="Arial"/>
                <a:cs typeface="Arial"/>
                <a:sym typeface="Arial"/>
              </a:rPr>
              <a:t> </a:t>
            </a:r>
            <a:endParaRPr/>
          </a:p>
        </p:txBody>
      </p:sp>
      <p:sp>
        <p:nvSpPr>
          <p:cNvPr id="16" name="Google Shape;16;p49"/>
          <p:cNvSpPr/>
          <p:nvPr>
            <p:ph type="title"/>
          </p:nvPr>
        </p:nvSpPr>
        <p:spPr>
          <a:xfrm>
            <a:off x="457198" y="478895"/>
            <a:ext cx="8220075" cy="994306"/>
          </a:xfrm>
          <a:prstGeom prst="roundRect">
            <a:avLst>
              <a:gd fmla="val 9641" name="adj"/>
            </a:avLst>
          </a:prstGeom>
          <a:noFill/>
          <a:ln>
            <a:noFill/>
          </a:ln>
        </p:spPr>
        <p:txBody>
          <a:bodyPr anchorCtr="1" anchor="ctr" bIns="252000" lIns="252000" spcFirstLastPara="1" rIns="252000" wrap="square" tIns="252000">
            <a:noAutofit/>
          </a:bodyPr>
          <a:lstStyle>
            <a:lvl1pPr lvl="0" algn="l">
              <a:lnSpc>
                <a:spcPct val="90000"/>
              </a:lnSpc>
              <a:spcBef>
                <a:spcPts val="0"/>
              </a:spcBef>
              <a:spcAft>
                <a:spcPts val="0"/>
              </a:spcAft>
              <a:buClr>
                <a:srgbClr val="1C1C1C"/>
              </a:buClr>
              <a:buSzPts val="4000"/>
              <a:buFont typeface="Arial"/>
              <a:buNone/>
              <a:defRPr>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bg>
      <p:bgPr>
        <a:blipFill>
          <a:blip r:embed="rId2">
            <a:alphaModFix/>
          </a:blip>
          <a:stretch>
            <a:fillRect/>
          </a:stretch>
        </a:blipFill>
      </p:bgPr>
    </p:bg>
    <p:spTree>
      <p:nvGrpSpPr>
        <p:cNvPr id="17" name="Shape 17"/>
        <p:cNvGrpSpPr/>
        <p:nvPr/>
      </p:nvGrpSpPr>
      <p:grpSpPr>
        <a:xfrm>
          <a:off x="0" y="0"/>
          <a:ext cx="0" cy="0"/>
          <a:chOff x="0" y="0"/>
          <a:chExt cx="0" cy="0"/>
        </a:xfrm>
      </p:grpSpPr>
      <p:sp>
        <p:nvSpPr>
          <p:cNvPr id="18" name="Google Shape;18;p50">
            <a:hlinkClick r:id="rId3"/>
          </p:cNvPr>
          <p:cNvSpPr/>
          <p:nvPr/>
        </p:nvSpPr>
        <p:spPr>
          <a:xfrm>
            <a:off x="4137660" y="5561814"/>
            <a:ext cx="868680" cy="553024"/>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with Box">
  <p:cSld name="Title Slide with Box">
    <p:bg>
      <p:bgPr>
        <a:blipFill>
          <a:blip r:embed="rId2">
            <a:alphaModFix/>
          </a:blip>
          <a:stretch>
            <a:fillRect/>
          </a:stretch>
        </a:blipFill>
      </p:bgPr>
    </p:bg>
    <p:spTree>
      <p:nvGrpSpPr>
        <p:cNvPr id="19" name="Shape 19"/>
        <p:cNvGrpSpPr/>
        <p:nvPr/>
      </p:nvGrpSpPr>
      <p:grpSpPr>
        <a:xfrm>
          <a:off x="0" y="0"/>
          <a:ext cx="0" cy="0"/>
          <a:chOff x="0" y="0"/>
          <a:chExt cx="0" cy="0"/>
        </a:xfrm>
      </p:grpSpPr>
      <p:sp>
        <p:nvSpPr>
          <p:cNvPr id="20" name="Google Shape;20;p51"/>
          <p:cNvSpPr/>
          <p:nvPr/>
        </p:nvSpPr>
        <p:spPr>
          <a:xfrm>
            <a:off x="457198" y="438151"/>
            <a:ext cx="8220075" cy="5957887"/>
          </a:xfrm>
          <a:prstGeom prst="roundRect">
            <a:avLst>
              <a:gd fmla="val 2649" name="adj"/>
            </a:avLst>
          </a:prstGeom>
          <a:solidFill>
            <a:schemeClr val="lt1"/>
          </a:solidFill>
          <a:ln cap="rnd" cmpd="sng" w="254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350">
                <a:solidFill>
                  <a:schemeClr val="lt1"/>
                </a:solidFill>
                <a:latin typeface="Arial"/>
                <a:ea typeface="Arial"/>
                <a:cs typeface="Arial"/>
                <a:sym typeface="Arial"/>
              </a:rPr>
              <a:t> </a:t>
            </a:r>
            <a:endParaRPr/>
          </a:p>
        </p:txBody>
      </p:sp>
      <p:pic>
        <p:nvPicPr>
          <p:cNvPr id="21" name="Google Shape;21;p51"/>
          <p:cNvPicPr preferRelativeResize="0"/>
          <p:nvPr/>
        </p:nvPicPr>
        <p:blipFill rotWithShape="1">
          <a:blip r:embed="rId3">
            <a:alphaModFix/>
          </a:blip>
          <a:srcRect b="0" l="0" r="0" t="0"/>
          <a:stretch/>
        </p:blipFill>
        <p:spPr>
          <a:xfrm>
            <a:off x="8072497" y="5734211"/>
            <a:ext cx="576495" cy="580719"/>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ims Slide">
  <p:cSld name="Aims Slide">
    <p:bg>
      <p:bgPr>
        <a:blipFill>
          <a:blip r:embed="rId2">
            <a:alphaModFix/>
          </a:blip>
          <a:stretch>
            <a:fillRect/>
          </a:stretch>
        </a:blipFill>
      </p:bgPr>
    </p:bg>
    <p:spTree>
      <p:nvGrpSpPr>
        <p:cNvPr id="22" name="Shape 22"/>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8A0DB"/>
        </a:solidFill>
      </p:bgPr>
    </p:bg>
    <p:spTree>
      <p:nvGrpSpPr>
        <p:cNvPr id="9" name="Shape 9"/>
        <p:cNvGrpSpPr/>
        <p:nvPr/>
      </p:nvGrpSpPr>
      <p:grpSpPr>
        <a:xfrm>
          <a:off x="0" y="0"/>
          <a:ext cx="0" cy="0"/>
          <a:chOff x="0" y="0"/>
          <a:chExt cx="0" cy="0"/>
        </a:xfrm>
      </p:grpSpPr>
      <p:sp>
        <p:nvSpPr>
          <p:cNvPr id="10" name="Google Shape;10;p47"/>
          <p:cNvSpPr/>
          <p:nvPr>
            <p:ph type="title"/>
          </p:nvPr>
        </p:nvSpPr>
        <p:spPr>
          <a:xfrm>
            <a:off x="489745" y="695325"/>
            <a:ext cx="8164510" cy="1150938"/>
          </a:xfrm>
          <a:prstGeom prst="roundRect">
            <a:avLst>
              <a:gd fmla="val 9641" name="adj"/>
            </a:avLst>
          </a:prstGeom>
          <a:noFill/>
          <a:ln>
            <a:noFill/>
          </a:ln>
        </p:spPr>
        <p:txBody>
          <a:bodyPr anchorCtr="1" anchor="ctr" bIns="252000" lIns="252000" spcFirstLastPara="1" rIns="252000" wrap="square" tIns="252000">
            <a:normAutofit/>
          </a:bodyPr>
          <a:lstStyle>
            <a:lvl1pPr lvl="0" marR="0" rtl="0" algn="l">
              <a:lnSpc>
                <a:spcPct val="90000"/>
              </a:lnSpc>
              <a:spcBef>
                <a:spcPts val="0"/>
              </a:spcBef>
              <a:spcAft>
                <a:spcPts val="0"/>
              </a:spcAft>
              <a:buClr>
                <a:srgbClr val="1C1C1C"/>
              </a:buClr>
              <a:buSzPts val="4000"/>
              <a:buFont typeface="Arial"/>
              <a:buNone/>
              <a:defRPr b="1" i="0" sz="4000" u="none" cap="none" strike="noStrike">
                <a:solidFill>
                  <a:srgbClr val="1C1C1C"/>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47"/>
          <p:cNvSpPr/>
          <p:nvPr>
            <p:ph idx="1" type="body"/>
          </p:nvPr>
        </p:nvSpPr>
        <p:spPr>
          <a:xfrm>
            <a:off x="489745" y="1957386"/>
            <a:ext cx="8164510" cy="4387851"/>
          </a:xfrm>
          <a:prstGeom prst="roundRect">
            <a:avLst>
              <a:gd fmla="val 2585" name="adj"/>
            </a:avLst>
          </a:prstGeom>
          <a:noFill/>
          <a:ln>
            <a:noFill/>
          </a:ln>
        </p:spPr>
        <p:txBody>
          <a:bodyPr anchorCtr="0" anchor="t" bIns="252000" lIns="252000" spcFirstLastPara="1" rIns="252000" wrap="square" tIns="252000">
            <a:normAutofit/>
          </a:bodyPr>
          <a:lstStyle>
            <a:lvl1pPr indent="-342900" lvl="0" marL="457200" marR="0" rtl="0" algn="l">
              <a:lnSpc>
                <a:spcPct val="90000"/>
              </a:lnSpc>
              <a:spcBef>
                <a:spcPts val="1000"/>
              </a:spcBef>
              <a:spcAft>
                <a:spcPts val="0"/>
              </a:spcAft>
              <a:buClr>
                <a:srgbClr val="1C1C1C"/>
              </a:buClr>
              <a:buSzPts val="1800"/>
              <a:buFont typeface="Arial"/>
              <a:buChar char="•"/>
              <a:defRPr b="0" i="0" sz="1800" u="none" cap="none" strike="noStrike">
                <a:solidFill>
                  <a:srgbClr val="1C1C1C"/>
                </a:solidFill>
                <a:latin typeface="Arial"/>
                <a:ea typeface="Arial"/>
                <a:cs typeface="Arial"/>
                <a:sym typeface="Arial"/>
              </a:defRPr>
            </a:lvl1pPr>
            <a:lvl2pPr indent="-330200" lvl="1" marL="914400" marR="0" rtl="0" algn="l">
              <a:lnSpc>
                <a:spcPct val="90000"/>
              </a:lnSpc>
              <a:spcBef>
                <a:spcPts val="500"/>
              </a:spcBef>
              <a:spcAft>
                <a:spcPts val="0"/>
              </a:spcAft>
              <a:buClr>
                <a:srgbClr val="1C1C1C"/>
              </a:buClr>
              <a:buSzPts val="1600"/>
              <a:buFont typeface="Arial"/>
              <a:buChar char="•"/>
              <a:defRPr b="0" i="0" sz="1600" u="none" cap="none" strike="noStrike">
                <a:solidFill>
                  <a:srgbClr val="1C1C1C"/>
                </a:solidFill>
                <a:latin typeface="Arial"/>
                <a:ea typeface="Arial"/>
                <a:cs typeface="Arial"/>
                <a:sym typeface="Arial"/>
              </a:defRPr>
            </a:lvl2pPr>
            <a:lvl3pPr indent="-317500" lvl="2" marL="1371600" marR="0" rtl="0" algn="l">
              <a:lnSpc>
                <a:spcPct val="90000"/>
              </a:lnSpc>
              <a:spcBef>
                <a:spcPts val="500"/>
              </a:spcBef>
              <a:spcAft>
                <a:spcPts val="0"/>
              </a:spcAft>
              <a:buClr>
                <a:srgbClr val="1C1C1C"/>
              </a:buClr>
              <a:buSzPts val="1400"/>
              <a:buFont typeface="Arial"/>
              <a:buChar char="•"/>
              <a:defRPr b="0" i="0" sz="1400" u="none" cap="none" strike="noStrike">
                <a:solidFill>
                  <a:srgbClr val="1C1C1C"/>
                </a:solidFill>
                <a:latin typeface="Arial"/>
                <a:ea typeface="Arial"/>
                <a:cs typeface="Arial"/>
                <a:sym typeface="Arial"/>
              </a:defRPr>
            </a:lvl3pPr>
            <a:lvl4pPr indent="-317500" lvl="3" marL="1828800" marR="0" rtl="0" algn="l">
              <a:lnSpc>
                <a:spcPct val="90000"/>
              </a:lnSpc>
              <a:spcBef>
                <a:spcPts val="500"/>
              </a:spcBef>
              <a:spcAft>
                <a:spcPts val="0"/>
              </a:spcAft>
              <a:buClr>
                <a:srgbClr val="1C1C1C"/>
              </a:buClr>
              <a:buSzPts val="1400"/>
              <a:buFont typeface="Arial"/>
              <a:buChar char="•"/>
              <a:defRPr b="0" i="0" sz="1400" u="none" cap="none" strike="noStrike">
                <a:solidFill>
                  <a:srgbClr val="1C1C1C"/>
                </a:solidFill>
                <a:latin typeface="Arial"/>
                <a:ea typeface="Arial"/>
                <a:cs typeface="Arial"/>
                <a:sym typeface="Arial"/>
              </a:defRPr>
            </a:lvl4pPr>
            <a:lvl5pPr indent="-317500" lvl="4" marL="2286000" marR="0" rtl="0" algn="l">
              <a:lnSpc>
                <a:spcPct val="90000"/>
              </a:lnSpc>
              <a:spcBef>
                <a:spcPts val="500"/>
              </a:spcBef>
              <a:spcAft>
                <a:spcPts val="0"/>
              </a:spcAft>
              <a:buClr>
                <a:srgbClr val="1C1C1C"/>
              </a:buClr>
              <a:buSzPts val="1400"/>
              <a:buFont typeface="Arial"/>
              <a:buChar char="•"/>
              <a:defRPr b="0" i="0" sz="1400" u="none" cap="none" strike="noStrike">
                <a:solidFill>
                  <a:srgbClr val="1C1C1C"/>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orient="horz" pos="2160">
          <p15:clr>
            <a:srgbClr val="F26B43"/>
          </p15:clr>
        </p15:guide>
        <p15:guide id="2" pos="288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slide" Target="/ppt/slides/slide3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slide" Target="/ppt/slides/slide3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slide" Target="/ppt/slides/slide3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slide" Target="/ppt/slides/slide3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slide" Target="/ppt/slides/slide3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slide" Target="/ppt/slides/slide3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slide" Target="/ppt/slides/slide3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slide" Target="/ppt/slides/slide3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 Id="rId3" Type="http://schemas.openxmlformats.org/officeDocument/2006/relationships/slide" Target="/ppt/slides/slide3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 Id="rId3" Type="http://schemas.openxmlformats.org/officeDocument/2006/relationships/slide" Target="/ppt/slides/slide3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 Id="rId3" Type="http://schemas.openxmlformats.org/officeDocument/2006/relationships/slide" Target="/ppt/slides/slide3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 Id="rId3" Type="http://schemas.openxmlformats.org/officeDocument/2006/relationships/slide" Target="/ppt/slides/slide3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 Id="rId3" Type="http://schemas.openxmlformats.org/officeDocument/2006/relationships/slide" Target="/ppt/slides/slide3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 Id="rId3" Type="http://schemas.openxmlformats.org/officeDocument/2006/relationships/slide" Target="/ppt/slides/slide3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 Id="rId3" Type="http://schemas.openxmlformats.org/officeDocument/2006/relationships/slide" Target="/ppt/slides/slide36.xml"/><Relationship Id="rId4" Type="http://schemas.openxmlformats.org/officeDocument/2006/relationships/hyperlink" Target="http://www.twinkl.co.uk/resources/ks2-english/ks2-english-spag/tenses-vocabulary-grammar-and-punctuation-english-key-stage-2-year-3-4-5-6" TargetMode="External"/><Relationship Id="rId5" Type="http://schemas.openxmlformats.org/officeDocument/2006/relationships/slide" Target="/ppt/slides/slide3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 Id="rId3" Type="http://schemas.openxmlformats.org/officeDocument/2006/relationships/image" Target="../media/image11.png"/><Relationship Id="rId4" Type="http://schemas.openxmlformats.org/officeDocument/2006/relationships/slide" Target="/ppt/slides/slide38.xml"/><Relationship Id="rId5" Type="http://schemas.openxmlformats.org/officeDocument/2006/relationships/image" Target="../media/image5.png"/><Relationship Id="rId6" Type="http://schemas.openxmlformats.org/officeDocument/2006/relationships/hyperlink" Target="http://www.twinkl.co.uk/resources/grammar-spag/grammar/word-classes-grammar-vocabulary-grammar-and-punctuation-english-key-stage-1-year-1-year-2" TargetMode="Externa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 Id="rId3" Type="http://schemas.openxmlformats.org/officeDocument/2006/relationships/slide" Target="/ppt/slides/slide35.xml"/><Relationship Id="rId4" Type="http://schemas.openxmlformats.org/officeDocument/2006/relationships/image" Target="../media/image3.png"/><Relationship Id="rId5" Type="http://schemas.openxmlformats.org/officeDocument/2006/relationships/hyperlink" Target="http://www.twinkl.co.uk/resources/grammar-spag/grammar/word-classes-grammar-vocabulary-grammar-and-punctuation-english-key-stage-1-year-1-year-2" TargetMode="Externa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 Id="rId3" Type="http://schemas.openxmlformats.org/officeDocument/2006/relationships/slide" Target="/ppt/slides/slide39.xml"/><Relationship Id="rId4" Type="http://schemas.openxmlformats.org/officeDocument/2006/relationships/hyperlink" Target="http://www.twinkl.co.uk/resources/ks2-english/ks2-english-spag/tenses-vocabulary-grammar-and-punctuation-english-key-stage-2-year-3-4-5-6" TargetMode="External"/><Relationship Id="rId5" Type="http://schemas.openxmlformats.org/officeDocument/2006/relationships/slide" Target="/ppt/slides/slide40.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 Id="rId3" Type="http://schemas.openxmlformats.org/officeDocument/2006/relationships/image" Target="../media/image11.png"/><Relationship Id="rId4" Type="http://schemas.openxmlformats.org/officeDocument/2006/relationships/slide" Target="/ppt/slides/slide41.xml"/><Relationship Id="rId5" Type="http://schemas.openxmlformats.org/officeDocument/2006/relationships/image" Target="../media/image5.png"/><Relationship Id="rId6" Type="http://schemas.openxmlformats.org/officeDocument/2006/relationships/hyperlink" Target="http://www.twinkl.co.uk/resources/grammar-spag/grammar/word-classes-grammar-vocabulary-grammar-and-punctuation-english-key-stage-1-year-1-year-2"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slide" Target="/ppt/slides/slide3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 Id="rId3" Type="http://schemas.openxmlformats.org/officeDocument/2006/relationships/slide" Target="/ppt/slides/slide38.xml"/><Relationship Id="rId4" Type="http://schemas.openxmlformats.org/officeDocument/2006/relationships/image" Target="../media/image3.png"/><Relationship Id="rId5" Type="http://schemas.openxmlformats.org/officeDocument/2006/relationships/hyperlink" Target="http://www.twinkl.co.uk/resources/grammar-spag/grammar/word-classes-grammar-vocabulary-grammar-and-punctuation-english-key-stage-1-year-1-year-2" TargetMode="Externa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 Id="rId3" Type="http://schemas.openxmlformats.org/officeDocument/2006/relationships/slide" Target="/ppt/slides/slide43.xml"/><Relationship Id="rId4" Type="http://schemas.openxmlformats.org/officeDocument/2006/relationships/hyperlink" Target="http://www.twinkl.co.uk/resources/ks2-english/ks2-english-spag/tenses-vocabulary-grammar-and-punctuation-english-key-stage-2-year-3-4-5-6" TargetMode="External"/><Relationship Id="rId5" Type="http://schemas.openxmlformats.org/officeDocument/2006/relationships/slide" Target="/ppt/slides/slide4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 Id="rId3" Type="http://schemas.openxmlformats.org/officeDocument/2006/relationships/image" Target="../media/image11.png"/><Relationship Id="rId4" Type="http://schemas.openxmlformats.org/officeDocument/2006/relationships/slide" Target="/ppt/slides/slide44.xml"/><Relationship Id="rId5" Type="http://schemas.openxmlformats.org/officeDocument/2006/relationships/image" Target="../media/image5.png"/><Relationship Id="rId6" Type="http://schemas.openxmlformats.org/officeDocument/2006/relationships/hyperlink" Target="http://www.twinkl.co.uk/resources/grammar-spag/grammar/word-classes-grammar-vocabulary-grammar-and-punctuation-english-key-stage-1-year-1-year-2" TargetMode="Externa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 Id="rId3" Type="http://schemas.openxmlformats.org/officeDocument/2006/relationships/slide" Target="/ppt/slides/slide41.xml"/><Relationship Id="rId4" Type="http://schemas.openxmlformats.org/officeDocument/2006/relationships/image" Target="../media/image3.png"/><Relationship Id="rId5" Type="http://schemas.openxmlformats.org/officeDocument/2006/relationships/hyperlink" Target="http://www.twinkl.co.uk/resources/grammar-spag/grammar/word-classes-grammar-vocabulary-grammar-and-punctuation-english-key-stage-1-year-1-year-2" TargetMode="Externa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 Id="rId3" Type="http://schemas.openxmlformats.org/officeDocument/2006/relationships/slide" Target="/ppt/slides/slide46.xml"/><Relationship Id="rId4" Type="http://schemas.openxmlformats.org/officeDocument/2006/relationships/hyperlink" Target="http://www.twinkl.co.uk/resources/ks2-english/ks2-english-spag/tenses-vocabulary-grammar-and-punctuation-english-key-stage-2-year-3-4-5-6" TargetMode="External"/><Relationship Id="rId5" Type="http://schemas.openxmlformats.org/officeDocument/2006/relationships/slide" Target="/ppt/slides/slide4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5.xml"/><Relationship Id="rId3" Type="http://schemas.openxmlformats.org/officeDocument/2006/relationships/image" Target="../media/image11.png"/><Relationship Id="rId4" Type="http://schemas.openxmlformats.org/officeDocument/2006/relationships/slide" Target="/ppt/slides/slide47.xml"/><Relationship Id="rId5" Type="http://schemas.openxmlformats.org/officeDocument/2006/relationships/image" Target="../media/image5.png"/><Relationship Id="rId6" Type="http://schemas.openxmlformats.org/officeDocument/2006/relationships/hyperlink" Target="http://www.twinkl.co.uk/resources/grammar-spag/grammar/word-classes-grammar-vocabulary-grammar-and-punctuation-english-key-stage-1-year-1-year-2" TargetMode="Externa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6.xml"/><Relationship Id="rId3" Type="http://schemas.openxmlformats.org/officeDocument/2006/relationships/slide" Target="/ppt/slides/slide44.xml"/><Relationship Id="rId4" Type="http://schemas.openxmlformats.org/officeDocument/2006/relationships/image" Target="../media/image3.png"/><Relationship Id="rId5" Type="http://schemas.openxmlformats.org/officeDocument/2006/relationships/hyperlink" Target="http://www.twinkl.co.uk/resources/grammar-spag/grammar/word-classes-grammar-vocabulary-grammar-and-punctuation-english-key-stage-1-year-1-year-2" TargetMode="Externa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7.xml"/><Relationship Id="rId3" Type="http://schemas.openxmlformats.org/officeDocument/2006/relationships/slide" Target="/ppt/slides/slide49.xml"/><Relationship Id="rId4" Type="http://schemas.openxmlformats.org/officeDocument/2006/relationships/hyperlink" Target="http://www.twinkl.co.uk/resources/ks2-english/ks2-english-spag/tenses-vocabulary-grammar-and-punctuation-english-key-stage-2-year-3-4-5-6" TargetMode="External"/><Relationship Id="rId5" Type="http://schemas.openxmlformats.org/officeDocument/2006/relationships/slide" Target="/ppt/slides/slide48.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8.xml"/><Relationship Id="rId3" Type="http://schemas.openxmlformats.org/officeDocument/2006/relationships/image" Target="../media/image11.png"/><Relationship Id="rId4" Type="http://schemas.openxmlformats.org/officeDocument/2006/relationships/slide" Target="/ppt/slides/slide50.xml"/><Relationship Id="rId5" Type="http://schemas.openxmlformats.org/officeDocument/2006/relationships/image" Target="../media/image5.png"/><Relationship Id="rId6" Type="http://schemas.openxmlformats.org/officeDocument/2006/relationships/hyperlink" Target="http://www.twinkl.co.uk/resources/grammar-spag/grammar/word-classes-grammar-vocabulary-grammar-and-punctuation-english-key-stage-1-year-1-year-2" TargetMode="Externa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9.xml"/><Relationship Id="rId3" Type="http://schemas.openxmlformats.org/officeDocument/2006/relationships/slide" Target="/ppt/slides/slide47.xml"/><Relationship Id="rId4" Type="http://schemas.openxmlformats.org/officeDocument/2006/relationships/image" Target="../media/image3.png"/><Relationship Id="rId5" Type="http://schemas.openxmlformats.org/officeDocument/2006/relationships/hyperlink" Target="http://www.twinkl.co.uk/resources/grammar-spag/grammar/word-classes-grammar-vocabulary-grammar-and-punctuation-english-key-stage-1-year-1-year-2"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hyperlink" Target="http://www.twinkl.co.uk/resources/ks2-english/ks2-english-spag/tenses-vocabulary-grammar-and-punctuation-english-key-stage-2-year-3-4-5-6" TargetMode="External"/><Relationship Id="rId4" Type="http://schemas.openxmlformats.org/officeDocument/2006/relationships/slide" Target="/ppt/slides/slide3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0.xml"/><Relationship Id="rId3" Type="http://schemas.openxmlformats.org/officeDocument/2006/relationships/slide" Target="/ppt/slides/slide51.xml"/><Relationship Id="rId4" Type="http://schemas.openxmlformats.org/officeDocument/2006/relationships/hyperlink" Target="http://www.twinkl.co.uk/resources/ks2-english/ks2-english-spag/tenses-vocabulary-grammar-and-punctuation-english-key-stage-2-year-3-4-5-6" TargetMode="External"/><Relationship Id="rId5" Type="http://schemas.openxmlformats.org/officeDocument/2006/relationships/slide" Target="/ppt/slides/slide5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1.xml"/><Relationship Id="rId3" Type="http://schemas.openxmlformats.org/officeDocument/2006/relationships/image" Target="../media/image11.png"/><Relationship Id="rId4" Type="http://schemas.openxmlformats.org/officeDocument/2006/relationships/slide" Target="/ppt/slides/slide53.xml"/><Relationship Id="rId5" Type="http://schemas.openxmlformats.org/officeDocument/2006/relationships/image" Target="../media/image5.png"/><Relationship Id="rId6" Type="http://schemas.openxmlformats.org/officeDocument/2006/relationships/hyperlink" Target="http://www.twinkl.co.uk/resources/grammar-spag/grammar/word-classes-grammar-vocabulary-grammar-and-punctuation-english-key-stage-1-year-1-year-2" TargetMode="Externa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2.xml"/><Relationship Id="rId3" Type="http://schemas.openxmlformats.org/officeDocument/2006/relationships/slide" Target="/ppt/slides/slide50.xml"/><Relationship Id="rId4" Type="http://schemas.openxmlformats.org/officeDocument/2006/relationships/image" Target="../media/image3.png"/><Relationship Id="rId5" Type="http://schemas.openxmlformats.org/officeDocument/2006/relationships/hyperlink" Target="http://www.twinkl.co.uk/resources/grammar-spag/grammar/word-classes-grammar-vocabulary-grammar-and-punctuation-english-key-stage-1-year-1-year-2" TargetMode="Externa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3.xml"/><Relationship Id="rId3" Type="http://schemas.openxmlformats.org/officeDocument/2006/relationships/slide" Target="/ppt/slides/slide54.xml"/><Relationship Id="rId4" Type="http://schemas.openxmlformats.org/officeDocument/2006/relationships/hyperlink" Target="http://www.twinkl.co.uk/resources/ks2-english/ks2-english-spag/tenses-vocabulary-grammar-and-punctuation-english-key-stage-2-year-3-4-5-6" TargetMode="External"/><Relationship Id="rId5" Type="http://schemas.openxmlformats.org/officeDocument/2006/relationships/slide" Target="/ppt/slides/slide55.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4.xml"/><Relationship Id="rId3" Type="http://schemas.openxmlformats.org/officeDocument/2006/relationships/image" Target="../media/image11.png"/><Relationship Id="rId4" Type="http://schemas.openxmlformats.org/officeDocument/2006/relationships/slide" Target="/ppt/slides/slide56.xml"/><Relationship Id="rId5" Type="http://schemas.openxmlformats.org/officeDocument/2006/relationships/image" Target="../media/image5.png"/><Relationship Id="rId6" Type="http://schemas.openxmlformats.org/officeDocument/2006/relationships/hyperlink" Target="http://www.twinkl.co.uk/resources/grammar-spag/grammar/word-classes-grammar-vocabulary-grammar-and-punctuation-english-key-stage-1-year-1-year-2" TargetMode="Externa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5.xml"/><Relationship Id="rId3" Type="http://schemas.openxmlformats.org/officeDocument/2006/relationships/slide" Target="/ppt/slides/slide53.xml"/><Relationship Id="rId4" Type="http://schemas.openxmlformats.org/officeDocument/2006/relationships/image" Target="../media/image3.png"/><Relationship Id="rId5" Type="http://schemas.openxmlformats.org/officeDocument/2006/relationships/hyperlink" Target="http://www.twinkl.co.uk/resources/grammar-spag/grammar/word-classes-grammar-vocabulary-grammar-and-punctuation-english-key-stage-1-year-1-year-2" TargetMode="Externa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6.xml"/><Relationship Id="rId3" Type="http://schemas.openxmlformats.org/officeDocument/2006/relationships/slide" Target="/ppt/slides/slide58.xml"/><Relationship Id="rId4" Type="http://schemas.openxmlformats.org/officeDocument/2006/relationships/hyperlink" Target="http://www.twinkl.co.uk/resources/ks2-english/ks2-english-spag/tenses-vocabulary-grammar-and-punctuation-english-key-stage-2-year-3-4-5-6" TargetMode="External"/><Relationship Id="rId5" Type="http://schemas.openxmlformats.org/officeDocument/2006/relationships/slide" Target="/ppt/slides/slide5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7.xml"/><Relationship Id="rId3" Type="http://schemas.openxmlformats.org/officeDocument/2006/relationships/image" Target="../media/image11.png"/><Relationship Id="rId4" Type="http://schemas.openxmlformats.org/officeDocument/2006/relationships/slide" Target="/ppt/slides/slide59.xml"/><Relationship Id="rId5" Type="http://schemas.openxmlformats.org/officeDocument/2006/relationships/image" Target="../media/image5.png"/><Relationship Id="rId6" Type="http://schemas.openxmlformats.org/officeDocument/2006/relationships/hyperlink" Target="http://www.twinkl.co.uk/resources/grammar-spag/grammar/word-classes-grammar-vocabulary-grammar-and-punctuation-english-key-stage-1-year-1-year-2" TargetMode="Externa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8.xml"/><Relationship Id="rId3" Type="http://schemas.openxmlformats.org/officeDocument/2006/relationships/slide" Target="/ppt/slides/slide56.xml"/><Relationship Id="rId4" Type="http://schemas.openxmlformats.org/officeDocument/2006/relationships/image" Target="../media/image3.png"/><Relationship Id="rId5" Type="http://schemas.openxmlformats.org/officeDocument/2006/relationships/hyperlink" Target="http://www.twinkl.co.uk/resources/grammar-spag/grammar/word-classes-grammar-vocabulary-grammar-and-punctuation-english-key-stage-1-year-1-year-2" TargetMode="Externa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9.xml"/><Relationship Id="rId3" Type="http://schemas.openxmlformats.org/officeDocument/2006/relationships/slide" Target="/ppt/slides/slide60.xml"/><Relationship Id="rId4" Type="http://schemas.openxmlformats.org/officeDocument/2006/relationships/hyperlink" Target="http://www.twinkl.co.uk/resources/ks2-english/ks2-english-spag/tenses-vocabulary-grammar-and-punctuation-english-key-stage-2-year-3-4-5-6" TargetMode="External"/><Relationship Id="rId5" Type="http://schemas.openxmlformats.org/officeDocument/2006/relationships/slide" Target="/ppt/slides/slide6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slide" Target="/ppt/slides/slide3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0.xml"/><Relationship Id="rId3" Type="http://schemas.openxmlformats.org/officeDocument/2006/relationships/image" Target="../media/image11.png"/><Relationship Id="rId4" Type="http://schemas.openxmlformats.org/officeDocument/2006/relationships/slide" Target="/ppt/slides/slide62.xml"/><Relationship Id="rId5" Type="http://schemas.openxmlformats.org/officeDocument/2006/relationships/image" Target="../media/image5.png"/><Relationship Id="rId6" Type="http://schemas.openxmlformats.org/officeDocument/2006/relationships/hyperlink" Target="http://www.twinkl.co.uk/resources/grammar-spag/grammar/word-classes-grammar-vocabulary-grammar-and-punctuation-english-key-stage-1-year-1-year-2" TargetMode="Externa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1.xml"/><Relationship Id="rId3" Type="http://schemas.openxmlformats.org/officeDocument/2006/relationships/slide" Target="/ppt/slides/slide59.xml"/><Relationship Id="rId4" Type="http://schemas.openxmlformats.org/officeDocument/2006/relationships/image" Target="../media/image3.png"/><Relationship Id="rId5" Type="http://schemas.openxmlformats.org/officeDocument/2006/relationships/hyperlink" Target="http://www.twinkl.co.uk/resources/grammar-spag/grammar/word-classes-grammar-vocabulary-grammar-and-punctuation-english-key-stage-1-year-1-year-2" TargetMode="Externa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slide" Target="/ppt/slides/slide3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slide" Target="/ppt/slides/slide3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slide" Target="/ppt/slides/slide36.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 name="Shape 26"/>
        <p:cNvGrpSpPr/>
        <p:nvPr/>
      </p:nvGrpSpPr>
      <p:grpSpPr>
        <a:xfrm>
          <a:off x="0" y="0"/>
          <a:ext cx="0" cy="0"/>
          <a:chOff x="0" y="0"/>
          <a:chExt cx="0" cy="0"/>
        </a:xfrm>
      </p:grpSpPr>
      <p:sp>
        <p:nvSpPr>
          <p:cNvPr id="27" name="Google Shape;27;p1"/>
          <p:cNvSpPr/>
          <p:nvPr/>
        </p:nvSpPr>
        <p:spPr>
          <a:xfrm>
            <a:off x="1355201" y="946500"/>
            <a:ext cx="6251400" cy="34164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n-US" sz="5400" u="none" cap="none" strike="noStrike">
                <a:solidFill>
                  <a:schemeClr val="accent5"/>
                </a:solidFill>
                <a:latin typeface="Arial"/>
                <a:ea typeface="Arial"/>
                <a:cs typeface="Arial"/>
                <a:sym typeface="Arial"/>
              </a:rPr>
              <a:t>Simple past</a:t>
            </a:r>
            <a:r>
              <a:rPr b="1" i="0" lang="en-US" sz="5400" u="none" cap="none" strike="noStrike">
                <a:solidFill>
                  <a:schemeClr val="lt1"/>
                </a:solidFill>
                <a:latin typeface="Arial"/>
                <a:ea typeface="Arial"/>
                <a:cs typeface="Arial"/>
                <a:sym typeface="Arial"/>
              </a:rPr>
              <a:t> </a:t>
            </a:r>
            <a:endParaRPr/>
          </a:p>
          <a:p>
            <a:pPr indent="0" lvl="0" marL="0" marR="0" rtl="0" algn="ctr">
              <a:spcBef>
                <a:spcPts val="0"/>
              </a:spcBef>
              <a:spcAft>
                <a:spcPts val="0"/>
              </a:spcAft>
              <a:buNone/>
            </a:pPr>
            <a:r>
              <a:rPr b="1" i="0" lang="en-US" sz="5400" u="none" cap="none" strike="noStrike">
                <a:solidFill>
                  <a:schemeClr val="lt1"/>
                </a:solidFill>
                <a:latin typeface="Arial"/>
                <a:ea typeface="Arial"/>
                <a:cs typeface="Arial"/>
                <a:sym typeface="Arial"/>
              </a:rPr>
              <a:t> </a:t>
            </a:r>
            <a:r>
              <a:rPr b="1" i="0" lang="en-US" sz="5400" u="none" cap="none" strike="noStrike">
                <a:solidFill>
                  <a:schemeClr val="accent4"/>
                </a:solidFill>
                <a:latin typeface="Arial"/>
                <a:ea typeface="Arial"/>
                <a:cs typeface="Arial"/>
                <a:sym typeface="Arial"/>
              </a:rPr>
              <a:t>Past</a:t>
            </a:r>
            <a:r>
              <a:rPr b="1" lang="en-US" sz="5400">
                <a:solidFill>
                  <a:schemeClr val="accent4"/>
                </a:solidFill>
              </a:rPr>
              <a:t> </a:t>
            </a:r>
            <a:r>
              <a:rPr b="1" i="0" lang="en-US" sz="5400" u="none" cap="none" strike="noStrike">
                <a:solidFill>
                  <a:schemeClr val="accent4"/>
                </a:solidFill>
                <a:latin typeface="Arial"/>
                <a:ea typeface="Arial"/>
                <a:cs typeface="Arial"/>
                <a:sym typeface="Arial"/>
              </a:rPr>
              <a:t>progressive</a:t>
            </a:r>
            <a:r>
              <a:rPr b="1" i="0" lang="en-US" sz="5400" u="none" cap="none" strike="noStrike">
                <a:solidFill>
                  <a:schemeClr val="lt1"/>
                </a:solidFill>
                <a:latin typeface="Arial"/>
                <a:ea typeface="Arial"/>
                <a:cs typeface="Arial"/>
                <a:sym typeface="Arial"/>
              </a:rPr>
              <a:t> </a:t>
            </a:r>
            <a:endParaRPr/>
          </a:p>
          <a:p>
            <a:pPr indent="0" lvl="0" marL="0" marR="0" rtl="0" algn="ctr">
              <a:spcBef>
                <a:spcPts val="0"/>
              </a:spcBef>
              <a:spcAft>
                <a:spcPts val="0"/>
              </a:spcAft>
              <a:buNone/>
            </a:pPr>
            <a:r>
              <a:rPr b="1" i="0" lang="en-US" sz="5400" u="none" cap="none" strike="noStrike">
                <a:solidFill>
                  <a:schemeClr val="accent2"/>
                </a:solidFill>
                <a:latin typeface="Arial"/>
                <a:ea typeface="Arial"/>
                <a:cs typeface="Arial"/>
                <a:sym typeface="Arial"/>
              </a:rPr>
              <a:t>Present perfect</a:t>
            </a:r>
            <a:r>
              <a:rPr b="1" i="0" lang="en-US" sz="5400" u="none" cap="none" strike="noStrike">
                <a:solidFill>
                  <a:schemeClr val="lt1"/>
                </a:solidFill>
                <a:latin typeface="Arial"/>
                <a:ea typeface="Arial"/>
                <a:cs typeface="Arial"/>
                <a:sym typeface="Arial"/>
              </a:rPr>
              <a:t> </a:t>
            </a:r>
            <a:endParaRPr/>
          </a:p>
          <a:p>
            <a:pPr indent="0" lvl="0" marL="0" marR="0" rtl="0" algn="ctr">
              <a:spcBef>
                <a:spcPts val="0"/>
              </a:spcBef>
              <a:spcAft>
                <a:spcPts val="0"/>
              </a:spcAft>
              <a:buNone/>
            </a:pPr>
            <a:r>
              <a:rPr b="1" i="0" lang="en-US" sz="5400" u="none" cap="none" strike="noStrike">
                <a:solidFill>
                  <a:schemeClr val="accent6"/>
                </a:solidFill>
                <a:latin typeface="Arial"/>
                <a:ea typeface="Arial"/>
                <a:cs typeface="Arial"/>
                <a:sym typeface="Arial"/>
              </a:rPr>
              <a:t>Past Perfect</a:t>
            </a:r>
            <a:r>
              <a:rPr b="1" i="0" lang="en-US" sz="5400" u="none" cap="none" strike="noStrike">
                <a:solidFill>
                  <a:schemeClr val="lt1"/>
                </a:solidFill>
                <a:latin typeface="Arial"/>
                <a:ea typeface="Arial"/>
                <a:cs typeface="Arial"/>
                <a:sym typeface="Arial"/>
              </a:rPr>
              <a:t>  </a:t>
            </a:r>
            <a:endParaRPr b="1" i="0" sz="5400" u="none" cap="none" strike="noStrike">
              <a:solidFill>
                <a:schemeClr val="lt1"/>
              </a:solidFill>
              <a:latin typeface="Arial"/>
              <a:ea typeface="Arial"/>
              <a:cs typeface="Arial"/>
              <a:sym typeface="Arial"/>
            </a:endParaRPr>
          </a:p>
        </p:txBody>
      </p:sp>
      <p:sp>
        <p:nvSpPr>
          <p:cNvPr id="28" name="Google Shape;28;p1"/>
          <p:cNvSpPr/>
          <p:nvPr/>
        </p:nvSpPr>
        <p:spPr>
          <a:xfrm>
            <a:off x="0" y="5838092"/>
            <a:ext cx="9144000" cy="1019908"/>
          </a:xfrm>
          <a:prstGeom prst="rect">
            <a:avLst/>
          </a:prstGeom>
          <a:solidFill>
            <a:srgbClr val="18A0D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7"/>
          <p:cNvSpPr/>
          <p:nvPr>
            <p:ph type="title"/>
          </p:nvPr>
        </p:nvSpPr>
        <p:spPr>
          <a:xfrm>
            <a:off x="457197" y="1063869"/>
            <a:ext cx="8220075" cy="2373923"/>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l">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1. This time last Friday, I was flying to London. 	</a:t>
            </a:r>
            <a:endParaRPr sz="3600">
              <a:solidFill>
                <a:srgbClr val="FFC000"/>
              </a:solidFill>
              <a:latin typeface="Arial"/>
              <a:ea typeface="Arial"/>
              <a:cs typeface="Arial"/>
              <a:sym typeface="Arial"/>
            </a:endParaRPr>
          </a:p>
        </p:txBody>
      </p:sp>
      <p:sp>
        <p:nvSpPr>
          <p:cNvPr id="109" name="Google Shape;109;p7"/>
          <p:cNvSpPr/>
          <p:nvPr/>
        </p:nvSpPr>
        <p:spPr>
          <a:xfrm>
            <a:off x="847600" y="3576291"/>
            <a:ext cx="7632700" cy="1049106"/>
          </a:xfrm>
          <a:prstGeom prst="rect">
            <a:avLst/>
          </a:prstGeom>
          <a:noFill/>
          <a:ln cap="flat" cmpd="sng" w="12700">
            <a:solidFill>
              <a:srgbClr val="FFC000"/>
            </a:solidFill>
            <a:prstDash val="solid"/>
            <a:miter lim="800000"/>
            <a:headEnd len="sm" w="sm" type="none"/>
            <a:tailEnd len="sm" w="sm" type="none"/>
          </a:ln>
        </p:spPr>
        <p:txBody>
          <a:bodyPr anchorCtr="0" anchor="ctr" bIns="108000" lIns="108000" spcFirstLastPara="1" rIns="108000" wrap="square" tIns="108000">
            <a:sp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a:p>
            <a:pPr indent="0" lvl="0" marL="0" marR="0" rtl="0" algn="ctr">
              <a:spcBef>
                <a:spcPts val="0"/>
              </a:spcBef>
              <a:spcAft>
                <a:spcPts val="0"/>
              </a:spcAft>
              <a:buClr>
                <a:schemeClr val="dk1"/>
              </a:buClr>
              <a:buSzPts val="1800"/>
              <a:buFont typeface="Arial"/>
              <a:buNone/>
            </a:pPr>
            <a:r>
              <a:rPr lang="en-US" sz="1800">
                <a:solidFill>
                  <a:schemeClr val="dk1"/>
                </a:solidFill>
                <a:latin typeface="Arial"/>
                <a:ea typeface="Arial"/>
                <a:cs typeface="Arial"/>
                <a:sym typeface="Arial"/>
              </a:rPr>
              <a:t>Use:  an action that was in progress at a definite time in the past.</a:t>
            </a:r>
            <a:endParaRPr sz="1800">
              <a:solidFill>
                <a:schemeClr val="dk1"/>
              </a:solidFill>
              <a:latin typeface="Arial"/>
              <a:ea typeface="Arial"/>
              <a:cs typeface="Arial"/>
              <a:sym typeface="Arial"/>
            </a:endParaRPr>
          </a:p>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110" name="Google Shape;110;p7"/>
          <p:cNvSpPr/>
          <p:nvPr/>
        </p:nvSpPr>
        <p:spPr>
          <a:xfrm>
            <a:off x="729762" y="5152292"/>
            <a:ext cx="7710853" cy="861646"/>
          </a:xfrm>
          <a:prstGeom prst="rect">
            <a:avLst/>
          </a:prstGeom>
          <a:solidFill>
            <a:schemeClr val="accent4"/>
          </a:solidFill>
          <a:ln cap="flat" cmpd="sng" w="12700">
            <a:solidFill>
              <a:srgbClr val="587E3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Time expression: This time last year, etc </a:t>
            </a:r>
            <a:endParaRPr sz="1800">
              <a:solidFill>
                <a:schemeClr val="lt1"/>
              </a:solidFill>
              <a:latin typeface="Arial"/>
              <a:ea typeface="Arial"/>
              <a:cs typeface="Arial"/>
              <a:sym typeface="Arial"/>
            </a:endParaRPr>
          </a:p>
        </p:txBody>
      </p:sp>
      <p:sp>
        <p:nvSpPr>
          <p:cNvPr id="111" name="Google Shape;111;p7">
            <a:hlinkClick action="ppaction://hlinksldjump" r:id="rId3"/>
          </p:cNvPr>
          <p:cNvSpPr/>
          <p:nvPr/>
        </p:nvSpPr>
        <p:spPr>
          <a:xfrm>
            <a:off x="750884" y="568761"/>
            <a:ext cx="1878510" cy="495108"/>
          </a:xfrm>
          <a:prstGeom prst="rect">
            <a:avLst/>
          </a:prstGeom>
          <a:solidFill>
            <a:schemeClr val="accent4"/>
          </a:solidFill>
          <a:ln cap="flat" cmpd="sng" w="12700">
            <a:solidFill>
              <a:srgbClr val="587E30"/>
            </a:solidFill>
            <a:prstDash val="solid"/>
            <a:miter lim="800000"/>
            <a:headEnd len="sm" w="sm" type="none"/>
            <a:tailEnd len="sm" w="sm" type="none"/>
          </a:ln>
        </p:spPr>
        <p:txBody>
          <a:bodyPr anchorCtr="0" anchor="ctr" bIns="108000" lIns="108000" spcFirstLastPara="1" rIns="108000" wrap="square" tIns="108000">
            <a:sp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Past Progressive </a:t>
            </a:r>
            <a:endParaRPr sz="1800">
              <a:solidFill>
                <a:schemeClr val="lt1"/>
              </a:solidFill>
              <a:latin typeface="Arial"/>
              <a:ea typeface="Arial"/>
              <a:cs typeface="Arial"/>
              <a:sym typeface="Arial"/>
            </a:endParaRPr>
          </a:p>
        </p:txBody>
      </p:sp>
      <p:sp>
        <p:nvSpPr>
          <p:cNvPr id="112" name="Google Shape;112;p7"/>
          <p:cNvSpPr/>
          <p:nvPr/>
        </p:nvSpPr>
        <p:spPr>
          <a:xfrm>
            <a:off x="8634046" y="6623222"/>
            <a:ext cx="509954" cy="234778"/>
          </a:xfrm>
          <a:prstGeom prst="rect">
            <a:avLst/>
          </a:prstGeom>
          <a:solidFill>
            <a:srgbClr val="E5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1"/>
                                        </p:tgtEl>
                                        <p:attrNameLst>
                                          <p:attrName>style.visibility</p:attrName>
                                        </p:attrNameLst>
                                      </p:cBhvr>
                                      <p:to>
                                        <p:strVal val="visible"/>
                                      </p:to>
                                    </p:set>
                                    <p:animEffect filter="fade" transition="in">
                                      <p:cBhvr>
                                        <p:cTn dur="1000"/>
                                        <p:tgtEl>
                                          <p:spTgt spid="11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9"/>
                                        </p:tgtEl>
                                        <p:attrNameLst>
                                          <p:attrName>style.visibility</p:attrName>
                                        </p:attrNameLst>
                                      </p:cBhvr>
                                      <p:to>
                                        <p:strVal val="visible"/>
                                      </p:to>
                                    </p:set>
                                    <p:animEffect filter="fade" transition="in">
                                      <p:cBhvr>
                                        <p:cTn dur="1000"/>
                                        <p:tgtEl>
                                          <p:spTgt spid="10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10"/>
                                        </p:tgtEl>
                                        <p:attrNameLst>
                                          <p:attrName>style.visibility</p:attrName>
                                        </p:attrNameLst>
                                      </p:cBhvr>
                                      <p:to>
                                        <p:strVal val="visible"/>
                                      </p:to>
                                    </p:set>
                                    <p:anim calcmode="lin" valueType="num">
                                      <p:cBhvr additive="base">
                                        <p:cTn dur="500"/>
                                        <p:tgtEl>
                                          <p:spTgt spid="110"/>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8"/>
          <p:cNvSpPr/>
          <p:nvPr>
            <p:ph type="title"/>
          </p:nvPr>
        </p:nvSpPr>
        <p:spPr>
          <a:xfrm>
            <a:off x="457197" y="1063869"/>
            <a:ext cx="8220075" cy="2373923"/>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l">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2. While Helen was cooking, Alex was studying. 	</a:t>
            </a:r>
            <a:endParaRPr sz="3600">
              <a:solidFill>
                <a:srgbClr val="FFC000"/>
              </a:solidFill>
              <a:latin typeface="Arial"/>
              <a:ea typeface="Arial"/>
              <a:cs typeface="Arial"/>
              <a:sym typeface="Arial"/>
            </a:endParaRPr>
          </a:p>
        </p:txBody>
      </p:sp>
      <p:sp>
        <p:nvSpPr>
          <p:cNvPr id="118" name="Google Shape;118;p8"/>
          <p:cNvSpPr/>
          <p:nvPr/>
        </p:nvSpPr>
        <p:spPr>
          <a:xfrm>
            <a:off x="847600" y="3576291"/>
            <a:ext cx="7632700" cy="1049106"/>
          </a:xfrm>
          <a:prstGeom prst="rect">
            <a:avLst/>
          </a:prstGeom>
          <a:noFill/>
          <a:ln cap="flat" cmpd="sng" w="12700">
            <a:solidFill>
              <a:srgbClr val="FFC000"/>
            </a:solidFill>
            <a:prstDash val="solid"/>
            <a:miter lim="800000"/>
            <a:headEnd len="sm" w="sm" type="none"/>
            <a:tailEnd len="sm" w="sm" type="none"/>
          </a:ln>
        </p:spPr>
        <p:txBody>
          <a:bodyPr anchorCtr="0" anchor="ctr" bIns="108000" lIns="108000" spcFirstLastPara="1" rIns="108000" wrap="square" tIns="108000">
            <a:sp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a:p>
            <a:pPr indent="0" lvl="0" marL="0" marR="0" rtl="0" algn="ctr">
              <a:spcBef>
                <a:spcPts val="0"/>
              </a:spcBef>
              <a:spcAft>
                <a:spcPts val="0"/>
              </a:spcAft>
              <a:buClr>
                <a:schemeClr val="dk1"/>
              </a:buClr>
              <a:buSzPts val="1800"/>
              <a:buFont typeface="Arial"/>
              <a:buNone/>
            </a:pPr>
            <a:r>
              <a:rPr lang="en-US" sz="1800">
                <a:solidFill>
                  <a:schemeClr val="dk1"/>
                </a:solidFill>
                <a:latin typeface="Arial"/>
                <a:ea typeface="Arial"/>
                <a:cs typeface="Arial"/>
                <a:sym typeface="Arial"/>
              </a:rPr>
              <a:t>Use:  actions happening at the same time in the past.</a:t>
            </a:r>
            <a:endParaRPr sz="1800">
              <a:solidFill>
                <a:schemeClr val="dk1"/>
              </a:solidFill>
              <a:latin typeface="Arial"/>
              <a:ea typeface="Arial"/>
              <a:cs typeface="Arial"/>
              <a:sym typeface="Arial"/>
            </a:endParaRPr>
          </a:p>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119" name="Google Shape;119;p8"/>
          <p:cNvSpPr/>
          <p:nvPr/>
        </p:nvSpPr>
        <p:spPr>
          <a:xfrm>
            <a:off x="729762" y="5152292"/>
            <a:ext cx="7710853" cy="861646"/>
          </a:xfrm>
          <a:prstGeom prst="rect">
            <a:avLst/>
          </a:prstGeom>
          <a:solidFill>
            <a:schemeClr val="accent4"/>
          </a:solidFill>
          <a:ln cap="flat" cmpd="sng" w="12700">
            <a:solidFill>
              <a:srgbClr val="587E3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Time expression: while</a:t>
            </a:r>
            <a:endParaRPr sz="1800">
              <a:solidFill>
                <a:schemeClr val="lt1"/>
              </a:solidFill>
              <a:latin typeface="Arial"/>
              <a:ea typeface="Arial"/>
              <a:cs typeface="Arial"/>
              <a:sym typeface="Arial"/>
            </a:endParaRPr>
          </a:p>
        </p:txBody>
      </p:sp>
      <p:sp>
        <p:nvSpPr>
          <p:cNvPr id="120" name="Google Shape;120;p8">
            <a:hlinkClick action="ppaction://hlinksldjump" r:id="rId3"/>
          </p:cNvPr>
          <p:cNvSpPr/>
          <p:nvPr/>
        </p:nvSpPr>
        <p:spPr>
          <a:xfrm>
            <a:off x="750884" y="568761"/>
            <a:ext cx="1878510" cy="495108"/>
          </a:xfrm>
          <a:prstGeom prst="rect">
            <a:avLst/>
          </a:prstGeom>
          <a:solidFill>
            <a:schemeClr val="accent4"/>
          </a:solidFill>
          <a:ln cap="flat" cmpd="sng" w="12700">
            <a:solidFill>
              <a:srgbClr val="587E30"/>
            </a:solidFill>
            <a:prstDash val="solid"/>
            <a:miter lim="800000"/>
            <a:headEnd len="sm" w="sm" type="none"/>
            <a:tailEnd len="sm" w="sm" type="none"/>
          </a:ln>
        </p:spPr>
        <p:txBody>
          <a:bodyPr anchorCtr="0" anchor="ctr" bIns="108000" lIns="108000" spcFirstLastPara="1" rIns="108000" wrap="square" tIns="108000">
            <a:sp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Past Progressive </a:t>
            </a:r>
            <a:endParaRPr sz="1800">
              <a:solidFill>
                <a:schemeClr val="lt1"/>
              </a:solidFill>
              <a:latin typeface="Arial"/>
              <a:ea typeface="Arial"/>
              <a:cs typeface="Arial"/>
              <a:sym typeface="Arial"/>
            </a:endParaRPr>
          </a:p>
        </p:txBody>
      </p:sp>
      <p:sp>
        <p:nvSpPr>
          <p:cNvPr id="121" name="Google Shape;121;p8"/>
          <p:cNvSpPr/>
          <p:nvPr/>
        </p:nvSpPr>
        <p:spPr>
          <a:xfrm>
            <a:off x="8634046" y="6623222"/>
            <a:ext cx="509954" cy="234778"/>
          </a:xfrm>
          <a:prstGeom prst="rect">
            <a:avLst/>
          </a:prstGeom>
          <a:solidFill>
            <a:srgbClr val="E5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0"/>
                                        </p:tgtEl>
                                        <p:attrNameLst>
                                          <p:attrName>style.visibility</p:attrName>
                                        </p:attrNameLst>
                                      </p:cBhvr>
                                      <p:to>
                                        <p:strVal val="visible"/>
                                      </p:to>
                                    </p:set>
                                    <p:animEffect filter="fade" transition="in">
                                      <p:cBhvr>
                                        <p:cTn dur="1000"/>
                                        <p:tgtEl>
                                          <p:spTgt spid="12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18"/>
                                        </p:tgtEl>
                                        <p:attrNameLst>
                                          <p:attrName>style.visibility</p:attrName>
                                        </p:attrNameLst>
                                      </p:cBhvr>
                                      <p:to>
                                        <p:strVal val="visible"/>
                                      </p:to>
                                    </p:set>
                                    <p:anim calcmode="lin" valueType="num">
                                      <p:cBhvr additive="base">
                                        <p:cTn dur="500"/>
                                        <p:tgtEl>
                                          <p:spTgt spid="118"/>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9"/>
                                        </p:tgtEl>
                                        <p:attrNameLst>
                                          <p:attrName>style.visibility</p:attrName>
                                        </p:attrNameLst>
                                      </p:cBhvr>
                                      <p:to>
                                        <p:strVal val="visible"/>
                                      </p:to>
                                    </p:set>
                                    <p:animEffect filter="fade" transition="in">
                                      <p:cBhvr>
                                        <p:cTn dur="1000"/>
                                        <p:tgtEl>
                                          <p:spTgt spid="11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9"/>
          <p:cNvSpPr/>
          <p:nvPr>
            <p:ph type="title"/>
          </p:nvPr>
        </p:nvSpPr>
        <p:spPr>
          <a:xfrm>
            <a:off x="457197" y="1063869"/>
            <a:ext cx="8220075" cy="2373923"/>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l">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3. She was having dinner when the lights went out. 	</a:t>
            </a:r>
            <a:endParaRPr sz="3600">
              <a:solidFill>
                <a:srgbClr val="FFC000"/>
              </a:solidFill>
              <a:latin typeface="Arial"/>
              <a:ea typeface="Arial"/>
              <a:cs typeface="Arial"/>
              <a:sym typeface="Arial"/>
            </a:endParaRPr>
          </a:p>
        </p:txBody>
      </p:sp>
      <p:sp>
        <p:nvSpPr>
          <p:cNvPr id="127" name="Google Shape;127;p9"/>
          <p:cNvSpPr/>
          <p:nvPr/>
        </p:nvSpPr>
        <p:spPr>
          <a:xfrm>
            <a:off x="847600" y="3299292"/>
            <a:ext cx="7632700" cy="1603104"/>
          </a:xfrm>
          <a:prstGeom prst="rect">
            <a:avLst/>
          </a:prstGeom>
          <a:noFill/>
          <a:ln cap="flat" cmpd="sng" w="12700">
            <a:solidFill>
              <a:srgbClr val="FFC000"/>
            </a:solidFill>
            <a:prstDash val="solid"/>
            <a:miter lim="800000"/>
            <a:headEnd len="sm" w="sm" type="none"/>
            <a:tailEnd len="sm" w="sm" type="none"/>
          </a:ln>
        </p:spPr>
        <p:txBody>
          <a:bodyPr anchorCtr="0" anchor="ctr" bIns="108000" lIns="108000" spcFirstLastPara="1" rIns="108000" wrap="square" tIns="108000">
            <a:sp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a:p>
            <a:pPr indent="0" lvl="0" marL="0" marR="0" rtl="0" algn="ctr">
              <a:spcBef>
                <a:spcPts val="0"/>
              </a:spcBef>
              <a:spcAft>
                <a:spcPts val="0"/>
              </a:spcAft>
              <a:buClr>
                <a:schemeClr val="dk1"/>
              </a:buClr>
              <a:buSzPts val="1800"/>
              <a:buFont typeface="Arial"/>
              <a:buNone/>
            </a:pPr>
            <a:r>
              <a:rPr lang="en-US" sz="1800">
                <a:solidFill>
                  <a:schemeClr val="dk1"/>
                </a:solidFill>
                <a:latin typeface="Arial"/>
                <a:ea typeface="Arial"/>
                <a:cs typeface="Arial"/>
                <a:sym typeface="Arial"/>
              </a:rPr>
              <a:t>Use:   a lengthy action that was in progress when a shorter or sudden one interrupted it. The longer action is in the Past Progressive and the shorter one is in the Past Simple (usually introduced by when).</a:t>
            </a:r>
            <a:endParaRPr sz="1800">
              <a:solidFill>
                <a:schemeClr val="dk1"/>
              </a:solidFill>
              <a:latin typeface="Arial"/>
              <a:ea typeface="Arial"/>
              <a:cs typeface="Arial"/>
              <a:sym typeface="Arial"/>
            </a:endParaRPr>
          </a:p>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128" name="Google Shape;128;p9"/>
          <p:cNvSpPr/>
          <p:nvPr/>
        </p:nvSpPr>
        <p:spPr>
          <a:xfrm>
            <a:off x="729762" y="5152292"/>
            <a:ext cx="7710853" cy="861646"/>
          </a:xfrm>
          <a:prstGeom prst="rect">
            <a:avLst/>
          </a:prstGeom>
          <a:solidFill>
            <a:schemeClr val="accent4"/>
          </a:solidFill>
          <a:ln cap="flat" cmpd="sng" w="12700">
            <a:solidFill>
              <a:srgbClr val="587E3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Time expression: when</a:t>
            </a:r>
            <a:endParaRPr sz="1800">
              <a:solidFill>
                <a:schemeClr val="lt1"/>
              </a:solidFill>
              <a:latin typeface="Arial"/>
              <a:ea typeface="Arial"/>
              <a:cs typeface="Arial"/>
              <a:sym typeface="Arial"/>
            </a:endParaRPr>
          </a:p>
        </p:txBody>
      </p:sp>
      <p:sp>
        <p:nvSpPr>
          <p:cNvPr id="129" name="Google Shape;129;p9">
            <a:hlinkClick action="ppaction://hlinksldjump" r:id="rId3"/>
          </p:cNvPr>
          <p:cNvSpPr/>
          <p:nvPr/>
        </p:nvSpPr>
        <p:spPr>
          <a:xfrm>
            <a:off x="750884" y="568761"/>
            <a:ext cx="1878510" cy="495108"/>
          </a:xfrm>
          <a:prstGeom prst="rect">
            <a:avLst/>
          </a:prstGeom>
          <a:solidFill>
            <a:schemeClr val="accent4"/>
          </a:solidFill>
          <a:ln cap="flat" cmpd="sng" w="12700">
            <a:solidFill>
              <a:srgbClr val="587E30"/>
            </a:solidFill>
            <a:prstDash val="solid"/>
            <a:miter lim="800000"/>
            <a:headEnd len="sm" w="sm" type="none"/>
            <a:tailEnd len="sm" w="sm" type="none"/>
          </a:ln>
        </p:spPr>
        <p:txBody>
          <a:bodyPr anchorCtr="0" anchor="ctr" bIns="108000" lIns="108000" spcFirstLastPara="1" rIns="108000" wrap="square" tIns="108000">
            <a:sp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Past Progressive </a:t>
            </a:r>
            <a:endParaRPr sz="1800">
              <a:solidFill>
                <a:schemeClr val="lt1"/>
              </a:solidFill>
              <a:latin typeface="Arial"/>
              <a:ea typeface="Arial"/>
              <a:cs typeface="Arial"/>
              <a:sym typeface="Arial"/>
            </a:endParaRPr>
          </a:p>
        </p:txBody>
      </p:sp>
      <p:sp>
        <p:nvSpPr>
          <p:cNvPr id="130" name="Google Shape;130;p9"/>
          <p:cNvSpPr/>
          <p:nvPr/>
        </p:nvSpPr>
        <p:spPr>
          <a:xfrm>
            <a:off x="8634046" y="6623222"/>
            <a:ext cx="509954" cy="234778"/>
          </a:xfrm>
          <a:prstGeom prst="rect">
            <a:avLst/>
          </a:prstGeom>
          <a:solidFill>
            <a:srgbClr val="E5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29"/>
                                        </p:tgtEl>
                                        <p:attrNameLst>
                                          <p:attrName>style.visibility</p:attrName>
                                        </p:attrNameLst>
                                      </p:cBhvr>
                                      <p:to>
                                        <p:strVal val="visible"/>
                                      </p:to>
                                    </p:set>
                                    <p:anim calcmode="lin" valueType="num">
                                      <p:cBhvr additive="base">
                                        <p:cTn dur="500"/>
                                        <p:tgtEl>
                                          <p:spTgt spid="129"/>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27"/>
                                        </p:tgtEl>
                                        <p:attrNameLst>
                                          <p:attrName>style.visibility</p:attrName>
                                        </p:attrNameLst>
                                      </p:cBhvr>
                                      <p:to>
                                        <p:strVal val="visible"/>
                                      </p:to>
                                    </p:set>
                                    <p:anim calcmode="lin" valueType="num">
                                      <p:cBhvr additive="base">
                                        <p:cTn dur="500"/>
                                        <p:tgtEl>
                                          <p:spTgt spid="127"/>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28"/>
                                        </p:tgtEl>
                                        <p:attrNameLst>
                                          <p:attrName>style.visibility</p:attrName>
                                        </p:attrNameLst>
                                      </p:cBhvr>
                                      <p:to>
                                        <p:strVal val="visible"/>
                                      </p:to>
                                    </p:set>
                                    <p:anim calcmode="lin" valueType="num">
                                      <p:cBhvr additive="base">
                                        <p:cTn dur="500"/>
                                        <p:tgtEl>
                                          <p:spTgt spid="128"/>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10"/>
          <p:cNvSpPr/>
          <p:nvPr>
            <p:ph type="title"/>
          </p:nvPr>
        </p:nvSpPr>
        <p:spPr>
          <a:xfrm>
            <a:off x="457197" y="1063869"/>
            <a:ext cx="8220075" cy="2373923"/>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l">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4. He was writing a book in those days. 	</a:t>
            </a:r>
            <a:endParaRPr sz="3600">
              <a:solidFill>
                <a:srgbClr val="FFC000"/>
              </a:solidFill>
              <a:latin typeface="Arial"/>
              <a:ea typeface="Arial"/>
              <a:cs typeface="Arial"/>
              <a:sym typeface="Arial"/>
            </a:endParaRPr>
          </a:p>
        </p:txBody>
      </p:sp>
      <p:sp>
        <p:nvSpPr>
          <p:cNvPr id="136" name="Google Shape;136;p10"/>
          <p:cNvSpPr/>
          <p:nvPr/>
        </p:nvSpPr>
        <p:spPr>
          <a:xfrm>
            <a:off x="847600" y="3714790"/>
            <a:ext cx="7632700" cy="772107"/>
          </a:xfrm>
          <a:prstGeom prst="rect">
            <a:avLst/>
          </a:prstGeom>
          <a:noFill/>
          <a:ln cap="flat" cmpd="sng" w="12700">
            <a:solidFill>
              <a:srgbClr val="FFC000"/>
            </a:solidFill>
            <a:prstDash val="solid"/>
            <a:miter lim="800000"/>
            <a:headEnd len="sm" w="sm" type="none"/>
            <a:tailEnd len="sm" w="sm" type="none"/>
          </a:ln>
        </p:spPr>
        <p:txBody>
          <a:bodyPr anchorCtr="0" anchor="ctr" bIns="108000" lIns="108000" spcFirstLastPara="1" rIns="108000" wrap="square" tIns="108000">
            <a:sp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a:p>
            <a:pPr indent="0" lvl="0" marL="0" marR="0" rtl="0" algn="ctr">
              <a:spcBef>
                <a:spcPts val="0"/>
              </a:spcBef>
              <a:spcAft>
                <a:spcPts val="0"/>
              </a:spcAft>
              <a:buClr>
                <a:schemeClr val="dk1"/>
              </a:buClr>
              <a:buSzPts val="1800"/>
              <a:buFont typeface="Arial"/>
              <a:buNone/>
            </a:pPr>
            <a:r>
              <a:rPr lang="en-US" sz="1800">
                <a:solidFill>
                  <a:schemeClr val="dk1"/>
                </a:solidFill>
                <a:latin typeface="Arial"/>
                <a:ea typeface="Arial"/>
                <a:cs typeface="Arial"/>
                <a:sym typeface="Arial"/>
              </a:rPr>
              <a:t>Use:   temporary past states or actions.</a:t>
            </a:r>
            <a:endParaRPr sz="1800">
              <a:solidFill>
                <a:schemeClr val="dk1"/>
              </a:solidFill>
              <a:latin typeface="Arial"/>
              <a:ea typeface="Arial"/>
              <a:cs typeface="Arial"/>
              <a:sym typeface="Arial"/>
            </a:endParaRPr>
          </a:p>
        </p:txBody>
      </p:sp>
      <p:sp>
        <p:nvSpPr>
          <p:cNvPr id="137" name="Google Shape;137;p10"/>
          <p:cNvSpPr/>
          <p:nvPr/>
        </p:nvSpPr>
        <p:spPr>
          <a:xfrm>
            <a:off x="729762" y="5152292"/>
            <a:ext cx="7710853" cy="861646"/>
          </a:xfrm>
          <a:prstGeom prst="rect">
            <a:avLst/>
          </a:prstGeom>
          <a:solidFill>
            <a:schemeClr val="accent4"/>
          </a:solidFill>
          <a:ln cap="flat" cmpd="sng" w="12700">
            <a:solidFill>
              <a:srgbClr val="587E3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Time expression: </a:t>
            </a:r>
            <a:r>
              <a:rPr lang="en-US" sz="1800">
                <a:solidFill>
                  <a:schemeClr val="lt1"/>
                </a:solidFill>
              </a:rPr>
              <a:t>no time expression</a:t>
            </a:r>
            <a:endParaRPr sz="1800">
              <a:solidFill>
                <a:schemeClr val="lt1"/>
              </a:solidFill>
              <a:latin typeface="Arial"/>
              <a:ea typeface="Arial"/>
              <a:cs typeface="Arial"/>
              <a:sym typeface="Arial"/>
            </a:endParaRPr>
          </a:p>
        </p:txBody>
      </p:sp>
      <p:sp>
        <p:nvSpPr>
          <p:cNvPr id="138" name="Google Shape;138;p10">
            <a:hlinkClick action="ppaction://hlinksldjump" r:id="rId3"/>
          </p:cNvPr>
          <p:cNvSpPr/>
          <p:nvPr/>
        </p:nvSpPr>
        <p:spPr>
          <a:xfrm>
            <a:off x="750884" y="568761"/>
            <a:ext cx="1878510" cy="495108"/>
          </a:xfrm>
          <a:prstGeom prst="rect">
            <a:avLst/>
          </a:prstGeom>
          <a:solidFill>
            <a:schemeClr val="accent4"/>
          </a:solidFill>
          <a:ln cap="flat" cmpd="sng" w="12700">
            <a:solidFill>
              <a:srgbClr val="587E30"/>
            </a:solidFill>
            <a:prstDash val="solid"/>
            <a:miter lim="800000"/>
            <a:headEnd len="sm" w="sm" type="none"/>
            <a:tailEnd len="sm" w="sm" type="none"/>
          </a:ln>
        </p:spPr>
        <p:txBody>
          <a:bodyPr anchorCtr="0" anchor="ctr" bIns="108000" lIns="108000" spcFirstLastPara="1" rIns="108000" wrap="square" tIns="108000">
            <a:sp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Past Progressive </a:t>
            </a:r>
            <a:endParaRPr sz="1800">
              <a:solidFill>
                <a:schemeClr val="lt1"/>
              </a:solidFill>
              <a:latin typeface="Arial"/>
              <a:ea typeface="Arial"/>
              <a:cs typeface="Arial"/>
              <a:sym typeface="Arial"/>
            </a:endParaRPr>
          </a:p>
        </p:txBody>
      </p:sp>
      <p:sp>
        <p:nvSpPr>
          <p:cNvPr id="139" name="Google Shape;139;p10"/>
          <p:cNvSpPr/>
          <p:nvPr/>
        </p:nvSpPr>
        <p:spPr>
          <a:xfrm>
            <a:off x="8634046" y="6623222"/>
            <a:ext cx="509954" cy="234778"/>
          </a:xfrm>
          <a:prstGeom prst="rect">
            <a:avLst/>
          </a:prstGeom>
          <a:solidFill>
            <a:srgbClr val="E5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38"/>
                                        </p:tgtEl>
                                        <p:attrNameLst>
                                          <p:attrName>style.visibility</p:attrName>
                                        </p:attrNameLst>
                                      </p:cBhvr>
                                      <p:to>
                                        <p:strVal val="visible"/>
                                      </p:to>
                                    </p:set>
                                    <p:animEffect filter="fade" transition="in">
                                      <p:cBhvr>
                                        <p:cTn dur="500"/>
                                        <p:tgtEl>
                                          <p:spTgt spid="13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11"/>
          <p:cNvSpPr/>
          <p:nvPr>
            <p:ph type="title"/>
          </p:nvPr>
        </p:nvSpPr>
        <p:spPr>
          <a:xfrm>
            <a:off x="457197" y="1063869"/>
            <a:ext cx="8220075" cy="2373923"/>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l">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4. My brother was always getting into trouble in the past. 	</a:t>
            </a:r>
            <a:endParaRPr sz="3600">
              <a:solidFill>
                <a:srgbClr val="FFC000"/>
              </a:solidFill>
              <a:latin typeface="Arial"/>
              <a:ea typeface="Arial"/>
              <a:cs typeface="Arial"/>
              <a:sym typeface="Arial"/>
            </a:endParaRPr>
          </a:p>
        </p:txBody>
      </p:sp>
      <p:sp>
        <p:nvSpPr>
          <p:cNvPr id="145" name="Google Shape;145;p11"/>
          <p:cNvSpPr/>
          <p:nvPr/>
        </p:nvSpPr>
        <p:spPr>
          <a:xfrm>
            <a:off x="847600" y="3576291"/>
            <a:ext cx="7632700" cy="1049106"/>
          </a:xfrm>
          <a:prstGeom prst="rect">
            <a:avLst/>
          </a:prstGeom>
          <a:noFill/>
          <a:ln cap="flat" cmpd="sng" w="12700">
            <a:solidFill>
              <a:srgbClr val="FFC000"/>
            </a:solidFill>
            <a:prstDash val="solid"/>
            <a:miter lim="800000"/>
            <a:headEnd len="sm" w="sm" type="none"/>
            <a:tailEnd len="sm" w="sm" type="none"/>
          </a:ln>
        </p:spPr>
        <p:txBody>
          <a:bodyPr anchorCtr="0" anchor="ctr" bIns="108000" lIns="108000" spcFirstLastPara="1" rIns="108000" wrap="square" tIns="108000">
            <a:sp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a:p>
            <a:pPr indent="0" lvl="0" marL="0" marR="0" rtl="0" algn="ctr">
              <a:spcBef>
                <a:spcPts val="0"/>
              </a:spcBef>
              <a:spcAft>
                <a:spcPts val="0"/>
              </a:spcAft>
              <a:buClr>
                <a:schemeClr val="dk1"/>
              </a:buClr>
              <a:buSzPts val="1800"/>
              <a:buFont typeface="Arial"/>
              <a:buNone/>
            </a:pPr>
            <a:r>
              <a:rPr lang="en-US" sz="1800">
                <a:solidFill>
                  <a:schemeClr val="dk1"/>
                </a:solidFill>
                <a:latin typeface="Arial"/>
                <a:ea typeface="Arial"/>
                <a:cs typeface="Arial"/>
                <a:sym typeface="Arial"/>
              </a:rPr>
              <a:t>Use: repeated past actions or annoying past habits (with always, continually, etc.).</a:t>
            </a:r>
            <a:endParaRPr sz="1800">
              <a:solidFill>
                <a:schemeClr val="dk1"/>
              </a:solidFill>
              <a:latin typeface="Arial"/>
              <a:ea typeface="Arial"/>
              <a:cs typeface="Arial"/>
              <a:sym typeface="Arial"/>
            </a:endParaRPr>
          </a:p>
        </p:txBody>
      </p:sp>
      <p:sp>
        <p:nvSpPr>
          <p:cNvPr id="146" name="Google Shape;146;p11"/>
          <p:cNvSpPr/>
          <p:nvPr/>
        </p:nvSpPr>
        <p:spPr>
          <a:xfrm>
            <a:off x="729762" y="5152292"/>
            <a:ext cx="7710853" cy="861646"/>
          </a:xfrm>
          <a:prstGeom prst="rect">
            <a:avLst/>
          </a:prstGeom>
          <a:solidFill>
            <a:schemeClr val="accent4"/>
          </a:solidFill>
          <a:ln cap="flat" cmpd="sng" w="12700">
            <a:solidFill>
              <a:srgbClr val="587E3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Time expression: </a:t>
            </a:r>
            <a:r>
              <a:rPr lang="en-US" sz="1800">
                <a:solidFill>
                  <a:schemeClr val="lt1"/>
                </a:solidFill>
              </a:rPr>
              <a:t>always</a:t>
            </a:r>
            <a:endParaRPr sz="1800">
              <a:solidFill>
                <a:schemeClr val="lt1"/>
              </a:solidFill>
              <a:latin typeface="Arial"/>
              <a:ea typeface="Arial"/>
              <a:cs typeface="Arial"/>
              <a:sym typeface="Arial"/>
            </a:endParaRPr>
          </a:p>
        </p:txBody>
      </p:sp>
      <p:sp>
        <p:nvSpPr>
          <p:cNvPr id="147" name="Google Shape;147;p11">
            <a:hlinkClick action="ppaction://hlinksldjump" r:id="rId3"/>
          </p:cNvPr>
          <p:cNvSpPr/>
          <p:nvPr/>
        </p:nvSpPr>
        <p:spPr>
          <a:xfrm>
            <a:off x="750884" y="568761"/>
            <a:ext cx="1878510" cy="495108"/>
          </a:xfrm>
          <a:prstGeom prst="rect">
            <a:avLst/>
          </a:prstGeom>
          <a:solidFill>
            <a:schemeClr val="accent4"/>
          </a:solidFill>
          <a:ln cap="flat" cmpd="sng" w="12700">
            <a:solidFill>
              <a:srgbClr val="587E30"/>
            </a:solidFill>
            <a:prstDash val="solid"/>
            <a:miter lim="800000"/>
            <a:headEnd len="sm" w="sm" type="none"/>
            <a:tailEnd len="sm" w="sm" type="none"/>
          </a:ln>
        </p:spPr>
        <p:txBody>
          <a:bodyPr anchorCtr="0" anchor="ctr" bIns="108000" lIns="108000" spcFirstLastPara="1" rIns="108000" wrap="square" tIns="108000">
            <a:sp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Past Progressive </a:t>
            </a:r>
            <a:endParaRPr sz="1800">
              <a:solidFill>
                <a:schemeClr val="lt1"/>
              </a:solidFill>
              <a:latin typeface="Arial"/>
              <a:ea typeface="Arial"/>
              <a:cs typeface="Arial"/>
              <a:sym typeface="Arial"/>
            </a:endParaRPr>
          </a:p>
        </p:txBody>
      </p:sp>
      <p:sp>
        <p:nvSpPr>
          <p:cNvPr id="148" name="Google Shape;148;p11"/>
          <p:cNvSpPr/>
          <p:nvPr/>
        </p:nvSpPr>
        <p:spPr>
          <a:xfrm>
            <a:off x="8634046" y="6623222"/>
            <a:ext cx="509954" cy="234778"/>
          </a:xfrm>
          <a:prstGeom prst="rect">
            <a:avLst/>
          </a:prstGeom>
          <a:solidFill>
            <a:srgbClr val="E5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7"/>
                                        </p:tgtEl>
                                        <p:attrNameLst>
                                          <p:attrName>style.visibility</p:attrName>
                                        </p:attrNameLst>
                                      </p:cBhvr>
                                      <p:to>
                                        <p:strVal val="visible"/>
                                      </p:to>
                                    </p:set>
                                    <p:animEffect filter="fade" transition="in">
                                      <p:cBhvr>
                                        <p:cTn dur="1000"/>
                                        <p:tgtEl>
                                          <p:spTgt spid="14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5"/>
                                        </p:tgtEl>
                                        <p:attrNameLst>
                                          <p:attrName>style.visibility</p:attrName>
                                        </p:attrNameLst>
                                      </p:cBhvr>
                                      <p:to>
                                        <p:strVal val="visible"/>
                                      </p:to>
                                    </p:set>
                                    <p:animEffect filter="fade" transition="in">
                                      <p:cBhvr>
                                        <p:cTn dur="1000"/>
                                        <p:tgtEl>
                                          <p:spTgt spid="14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6"/>
                                        </p:tgtEl>
                                        <p:attrNameLst>
                                          <p:attrName>style.visibility</p:attrName>
                                        </p:attrNameLst>
                                      </p:cBhvr>
                                      <p:to>
                                        <p:strVal val="visible"/>
                                      </p:to>
                                    </p:set>
                                    <p:animEffect filter="fade" transition="in">
                                      <p:cBhvr>
                                        <p:cTn dur="1000"/>
                                        <p:tgtEl>
                                          <p:spTgt spid="14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g30aa0c9fcfd_0_7"/>
          <p:cNvSpPr/>
          <p:nvPr/>
        </p:nvSpPr>
        <p:spPr>
          <a:xfrm>
            <a:off x="351693" y="606670"/>
            <a:ext cx="8792400" cy="4686300"/>
          </a:xfrm>
          <a:prstGeom prst="rect">
            <a:avLst/>
          </a:prstGeom>
          <a:solidFill>
            <a:schemeClr val="lt1"/>
          </a:solidFill>
          <a:ln cap="flat" cmpd="sng" w="12700">
            <a:solidFill>
              <a:schemeClr val="accent5"/>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Arial"/>
              <a:ea typeface="Arial"/>
              <a:cs typeface="Arial"/>
              <a:sym typeface="Arial"/>
            </a:endParaRPr>
          </a:p>
        </p:txBody>
      </p:sp>
      <p:sp>
        <p:nvSpPr>
          <p:cNvPr id="154" name="Google Shape;154;g30aa0c9fcfd_0_7"/>
          <p:cNvSpPr txBox="1"/>
          <p:nvPr/>
        </p:nvSpPr>
        <p:spPr>
          <a:xfrm>
            <a:off x="527550" y="712175"/>
            <a:ext cx="7895400" cy="42483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dk1"/>
                </a:solidFill>
              </a:rPr>
              <a:t>Formative Assessment </a:t>
            </a:r>
            <a:endParaRPr b="1"/>
          </a:p>
          <a:p>
            <a:pPr indent="0" lvl="0" marL="0" marR="0" rtl="0" algn="l">
              <a:spcBef>
                <a:spcPts val="0"/>
              </a:spcBef>
              <a:spcAft>
                <a:spcPts val="0"/>
              </a:spcAft>
              <a:buNone/>
            </a:pPr>
            <a:r>
              <a:t/>
            </a:r>
            <a:endParaRPr sz="1800">
              <a:solidFill>
                <a:schemeClr val="dk1"/>
              </a:solidFill>
              <a:latin typeface="Arial"/>
              <a:ea typeface="Arial"/>
              <a:cs typeface="Arial"/>
              <a:sym typeface="Arial"/>
            </a:endParaRPr>
          </a:p>
          <a:p>
            <a:pPr indent="0" lvl="0" marL="0" marR="0" rtl="0" algn="l">
              <a:spcBef>
                <a:spcPts val="0"/>
              </a:spcBef>
              <a:spcAft>
                <a:spcPts val="0"/>
              </a:spcAft>
              <a:buNone/>
            </a:pPr>
            <a:r>
              <a:rPr b="1" lang="en-US" sz="1800">
                <a:solidFill>
                  <a:schemeClr val="dk1"/>
                </a:solidFill>
              </a:rPr>
              <a:t>Complete the sentences with the past simple or the past continuous form of the verbs in brackets. </a:t>
            </a:r>
            <a:endParaRPr b="1" sz="1800">
              <a:solidFill>
                <a:schemeClr val="dk1"/>
              </a:solidFill>
            </a:endParaRPr>
          </a:p>
          <a:p>
            <a:pPr indent="0" lvl="0" marL="0" marR="0" rtl="0" algn="l">
              <a:spcBef>
                <a:spcPts val="0"/>
              </a:spcBef>
              <a:spcAft>
                <a:spcPts val="0"/>
              </a:spcAft>
              <a:buNone/>
            </a:pPr>
            <a:r>
              <a:rPr lang="en-US" sz="1800">
                <a:solidFill>
                  <a:schemeClr val="dk1"/>
                </a:solidFill>
              </a:rPr>
              <a:t>1 I………..………… (switch off ) the computer because it…………… (make) a strange noise. </a:t>
            </a:r>
            <a:endParaRPr sz="1800">
              <a:solidFill>
                <a:schemeClr val="dk1"/>
              </a:solidFill>
            </a:endParaRPr>
          </a:p>
          <a:p>
            <a:pPr indent="0" lvl="0" marL="0" marR="0" rtl="0" algn="l">
              <a:spcBef>
                <a:spcPts val="0"/>
              </a:spcBef>
              <a:spcAft>
                <a:spcPts val="0"/>
              </a:spcAft>
              <a:buNone/>
            </a:pPr>
            <a:r>
              <a:rPr lang="en-US" sz="1800">
                <a:solidFill>
                  <a:schemeClr val="dk1"/>
                </a:solidFill>
              </a:rPr>
              <a:t>2 My dad ……………………. (listen) to classical music when I …………..(arrive) home from school. </a:t>
            </a:r>
            <a:endParaRPr sz="1800">
              <a:solidFill>
                <a:schemeClr val="dk1"/>
              </a:solidFill>
            </a:endParaRPr>
          </a:p>
          <a:p>
            <a:pPr indent="0" lvl="0" marL="0" marR="0" rtl="0" algn="l">
              <a:spcBef>
                <a:spcPts val="0"/>
              </a:spcBef>
              <a:spcAft>
                <a:spcPts val="0"/>
              </a:spcAft>
              <a:buNone/>
            </a:pPr>
            <a:r>
              <a:rPr lang="en-US" sz="1800">
                <a:solidFill>
                  <a:schemeClr val="dk1"/>
                </a:solidFill>
              </a:rPr>
              <a:t>3 We ……………. (play) video games when my mum …………… ,(say) ‘Turn the volume down!’ </a:t>
            </a:r>
            <a:endParaRPr sz="1800">
              <a:solidFill>
                <a:schemeClr val="dk1"/>
              </a:solidFill>
            </a:endParaRPr>
          </a:p>
          <a:p>
            <a:pPr indent="0" lvl="0" marL="0" marR="0" rtl="0" algn="l">
              <a:spcBef>
                <a:spcPts val="0"/>
              </a:spcBef>
              <a:spcAft>
                <a:spcPts val="0"/>
              </a:spcAft>
              <a:buNone/>
            </a:pPr>
            <a:r>
              <a:rPr lang="en-US" sz="1800">
                <a:solidFill>
                  <a:schemeClr val="dk1"/>
                </a:solidFill>
              </a:rPr>
              <a:t>4 My cousin …………….. (meet) his wife, Bianca, while he ………………….. (live) in Italy. </a:t>
            </a:r>
            <a:endParaRPr sz="1800">
              <a:solidFill>
                <a:schemeClr val="dk1"/>
              </a:solidFill>
            </a:endParaRPr>
          </a:p>
          <a:p>
            <a:pPr indent="0" lvl="0" marL="0" marR="0" rtl="0" algn="l">
              <a:spcBef>
                <a:spcPts val="0"/>
              </a:spcBef>
              <a:spcAft>
                <a:spcPts val="0"/>
              </a:spcAft>
              <a:buNone/>
            </a:pPr>
            <a:r>
              <a:rPr lang="en-US" sz="1800">
                <a:solidFill>
                  <a:schemeClr val="dk1"/>
                </a:solidFill>
              </a:rPr>
              <a:t>5 My little sister ……………..(draw) a picture while I ………………..(study) for my French exam. </a:t>
            </a:r>
            <a:endParaRPr/>
          </a:p>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55" name="Google Shape;155;g30aa0c9fcfd_0_7"/>
          <p:cNvSpPr/>
          <p:nvPr/>
        </p:nvSpPr>
        <p:spPr>
          <a:xfrm>
            <a:off x="0" y="5838092"/>
            <a:ext cx="9144000" cy="1020000"/>
          </a:xfrm>
          <a:prstGeom prst="rect">
            <a:avLst/>
          </a:prstGeom>
          <a:solidFill>
            <a:srgbClr val="18A0D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g30aa0c9fcfd_0_0"/>
          <p:cNvSpPr/>
          <p:nvPr/>
        </p:nvSpPr>
        <p:spPr>
          <a:xfrm>
            <a:off x="351693" y="606670"/>
            <a:ext cx="8792400" cy="4686300"/>
          </a:xfrm>
          <a:prstGeom prst="rect">
            <a:avLst/>
          </a:prstGeom>
          <a:solidFill>
            <a:schemeClr val="lt1"/>
          </a:solidFill>
          <a:ln cap="flat" cmpd="sng" w="12700">
            <a:solidFill>
              <a:schemeClr val="accent5"/>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Arial"/>
              <a:ea typeface="Arial"/>
              <a:cs typeface="Arial"/>
              <a:sym typeface="Arial"/>
            </a:endParaRPr>
          </a:p>
        </p:txBody>
      </p:sp>
      <p:sp>
        <p:nvSpPr>
          <p:cNvPr id="161" name="Google Shape;161;g30aa0c9fcfd_0_0"/>
          <p:cNvSpPr txBox="1"/>
          <p:nvPr/>
        </p:nvSpPr>
        <p:spPr>
          <a:xfrm>
            <a:off x="527538" y="712177"/>
            <a:ext cx="7895400" cy="42483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dk1"/>
                </a:solidFill>
              </a:rPr>
              <a:t>Formative Assessment </a:t>
            </a:r>
            <a:endParaRPr b="1"/>
          </a:p>
          <a:p>
            <a:pPr indent="0" lvl="0" marL="0" marR="0" rtl="0" algn="l">
              <a:spcBef>
                <a:spcPts val="0"/>
              </a:spcBef>
              <a:spcAft>
                <a:spcPts val="0"/>
              </a:spcAft>
              <a:buNone/>
            </a:pPr>
            <a:r>
              <a:t/>
            </a:r>
            <a:endParaRPr b="1" sz="1800">
              <a:solidFill>
                <a:schemeClr val="dk1"/>
              </a:solidFill>
            </a:endParaRPr>
          </a:p>
          <a:p>
            <a:pPr indent="0" lvl="0" marL="0" marR="0" rtl="0" algn="l">
              <a:spcBef>
                <a:spcPts val="0"/>
              </a:spcBef>
              <a:spcAft>
                <a:spcPts val="0"/>
              </a:spcAft>
              <a:buNone/>
            </a:pPr>
            <a:r>
              <a:rPr b="1" lang="en-US" sz="1800">
                <a:solidFill>
                  <a:schemeClr val="dk1"/>
                </a:solidFill>
              </a:rPr>
              <a:t>Complete the sentences with the past simple or the past continuous form of the verbs in brackets. </a:t>
            </a:r>
            <a:endParaRPr b="1" sz="1800">
              <a:solidFill>
                <a:schemeClr val="dk1"/>
              </a:solidFill>
            </a:endParaRPr>
          </a:p>
          <a:p>
            <a:pPr indent="0" lvl="0" marL="0" marR="0" rtl="0" algn="l">
              <a:spcBef>
                <a:spcPts val="0"/>
              </a:spcBef>
              <a:spcAft>
                <a:spcPts val="0"/>
              </a:spcAft>
              <a:buNone/>
            </a:pPr>
            <a:r>
              <a:rPr lang="en-US" sz="1800">
                <a:solidFill>
                  <a:schemeClr val="dk1"/>
                </a:solidFill>
              </a:rPr>
              <a:t>6 While they………………… (try) to fix the computer, all the lights …………….. (go out). </a:t>
            </a:r>
            <a:endParaRPr sz="1800">
              <a:solidFill>
                <a:schemeClr val="dk1"/>
              </a:solidFill>
            </a:endParaRPr>
          </a:p>
          <a:p>
            <a:pPr indent="0" lvl="0" marL="0" marR="0" rtl="0" algn="l">
              <a:spcBef>
                <a:spcPts val="0"/>
              </a:spcBef>
              <a:spcAft>
                <a:spcPts val="0"/>
              </a:spcAft>
              <a:buNone/>
            </a:pPr>
            <a:r>
              <a:rPr lang="en-US" sz="1800">
                <a:solidFill>
                  <a:schemeClr val="dk1"/>
                </a:solidFill>
              </a:rPr>
              <a:t>7 When we ………………… (leave) school yesterday, it ……………….(pour) with rain. </a:t>
            </a:r>
            <a:endParaRPr sz="1800">
              <a:solidFill>
                <a:schemeClr val="dk1"/>
              </a:solidFill>
            </a:endParaRPr>
          </a:p>
          <a:p>
            <a:pPr indent="0" lvl="0" marL="0" marR="0" rtl="0" algn="l">
              <a:spcBef>
                <a:spcPts val="0"/>
              </a:spcBef>
              <a:spcAft>
                <a:spcPts val="0"/>
              </a:spcAft>
              <a:buNone/>
            </a:pPr>
            <a:r>
              <a:rPr lang="en-US" sz="1800">
                <a:solidFill>
                  <a:schemeClr val="dk1"/>
                </a:solidFill>
              </a:rPr>
              <a:t>8 When you ………………… (see) Paul, …………</a:t>
            </a:r>
            <a:r>
              <a:rPr lang="en-US" sz="1800">
                <a:solidFill>
                  <a:schemeClr val="dk1"/>
                </a:solidFill>
              </a:rPr>
              <a:t>he</a:t>
            </a:r>
            <a:r>
              <a:rPr lang="en-US" sz="1800">
                <a:solidFill>
                  <a:schemeClr val="dk1"/>
                </a:solidFill>
              </a:rPr>
              <a:t>…………… (wear) a black jacket? </a:t>
            </a:r>
            <a:endParaRPr sz="1800">
              <a:solidFill>
                <a:schemeClr val="dk1"/>
              </a:solidFill>
            </a:endParaRPr>
          </a:p>
          <a:p>
            <a:pPr indent="0" lvl="0" marL="0" marR="0" rtl="0" algn="l">
              <a:spcBef>
                <a:spcPts val="0"/>
              </a:spcBef>
              <a:spcAft>
                <a:spcPts val="0"/>
              </a:spcAft>
              <a:buNone/>
            </a:pPr>
            <a:r>
              <a:rPr lang="en-US" sz="1800">
                <a:solidFill>
                  <a:schemeClr val="dk1"/>
                </a:solidFill>
              </a:rPr>
              <a:t>9 I …………………….. (try) to log on when the WiFi …………………(stop) working. </a:t>
            </a:r>
            <a:endParaRPr sz="1800">
              <a:solidFill>
                <a:schemeClr val="dk1"/>
              </a:solidFill>
            </a:endParaRPr>
          </a:p>
          <a:p>
            <a:pPr indent="0" lvl="0" marL="0" marR="0" rtl="0" algn="l">
              <a:spcBef>
                <a:spcPts val="0"/>
              </a:spcBef>
              <a:spcAft>
                <a:spcPts val="0"/>
              </a:spcAft>
              <a:buNone/>
            </a:pPr>
            <a:r>
              <a:rPr lang="en-US" sz="1800">
                <a:solidFill>
                  <a:schemeClr val="dk1"/>
                </a:solidFill>
              </a:rPr>
              <a:t>10 While Dad …………………. (print) an article, the printer ………………….(run out) of paper.</a:t>
            </a:r>
            <a:endParaRPr/>
          </a:p>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62" name="Google Shape;162;g30aa0c9fcfd_0_0"/>
          <p:cNvSpPr/>
          <p:nvPr/>
        </p:nvSpPr>
        <p:spPr>
          <a:xfrm>
            <a:off x="0" y="5838092"/>
            <a:ext cx="9144000" cy="1020000"/>
          </a:xfrm>
          <a:prstGeom prst="rect">
            <a:avLst/>
          </a:prstGeom>
          <a:solidFill>
            <a:srgbClr val="18A0D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g30aa0c9fcfd_0_13"/>
          <p:cNvSpPr/>
          <p:nvPr/>
        </p:nvSpPr>
        <p:spPr>
          <a:xfrm>
            <a:off x="351693" y="606670"/>
            <a:ext cx="8792400" cy="4686300"/>
          </a:xfrm>
          <a:prstGeom prst="rect">
            <a:avLst/>
          </a:prstGeom>
          <a:solidFill>
            <a:schemeClr val="lt1"/>
          </a:solidFill>
          <a:ln cap="flat" cmpd="sng" w="12700">
            <a:solidFill>
              <a:schemeClr val="accent5"/>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Arial"/>
              <a:ea typeface="Arial"/>
              <a:cs typeface="Arial"/>
              <a:sym typeface="Arial"/>
            </a:endParaRPr>
          </a:p>
        </p:txBody>
      </p:sp>
      <p:sp>
        <p:nvSpPr>
          <p:cNvPr id="168" name="Google Shape;168;g30aa0c9fcfd_0_13"/>
          <p:cNvSpPr txBox="1"/>
          <p:nvPr/>
        </p:nvSpPr>
        <p:spPr>
          <a:xfrm>
            <a:off x="351700" y="712175"/>
            <a:ext cx="8071200" cy="39867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700">
                <a:solidFill>
                  <a:schemeClr val="dk1"/>
                </a:solidFill>
              </a:rPr>
              <a:t>Answers key </a:t>
            </a:r>
            <a:endParaRPr b="1" sz="2700">
              <a:solidFill>
                <a:schemeClr val="dk1"/>
              </a:solidFill>
            </a:endParaRPr>
          </a:p>
          <a:p>
            <a:pPr indent="0" lvl="0" marL="0" rtl="0" algn="l">
              <a:spcBef>
                <a:spcPts val="0"/>
              </a:spcBef>
              <a:spcAft>
                <a:spcPts val="0"/>
              </a:spcAft>
              <a:buNone/>
            </a:pPr>
            <a:r>
              <a:rPr lang="en-US" sz="1900">
                <a:latin typeface="Calibri"/>
                <a:ea typeface="Calibri"/>
                <a:cs typeface="Calibri"/>
                <a:sym typeface="Calibri"/>
              </a:rPr>
              <a:t>I </a:t>
            </a:r>
            <a:r>
              <a:rPr b="1" lang="en-US" sz="1900">
                <a:latin typeface="Calibri"/>
                <a:ea typeface="Calibri"/>
                <a:cs typeface="Calibri"/>
                <a:sym typeface="Calibri"/>
              </a:rPr>
              <a:t>switched off</a:t>
            </a:r>
            <a:r>
              <a:rPr lang="en-US" sz="1900">
                <a:latin typeface="Calibri"/>
                <a:ea typeface="Calibri"/>
                <a:cs typeface="Calibri"/>
                <a:sym typeface="Calibri"/>
              </a:rPr>
              <a:t> the computer because it </a:t>
            </a:r>
            <a:r>
              <a:rPr b="1" lang="en-US" sz="1900">
                <a:latin typeface="Calibri"/>
                <a:ea typeface="Calibri"/>
                <a:cs typeface="Calibri"/>
                <a:sym typeface="Calibri"/>
              </a:rPr>
              <a:t>was making</a:t>
            </a:r>
            <a:r>
              <a:rPr lang="en-US" sz="1900">
                <a:latin typeface="Calibri"/>
                <a:ea typeface="Calibri"/>
                <a:cs typeface="Calibri"/>
                <a:sym typeface="Calibri"/>
              </a:rPr>
              <a:t> a strange noise.</a:t>
            </a:r>
            <a:endParaRPr sz="1900">
              <a:latin typeface="Calibri"/>
              <a:ea typeface="Calibri"/>
              <a:cs typeface="Calibri"/>
              <a:sym typeface="Calibri"/>
            </a:endParaRPr>
          </a:p>
          <a:p>
            <a:pPr indent="0" lvl="0" marL="0" rtl="0" algn="l">
              <a:spcBef>
                <a:spcPts val="0"/>
              </a:spcBef>
              <a:spcAft>
                <a:spcPts val="0"/>
              </a:spcAft>
              <a:buNone/>
            </a:pPr>
            <a:r>
              <a:rPr lang="en-US" sz="1900">
                <a:latin typeface="Calibri"/>
                <a:ea typeface="Calibri"/>
                <a:cs typeface="Calibri"/>
                <a:sym typeface="Calibri"/>
              </a:rPr>
              <a:t>My dad </a:t>
            </a:r>
            <a:r>
              <a:rPr b="1" lang="en-US" sz="1900">
                <a:latin typeface="Calibri"/>
                <a:ea typeface="Calibri"/>
                <a:cs typeface="Calibri"/>
                <a:sym typeface="Calibri"/>
              </a:rPr>
              <a:t>was listening</a:t>
            </a:r>
            <a:r>
              <a:rPr lang="en-US" sz="1900">
                <a:latin typeface="Calibri"/>
                <a:ea typeface="Calibri"/>
                <a:cs typeface="Calibri"/>
                <a:sym typeface="Calibri"/>
              </a:rPr>
              <a:t> to classical music when I </a:t>
            </a:r>
            <a:r>
              <a:rPr b="1" lang="en-US" sz="1900">
                <a:latin typeface="Calibri"/>
                <a:ea typeface="Calibri"/>
                <a:cs typeface="Calibri"/>
                <a:sym typeface="Calibri"/>
              </a:rPr>
              <a:t>arrived</a:t>
            </a:r>
            <a:r>
              <a:rPr lang="en-US" sz="1900">
                <a:latin typeface="Calibri"/>
                <a:ea typeface="Calibri"/>
                <a:cs typeface="Calibri"/>
                <a:sym typeface="Calibri"/>
              </a:rPr>
              <a:t> home from school.</a:t>
            </a:r>
            <a:endParaRPr sz="1900">
              <a:latin typeface="Calibri"/>
              <a:ea typeface="Calibri"/>
              <a:cs typeface="Calibri"/>
              <a:sym typeface="Calibri"/>
            </a:endParaRPr>
          </a:p>
          <a:p>
            <a:pPr indent="0" lvl="0" marL="0" rtl="0" algn="l">
              <a:spcBef>
                <a:spcPts val="0"/>
              </a:spcBef>
              <a:spcAft>
                <a:spcPts val="0"/>
              </a:spcAft>
              <a:buNone/>
            </a:pPr>
            <a:r>
              <a:rPr lang="en-US" sz="1900">
                <a:latin typeface="Calibri"/>
                <a:ea typeface="Calibri"/>
                <a:cs typeface="Calibri"/>
                <a:sym typeface="Calibri"/>
              </a:rPr>
              <a:t>We </a:t>
            </a:r>
            <a:r>
              <a:rPr b="1" lang="en-US" sz="1900">
                <a:latin typeface="Calibri"/>
                <a:ea typeface="Calibri"/>
                <a:cs typeface="Calibri"/>
                <a:sym typeface="Calibri"/>
              </a:rPr>
              <a:t>were playing</a:t>
            </a:r>
            <a:r>
              <a:rPr lang="en-US" sz="1900">
                <a:latin typeface="Calibri"/>
                <a:ea typeface="Calibri"/>
                <a:cs typeface="Calibri"/>
                <a:sym typeface="Calibri"/>
              </a:rPr>
              <a:t> video games when my mum </a:t>
            </a:r>
            <a:r>
              <a:rPr b="1" lang="en-US" sz="1900">
                <a:latin typeface="Calibri"/>
                <a:ea typeface="Calibri"/>
                <a:cs typeface="Calibri"/>
                <a:sym typeface="Calibri"/>
              </a:rPr>
              <a:t>said</a:t>
            </a:r>
            <a:r>
              <a:rPr lang="en-US" sz="1900">
                <a:latin typeface="Calibri"/>
                <a:ea typeface="Calibri"/>
                <a:cs typeface="Calibri"/>
                <a:sym typeface="Calibri"/>
              </a:rPr>
              <a:t>, ‘Turn the volume down!’</a:t>
            </a:r>
            <a:endParaRPr sz="1900">
              <a:latin typeface="Calibri"/>
              <a:ea typeface="Calibri"/>
              <a:cs typeface="Calibri"/>
              <a:sym typeface="Calibri"/>
            </a:endParaRPr>
          </a:p>
          <a:p>
            <a:pPr indent="0" lvl="0" marL="0" rtl="0" algn="l">
              <a:spcBef>
                <a:spcPts val="0"/>
              </a:spcBef>
              <a:spcAft>
                <a:spcPts val="0"/>
              </a:spcAft>
              <a:buNone/>
            </a:pPr>
            <a:r>
              <a:rPr lang="en-US" sz="1900">
                <a:latin typeface="Calibri"/>
                <a:ea typeface="Calibri"/>
                <a:cs typeface="Calibri"/>
                <a:sym typeface="Calibri"/>
              </a:rPr>
              <a:t>My cousin </a:t>
            </a:r>
            <a:r>
              <a:rPr b="1" lang="en-US" sz="1900">
                <a:latin typeface="Calibri"/>
                <a:ea typeface="Calibri"/>
                <a:cs typeface="Calibri"/>
                <a:sym typeface="Calibri"/>
              </a:rPr>
              <a:t>met</a:t>
            </a:r>
            <a:r>
              <a:rPr lang="en-US" sz="1900">
                <a:latin typeface="Calibri"/>
                <a:ea typeface="Calibri"/>
                <a:cs typeface="Calibri"/>
                <a:sym typeface="Calibri"/>
              </a:rPr>
              <a:t> his wife, Bianca, while he </a:t>
            </a:r>
            <a:r>
              <a:rPr b="1" lang="en-US" sz="1900">
                <a:latin typeface="Calibri"/>
                <a:ea typeface="Calibri"/>
                <a:cs typeface="Calibri"/>
                <a:sym typeface="Calibri"/>
              </a:rPr>
              <a:t>was living</a:t>
            </a:r>
            <a:r>
              <a:rPr lang="en-US" sz="1900">
                <a:latin typeface="Calibri"/>
                <a:ea typeface="Calibri"/>
                <a:cs typeface="Calibri"/>
                <a:sym typeface="Calibri"/>
              </a:rPr>
              <a:t> in Italy.</a:t>
            </a:r>
            <a:endParaRPr sz="1900">
              <a:latin typeface="Calibri"/>
              <a:ea typeface="Calibri"/>
              <a:cs typeface="Calibri"/>
              <a:sym typeface="Calibri"/>
            </a:endParaRPr>
          </a:p>
          <a:p>
            <a:pPr indent="0" lvl="0" marL="0" rtl="0" algn="l">
              <a:spcBef>
                <a:spcPts val="0"/>
              </a:spcBef>
              <a:spcAft>
                <a:spcPts val="0"/>
              </a:spcAft>
              <a:buNone/>
            </a:pPr>
            <a:r>
              <a:rPr lang="en-US" sz="1900">
                <a:latin typeface="Calibri"/>
                <a:ea typeface="Calibri"/>
                <a:cs typeface="Calibri"/>
                <a:sym typeface="Calibri"/>
              </a:rPr>
              <a:t>My little sister </a:t>
            </a:r>
            <a:r>
              <a:rPr b="1" lang="en-US" sz="1900">
                <a:latin typeface="Calibri"/>
                <a:ea typeface="Calibri"/>
                <a:cs typeface="Calibri"/>
                <a:sym typeface="Calibri"/>
              </a:rPr>
              <a:t>was drawing</a:t>
            </a:r>
            <a:r>
              <a:rPr lang="en-US" sz="1900">
                <a:latin typeface="Calibri"/>
                <a:ea typeface="Calibri"/>
                <a:cs typeface="Calibri"/>
                <a:sym typeface="Calibri"/>
              </a:rPr>
              <a:t> a picture while I </a:t>
            </a:r>
            <a:r>
              <a:rPr b="1" lang="en-US" sz="1900">
                <a:latin typeface="Calibri"/>
                <a:ea typeface="Calibri"/>
                <a:cs typeface="Calibri"/>
                <a:sym typeface="Calibri"/>
              </a:rPr>
              <a:t>was studying</a:t>
            </a:r>
            <a:r>
              <a:rPr lang="en-US" sz="1900">
                <a:latin typeface="Calibri"/>
                <a:ea typeface="Calibri"/>
                <a:cs typeface="Calibri"/>
                <a:sym typeface="Calibri"/>
              </a:rPr>
              <a:t> for my French exam.</a:t>
            </a:r>
            <a:endParaRPr sz="1900">
              <a:latin typeface="Calibri"/>
              <a:ea typeface="Calibri"/>
              <a:cs typeface="Calibri"/>
              <a:sym typeface="Calibri"/>
            </a:endParaRPr>
          </a:p>
          <a:p>
            <a:pPr indent="0" lvl="0" marL="0" rtl="0" algn="l">
              <a:spcBef>
                <a:spcPts val="0"/>
              </a:spcBef>
              <a:spcAft>
                <a:spcPts val="0"/>
              </a:spcAft>
              <a:buNone/>
            </a:pPr>
            <a:r>
              <a:rPr lang="en-US" sz="1900">
                <a:latin typeface="Calibri"/>
                <a:ea typeface="Calibri"/>
                <a:cs typeface="Calibri"/>
                <a:sym typeface="Calibri"/>
              </a:rPr>
              <a:t>While they </a:t>
            </a:r>
            <a:r>
              <a:rPr b="1" lang="en-US" sz="1900">
                <a:latin typeface="Calibri"/>
                <a:ea typeface="Calibri"/>
                <a:cs typeface="Calibri"/>
                <a:sym typeface="Calibri"/>
              </a:rPr>
              <a:t>were trying</a:t>
            </a:r>
            <a:r>
              <a:rPr lang="en-US" sz="1900">
                <a:latin typeface="Calibri"/>
                <a:ea typeface="Calibri"/>
                <a:cs typeface="Calibri"/>
                <a:sym typeface="Calibri"/>
              </a:rPr>
              <a:t> to fix the computer, all the lights </a:t>
            </a:r>
            <a:r>
              <a:rPr b="1" lang="en-US" sz="1900">
                <a:latin typeface="Calibri"/>
                <a:ea typeface="Calibri"/>
                <a:cs typeface="Calibri"/>
                <a:sym typeface="Calibri"/>
              </a:rPr>
              <a:t>went out</a:t>
            </a:r>
            <a:r>
              <a:rPr lang="en-US" sz="1900">
                <a:latin typeface="Calibri"/>
                <a:ea typeface="Calibri"/>
                <a:cs typeface="Calibri"/>
                <a:sym typeface="Calibri"/>
              </a:rPr>
              <a:t>.</a:t>
            </a:r>
            <a:endParaRPr sz="1900">
              <a:latin typeface="Calibri"/>
              <a:ea typeface="Calibri"/>
              <a:cs typeface="Calibri"/>
              <a:sym typeface="Calibri"/>
            </a:endParaRPr>
          </a:p>
          <a:p>
            <a:pPr indent="0" lvl="0" marL="0" rtl="0" algn="l">
              <a:spcBef>
                <a:spcPts val="0"/>
              </a:spcBef>
              <a:spcAft>
                <a:spcPts val="0"/>
              </a:spcAft>
              <a:buNone/>
            </a:pPr>
            <a:r>
              <a:rPr lang="en-US" sz="1900">
                <a:latin typeface="Calibri"/>
                <a:ea typeface="Calibri"/>
                <a:cs typeface="Calibri"/>
                <a:sym typeface="Calibri"/>
              </a:rPr>
              <a:t>When we </a:t>
            </a:r>
            <a:r>
              <a:rPr b="1" lang="en-US" sz="1900">
                <a:latin typeface="Calibri"/>
                <a:ea typeface="Calibri"/>
                <a:cs typeface="Calibri"/>
                <a:sym typeface="Calibri"/>
              </a:rPr>
              <a:t>left</a:t>
            </a:r>
            <a:r>
              <a:rPr lang="en-US" sz="1900">
                <a:latin typeface="Calibri"/>
                <a:ea typeface="Calibri"/>
                <a:cs typeface="Calibri"/>
                <a:sym typeface="Calibri"/>
              </a:rPr>
              <a:t> school yesterday, it </a:t>
            </a:r>
            <a:r>
              <a:rPr b="1" lang="en-US" sz="1900">
                <a:latin typeface="Calibri"/>
                <a:ea typeface="Calibri"/>
                <a:cs typeface="Calibri"/>
                <a:sym typeface="Calibri"/>
              </a:rPr>
              <a:t>was pouring</a:t>
            </a:r>
            <a:r>
              <a:rPr lang="en-US" sz="1900">
                <a:latin typeface="Calibri"/>
                <a:ea typeface="Calibri"/>
                <a:cs typeface="Calibri"/>
                <a:sym typeface="Calibri"/>
              </a:rPr>
              <a:t> with rain.</a:t>
            </a:r>
            <a:endParaRPr sz="1900">
              <a:latin typeface="Calibri"/>
              <a:ea typeface="Calibri"/>
              <a:cs typeface="Calibri"/>
              <a:sym typeface="Calibri"/>
            </a:endParaRPr>
          </a:p>
          <a:p>
            <a:pPr indent="0" lvl="0" marL="0" rtl="0" algn="l">
              <a:spcBef>
                <a:spcPts val="0"/>
              </a:spcBef>
              <a:spcAft>
                <a:spcPts val="0"/>
              </a:spcAft>
              <a:buNone/>
            </a:pPr>
            <a:r>
              <a:rPr lang="en-US" sz="1900">
                <a:latin typeface="Calibri"/>
                <a:ea typeface="Calibri"/>
                <a:cs typeface="Calibri"/>
                <a:sym typeface="Calibri"/>
              </a:rPr>
              <a:t>When you </a:t>
            </a:r>
            <a:r>
              <a:rPr b="1" lang="en-US" sz="1900">
                <a:latin typeface="Calibri"/>
                <a:ea typeface="Calibri"/>
                <a:cs typeface="Calibri"/>
                <a:sym typeface="Calibri"/>
              </a:rPr>
              <a:t>saw</a:t>
            </a:r>
            <a:r>
              <a:rPr lang="en-US" sz="1900">
                <a:latin typeface="Calibri"/>
                <a:ea typeface="Calibri"/>
                <a:cs typeface="Calibri"/>
                <a:sym typeface="Calibri"/>
              </a:rPr>
              <a:t> Paul, </a:t>
            </a:r>
            <a:r>
              <a:rPr b="1" lang="en-US" sz="1900">
                <a:latin typeface="Calibri"/>
                <a:ea typeface="Calibri"/>
                <a:cs typeface="Calibri"/>
                <a:sym typeface="Calibri"/>
              </a:rPr>
              <a:t>was he wearing</a:t>
            </a:r>
            <a:r>
              <a:rPr lang="en-US" sz="1900">
                <a:latin typeface="Calibri"/>
                <a:ea typeface="Calibri"/>
                <a:cs typeface="Calibri"/>
                <a:sym typeface="Calibri"/>
              </a:rPr>
              <a:t> a black jacket?</a:t>
            </a:r>
            <a:endParaRPr sz="1900">
              <a:latin typeface="Calibri"/>
              <a:ea typeface="Calibri"/>
              <a:cs typeface="Calibri"/>
              <a:sym typeface="Calibri"/>
            </a:endParaRPr>
          </a:p>
          <a:p>
            <a:pPr indent="0" lvl="0" marL="0" rtl="0" algn="l">
              <a:spcBef>
                <a:spcPts val="0"/>
              </a:spcBef>
              <a:spcAft>
                <a:spcPts val="0"/>
              </a:spcAft>
              <a:buNone/>
            </a:pPr>
            <a:r>
              <a:rPr lang="en-US" sz="1900">
                <a:latin typeface="Calibri"/>
                <a:ea typeface="Calibri"/>
                <a:cs typeface="Calibri"/>
                <a:sym typeface="Calibri"/>
              </a:rPr>
              <a:t>I </a:t>
            </a:r>
            <a:r>
              <a:rPr b="1" lang="en-US" sz="1900">
                <a:latin typeface="Calibri"/>
                <a:ea typeface="Calibri"/>
                <a:cs typeface="Calibri"/>
                <a:sym typeface="Calibri"/>
              </a:rPr>
              <a:t>was trying</a:t>
            </a:r>
            <a:r>
              <a:rPr lang="en-US" sz="1900">
                <a:latin typeface="Calibri"/>
                <a:ea typeface="Calibri"/>
                <a:cs typeface="Calibri"/>
                <a:sym typeface="Calibri"/>
              </a:rPr>
              <a:t> to log on when the WiFi </a:t>
            </a:r>
            <a:r>
              <a:rPr b="1" lang="en-US" sz="1900">
                <a:latin typeface="Calibri"/>
                <a:ea typeface="Calibri"/>
                <a:cs typeface="Calibri"/>
                <a:sym typeface="Calibri"/>
              </a:rPr>
              <a:t>stopped</a:t>
            </a:r>
            <a:r>
              <a:rPr lang="en-US" sz="1900">
                <a:latin typeface="Calibri"/>
                <a:ea typeface="Calibri"/>
                <a:cs typeface="Calibri"/>
                <a:sym typeface="Calibri"/>
              </a:rPr>
              <a:t> working.</a:t>
            </a:r>
            <a:endParaRPr sz="1900">
              <a:latin typeface="Calibri"/>
              <a:ea typeface="Calibri"/>
              <a:cs typeface="Calibri"/>
              <a:sym typeface="Calibri"/>
            </a:endParaRPr>
          </a:p>
          <a:p>
            <a:pPr indent="0" lvl="0" marL="0" rtl="0" algn="l">
              <a:spcBef>
                <a:spcPts val="0"/>
              </a:spcBef>
              <a:spcAft>
                <a:spcPts val="0"/>
              </a:spcAft>
              <a:buNone/>
            </a:pPr>
            <a:r>
              <a:rPr lang="en-US" sz="1900">
                <a:latin typeface="Calibri"/>
                <a:ea typeface="Calibri"/>
                <a:cs typeface="Calibri"/>
                <a:sym typeface="Calibri"/>
              </a:rPr>
              <a:t>While Dad </a:t>
            </a:r>
            <a:r>
              <a:rPr b="1" lang="en-US" sz="1900">
                <a:latin typeface="Calibri"/>
                <a:ea typeface="Calibri"/>
                <a:cs typeface="Calibri"/>
                <a:sym typeface="Calibri"/>
              </a:rPr>
              <a:t>was printing</a:t>
            </a:r>
            <a:r>
              <a:rPr lang="en-US" sz="1900">
                <a:latin typeface="Calibri"/>
                <a:ea typeface="Calibri"/>
                <a:cs typeface="Calibri"/>
                <a:sym typeface="Calibri"/>
              </a:rPr>
              <a:t> an article, the printer </a:t>
            </a:r>
            <a:r>
              <a:rPr b="1" lang="en-US" sz="1900">
                <a:latin typeface="Calibri"/>
                <a:ea typeface="Calibri"/>
                <a:cs typeface="Calibri"/>
                <a:sym typeface="Calibri"/>
              </a:rPr>
              <a:t>ran out</a:t>
            </a:r>
            <a:r>
              <a:rPr lang="en-US" sz="1900">
                <a:latin typeface="Calibri"/>
                <a:ea typeface="Calibri"/>
                <a:cs typeface="Calibri"/>
                <a:sym typeface="Calibri"/>
              </a:rPr>
              <a:t> of paper.</a:t>
            </a:r>
            <a:endParaRPr sz="1900">
              <a:latin typeface="Calibri"/>
              <a:ea typeface="Calibri"/>
              <a:cs typeface="Calibri"/>
              <a:sym typeface="Calibri"/>
            </a:endParaRPr>
          </a:p>
          <a:p>
            <a:pPr indent="0" lvl="0" marL="0" marR="0" rtl="0" algn="l">
              <a:spcBef>
                <a:spcPts val="0"/>
              </a:spcBef>
              <a:spcAft>
                <a:spcPts val="0"/>
              </a:spcAft>
              <a:buNone/>
            </a:pPr>
            <a:r>
              <a:t/>
            </a:r>
            <a:endParaRPr b="1" sz="1800">
              <a:solidFill>
                <a:schemeClr val="dk1"/>
              </a:solidFill>
            </a:endParaRPr>
          </a:p>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69" name="Google Shape;169;g30aa0c9fcfd_0_13"/>
          <p:cNvSpPr/>
          <p:nvPr/>
        </p:nvSpPr>
        <p:spPr>
          <a:xfrm>
            <a:off x="0" y="5838092"/>
            <a:ext cx="9144000" cy="1020000"/>
          </a:xfrm>
          <a:prstGeom prst="rect">
            <a:avLst/>
          </a:prstGeom>
          <a:solidFill>
            <a:srgbClr val="18A0D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g30b21e642b4_1_36"/>
          <p:cNvSpPr/>
          <p:nvPr>
            <p:ph type="title"/>
          </p:nvPr>
        </p:nvSpPr>
        <p:spPr>
          <a:xfrm>
            <a:off x="694050" y="1509300"/>
            <a:ext cx="7755900" cy="3673800"/>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l">
              <a:lnSpc>
                <a:spcPct val="90000"/>
              </a:lnSpc>
              <a:spcBef>
                <a:spcPts val="0"/>
              </a:spcBef>
              <a:spcAft>
                <a:spcPts val="0"/>
              </a:spcAft>
              <a:buClr>
                <a:srgbClr val="FFC000"/>
              </a:buClr>
              <a:buSzPts val="3600"/>
              <a:buFont typeface="Arial"/>
              <a:buNone/>
            </a:pPr>
            <a:r>
              <a:rPr lang="en-US" sz="2500">
                <a:solidFill>
                  <a:schemeClr val="accent2"/>
                </a:solidFill>
              </a:rPr>
              <a:t>Provoking Question </a:t>
            </a:r>
            <a:endParaRPr sz="2500">
              <a:solidFill>
                <a:schemeClr val="accent2"/>
              </a:solidFill>
            </a:endParaRPr>
          </a:p>
          <a:p>
            <a:pPr indent="0" lvl="0" marL="0" rtl="0" algn="l">
              <a:lnSpc>
                <a:spcPct val="90000"/>
              </a:lnSpc>
              <a:spcBef>
                <a:spcPts val="0"/>
              </a:spcBef>
              <a:spcAft>
                <a:spcPts val="0"/>
              </a:spcAft>
              <a:buClr>
                <a:srgbClr val="FFC000"/>
              </a:buClr>
              <a:buSzPts val="3600"/>
              <a:buFont typeface="Arial"/>
              <a:buNone/>
            </a:pPr>
            <a:r>
              <a:t/>
            </a:r>
            <a:endParaRPr sz="2500">
              <a:solidFill>
                <a:srgbClr val="FFC000"/>
              </a:solidFill>
            </a:endParaRPr>
          </a:p>
          <a:p>
            <a:pPr indent="0" lvl="0" marL="0" rtl="0" algn="l">
              <a:lnSpc>
                <a:spcPct val="90000"/>
              </a:lnSpc>
              <a:spcBef>
                <a:spcPts val="0"/>
              </a:spcBef>
              <a:spcAft>
                <a:spcPts val="0"/>
              </a:spcAft>
              <a:buClr>
                <a:srgbClr val="FFC000"/>
              </a:buClr>
              <a:buSzPts val="3600"/>
              <a:buFont typeface="Arial"/>
              <a:buNone/>
            </a:pPr>
            <a:r>
              <a:t/>
            </a:r>
            <a:endParaRPr sz="2500">
              <a:solidFill>
                <a:srgbClr val="FFC000"/>
              </a:solidFill>
            </a:endParaRPr>
          </a:p>
          <a:p>
            <a:pPr indent="0" lvl="0" marL="0" rtl="0" algn="l">
              <a:lnSpc>
                <a:spcPct val="90000"/>
              </a:lnSpc>
              <a:spcBef>
                <a:spcPts val="0"/>
              </a:spcBef>
              <a:spcAft>
                <a:spcPts val="0"/>
              </a:spcAft>
              <a:buClr>
                <a:srgbClr val="FFC000"/>
              </a:buClr>
              <a:buSzPts val="3600"/>
              <a:buFont typeface="Arial"/>
              <a:buNone/>
            </a:pPr>
            <a:r>
              <a:rPr lang="en-US" sz="2500">
                <a:solidFill>
                  <a:schemeClr val="accent2"/>
                </a:solidFill>
              </a:rPr>
              <a:t>Think of 3-4 major events in their life. These events can be achievements, travels, learning experiences, or personal milestones.</a:t>
            </a:r>
            <a:endParaRPr sz="2500">
              <a:solidFill>
                <a:schemeClr val="accent2"/>
              </a:solidFill>
            </a:endParaRPr>
          </a:p>
          <a:p>
            <a:pPr indent="0" lvl="0" marL="0" rtl="0" algn="l">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 	</a:t>
            </a:r>
            <a:endParaRPr sz="3600">
              <a:solidFill>
                <a:srgbClr val="FFC000"/>
              </a:solidFill>
              <a:latin typeface="Arial"/>
              <a:ea typeface="Arial"/>
              <a:cs typeface="Arial"/>
              <a:sym typeface="Arial"/>
            </a:endParaRPr>
          </a:p>
        </p:txBody>
      </p:sp>
      <p:sp>
        <p:nvSpPr>
          <p:cNvPr id="175" name="Google Shape;175;g30b21e642b4_1_36"/>
          <p:cNvSpPr/>
          <p:nvPr/>
        </p:nvSpPr>
        <p:spPr>
          <a:xfrm>
            <a:off x="8634046" y="6623222"/>
            <a:ext cx="510000" cy="234900"/>
          </a:xfrm>
          <a:prstGeom prst="rect">
            <a:avLst/>
          </a:prstGeom>
          <a:solidFill>
            <a:srgbClr val="E5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12"/>
          <p:cNvSpPr/>
          <p:nvPr>
            <p:ph type="title"/>
          </p:nvPr>
        </p:nvSpPr>
        <p:spPr>
          <a:xfrm>
            <a:off x="347900" y="1159500"/>
            <a:ext cx="4900800" cy="1919700"/>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l">
              <a:lnSpc>
                <a:spcPct val="90000"/>
              </a:lnSpc>
              <a:spcBef>
                <a:spcPts val="0"/>
              </a:spcBef>
              <a:spcAft>
                <a:spcPts val="0"/>
              </a:spcAft>
              <a:buClr>
                <a:srgbClr val="FFC000"/>
              </a:buClr>
              <a:buSzPts val="3600"/>
              <a:buFont typeface="Arial"/>
              <a:buNone/>
            </a:pPr>
            <a:r>
              <a:rPr lang="en-US" sz="1900">
                <a:solidFill>
                  <a:srgbClr val="FFC000"/>
                </a:solidFill>
              </a:rPr>
              <a:t>Positive </a:t>
            </a:r>
            <a:r>
              <a:rPr lang="en-US" sz="1900">
                <a:solidFill>
                  <a:srgbClr val="FFC000"/>
                </a:solidFill>
              </a:rPr>
              <a:t>Statement</a:t>
            </a:r>
            <a:r>
              <a:rPr lang="en-US" sz="1900">
                <a:solidFill>
                  <a:srgbClr val="FFC000"/>
                </a:solidFill>
              </a:rPr>
              <a:t> </a:t>
            </a:r>
            <a:endParaRPr sz="1900">
              <a:solidFill>
                <a:srgbClr val="FFC000"/>
              </a:solidFill>
            </a:endParaRPr>
          </a:p>
          <a:p>
            <a:pPr indent="0" lvl="0" marL="0" rtl="0" algn="l">
              <a:lnSpc>
                <a:spcPct val="90000"/>
              </a:lnSpc>
              <a:spcBef>
                <a:spcPts val="0"/>
              </a:spcBef>
              <a:spcAft>
                <a:spcPts val="0"/>
              </a:spcAft>
              <a:buClr>
                <a:srgbClr val="FFC000"/>
              </a:buClr>
              <a:buSzPts val="3600"/>
              <a:buFont typeface="Arial"/>
              <a:buNone/>
            </a:pPr>
            <a:r>
              <a:rPr lang="en-US" sz="1900">
                <a:solidFill>
                  <a:srgbClr val="FFC000"/>
                </a:solidFill>
              </a:rPr>
              <a:t>he </a:t>
            </a:r>
            <a:endParaRPr sz="1900">
              <a:solidFill>
                <a:srgbClr val="FFC000"/>
              </a:solidFill>
            </a:endParaRPr>
          </a:p>
          <a:p>
            <a:pPr indent="0" lvl="0" marL="0" rtl="0" algn="l">
              <a:lnSpc>
                <a:spcPct val="90000"/>
              </a:lnSpc>
              <a:spcBef>
                <a:spcPts val="0"/>
              </a:spcBef>
              <a:spcAft>
                <a:spcPts val="0"/>
              </a:spcAft>
              <a:buClr>
                <a:srgbClr val="FFC000"/>
              </a:buClr>
              <a:buSzPts val="3600"/>
              <a:buFont typeface="Arial"/>
              <a:buNone/>
            </a:pPr>
            <a:r>
              <a:rPr lang="en-US" sz="1900">
                <a:solidFill>
                  <a:srgbClr val="FFC000"/>
                </a:solidFill>
              </a:rPr>
              <a:t>she + has + Past participle </a:t>
            </a:r>
            <a:endParaRPr sz="1900">
              <a:solidFill>
                <a:srgbClr val="FFC000"/>
              </a:solidFill>
            </a:endParaRPr>
          </a:p>
          <a:p>
            <a:pPr indent="0" lvl="0" marL="0" rtl="0" algn="l">
              <a:lnSpc>
                <a:spcPct val="90000"/>
              </a:lnSpc>
              <a:spcBef>
                <a:spcPts val="0"/>
              </a:spcBef>
              <a:spcAft>
                <a:spcPts val="0"/>
              </a:spcAft>
              <a:buClr>
                <a:srgbClr val="FFC000"/>
              </a:buClr>
              <a:buSzPts val="3600"/>
              <a:buFont typeface="Arial"/>
              <a:buNone/>
            </a:pPr>
            <a:r>
              <a:rPr lang="en-US" sz="1900">
                <a:solidFill>
                  <a:srgbClr val="FFC000"/>
                </a:solidFill>
              </a:rPr>
              <a:t>It </a:t>
            </a:r>
            <a:endParaRPr sz="1900">
              <a:solidFill>
                <a:srgbClr val="FFC000"/>
              </a:solidFill>
            </a:endParaRPr>
          </a:p>
          <a:p>
            <a:pPr indent="0" lvl="0" marL="0" rtl="0" algn="l">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 	</a:t>
            </a:r>
            <a:endParaRPr sz="3600">
              <a:solidFill>
                <a:srgbClr val="FFC000"/>
              </a:solidFill>
              <a:latin typeface="Arial"/>
              <a:ea typeface="Arial"/>
              <a:cs typeface="Arial"/>
              <a:sym typeface="Arial"/>
            </a:endParaRPr>
          </a:p>
        </p:txBody>
      </p:sp>
      <p:sp>
        <p:nvSpPr>
          <p:cNvPr id="181" name="Google Shape;181;p12">
            <a:hlinkClick action="ppaction://hlinksldjump" r:id="rId3"/>
          </p:cNvPr>
          <p:cNvSpPr/>
          <p:nvPr/>
        </p:nvSpPr>
        <p:spPr>
          <a:xfrm>
            <a:off x="750866" y="568750"/>
            <a:ext cx="3691800" cy="495000"/>
          </a:xfrm>
          <a:prstGeom prst="rect">
            <a:avLst/>
          </a:prstGeom>
          <a:solidFill>
            <a:schemeClr val="accent2"/>
          </a:solidFill>
          <a:ln cap="flat" cmpd="sng" w="12700">
            <a:solidFill>
              <a:srgbClr val="AB6125"/>
            </a:solidFill>
            <a:prstDash val="solid"/>
            <a:miter lim="800000"/>
            <a:headEnd len="sm" w="sm" type="none"/>
            <a:tailEnd len="sm" w="sm" type="none"/>
          </a:ln>
        </p:spPr>
        <p:txBody>
          <a:bodyPr anchorCtr="0" anchor="ctr" bIns="108000" lIns="108000" spcFirstLastPara="1" rIns="108000" wrap="square" tIns="108000">
            <a:spAutoFit/>
          </a:bodyPr>
          <a:lstStyle/>
          <a:p>
            <a:pPr indent="0" lvl="0" marL="0" marR="0" rtl="0" algn="ctr">
              <a:spcBef>
                <a:spcPts val="0"/>
              </a:spcBef>
              <a:spcAft>
                <a:spcPts val="0"/>
              </a:spcAft>
              <a:buNone/>
            </a:pPr>
            <a:r>
              <a:rPr lang="en-US" sz="1800">
                <a:solidFill>
                  <a:schemeClr val="lt1"/>
                </a:solidFill>
              </a:rPr>
              <a:t> Formation </a:t>
            </a:r>
            <a:r>
              <a:rPr lang="en-US" sz="1800">
                <a:solidFill>
                  <a:schemeClr val="lt1"/>
                </a:solidFill>
                <a:latin typeface="Arial"/>
                <a:ea typeface="Arial"/>
                <a:cs typeface="Arial"/>
                <a:sym typeface="Arial"/>
              </a:rPr>
              <a:t>Present perfect</a:t>
            </a:r>
            <a:endParaRPr sz="1800">
              <a:solidFill>
                <a:schemeClr val="lt1"/>
              </a:solidFill>
              <a:latin typeface="Arial"/>
              <a:ea typeface="Arial"/>
              <a:cs typeface="Arial"/>
              <a:sym typeface="Arial"/>
            </a:endParaRPr>
          </a:p>
        </p:txBody>
      </p:sp>
      <p:sp>
        <p:nvSpPr>
          <p:cNvPr id="182" name="Google Shape;182;p12"/>
          <p:cNvSpPr/>
          <p:nvPr/>
        </p:nvSpPr>
        <p:spPr>
          <a:xfrm>
            <a:off x="8634046" y="6623222"/>
            <a:ext cx="509954" cy="234778"/>
          </a:xfrm>
          <a:prstGeom prst="rect">
            <a:avLst/>
          </a:prstGeom>
          <a:solidFill>
            <a:srgbClr val="E5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83" name="Google Shape;183;p12"/>
          <p:cNvSpPr/>
          <p:nvPr>
            <p:ph type="title"/>
          </p:nvPr>
        </p:nvSpPr>
        <p:spPr>
          <a:xfrm>
            <a:off x="4388025" y="1282475"/>
            <a:ext cx="5068500" cy="1919700"/>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l">
              <a:lnSpc>
                <a:spcPct val="90000"/>
              </a:lnSpc>
              <a:spcBef>
                <a:spcPts val="0"/>
              </a:spcBef>
              <a:spcAft>
                <a:spcPts val="0"/>
              </a:spcAft>
              <a:buClr>
                <a:srgbClr val="FFC000"/>
              </a:buClr>
              <a:buSzPts val="3600"/>
              <a:buFont typeface="Arial"/>
              <a:buNone/>
            </a:pPr>
            <a:r>
              <a:rPr lang="en-US" sz="1900">
                <a:solidFill>
                  <a:srgbClr val="FFC000"/>
                </a:solidFill>
              </a:rPr>
              <a:t>I</a:t>
            </a:r>
            <a:endParaRPr sz="1900">
              <a:solidFill>
                <a:srgbClr val="FFC000"/>
              </a:solidFill>
            </a:endParaRPr>
          </a:p>
          <a:p>
            <a:pPr indent="0" lvl="0" marL="0" rtl="0" algn="l">
              <a:lnSpc>
                <a:spcPct val="90000"/>
              </a:lnSpc>
              <a:spcBef>
                <a:spcPts val="0"/>
              </a:spcBef>
              <a:spcAft>
                <a:spcPts val="0"/>
              </a:spcAft>
              <a:buClr>
                <a:srgbClr val="FFC000"/>
              </a:buClr>
              <a:buSzPts val="3600"/>
              <a:buFont typeface="Arial"/>
              <a:buNone/>
            </a:pPr>
            <a:r>
              <a:rPr lang="en-US" sz="1900">
                <a:solidFill>
                  <a:srgbClr val="FFC000"/>
                </a:solidFill>
              </a:rPr>
              <a:t>they </a:t>
            </a:r>
            <a:endParaRPr sz="1900">
              <a:solidFill>
                <a:srgbClr val="FFC000"/>
              </a:solidFill>
            </a:endParaRPr>
          </a:p>
          <a:p>
            <a:pPr indent="0" lvl="0" marL="0" rtl="0" algn="l">
              <a:lnSpc>
                <a:spcPct val="90000"/>
              </a:lnSpc>
              <a:spcBef>
                <a:spcPts val="0"/>
              </a:spcBef>
              <a:spcAft>
                <a:spcPts val="0"/>
              </a:spcAft>
              <a:buClr>
                <a:srgbClr val="FFC000"/>
              </a:buClr>
              <a:buSzPts val="3600"/>
              <a:buFont typeface="Arial"/>
              <a:buNone/>
            </a:pPr>
            <a:r>
              <a:rPr lang="en-US" sz="1900">
                <a:solidFill>
                  <a:srgbClr val="FFC000"/>
                </a:solidFill>
              </a:rPr>
              <a:t>you + have + Past </a:t>
            </a:r>
            <a:r>
              <a:rPr lang="en-US" sz="1900">
                <a:solidFill>
                  <a:srgbClr val="FFC000"/>
                </a:solidFill>
              </a:rPr>
              <a:t>participle</a:t>
            </a:r>
            <a:endParaRPr sz="1900">
              <a:solidFill>
                <a:srgbClr val="FFC000"/>
              </a:solidFill>
            </a:endParaRPr>
          </a:p>
          <a:p>
            <a:pPr indent="0" lvl="0" marL="0" rtl="0" algn="l">
              <a:lnSpc>
                <a:spcPct val="90000"/>
              </a:lnSpc>
              <a:spcBef>
                <a:spcPts val="0"/>
              </a:spcBef>
              <a:spcAft>
                <a:spcPts val="0"/>
              </a:spcAft>
              <a:buClr>
                <a:srgbClr val="FFC000"/>
              </a:buClr>
              <a:buSzPts val="3600"/>
              <a:buFont typeface="Arial"/>
              <a:buNone/>
            </a:pPr>
            <a:r>
              <a:rPr lang="en-US" sz="1900">
                <a:solidFill>
                  <a:srgbClr val="FFC000"/>
                </a:solidFill>
              </a:rPr>
              <a:t>we               </a:t>
            </a:r>
            <a:endParaRPr sz="1900">
              <a:solidFill>
                <a:srgbClr val="FFC000"/>
              </a:solidFill>
            </a:endParaRPr>
          </a:p>
          <a:p>
            <a:pPr indent="0" lvl="0" marL="0" rtl="0" algn="l">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 	</a:t>
            </a:r>
            <a:endParaRPr sz="3600">
              <a:solidFill>
                <a:srgbClr val="FFC000"/>
              </a:solidFill>
              <a:latin typeface="Arial"/>
              <a:ea typeface="Arial"/>
              <a:cs typeface="Arial"/>
              <a:sym typeface="Arial"/>
            </a:endParaRPr>
          </a:p>
        </p:txBody>
      </p:sp>
      <p:sp>
        <p:nvSpPr>
          <p:cNvPr id="184" name="Google Shape;184;p12"/>
          <p:cNvSpPr/>
          <p:nvPr>
            <p:ph type="title"/>
          </p:nvPr>
        </p:nvSpPr>
        <p:spPr>
          <a:xfrm>
            <a:off x="430450" y="2997350"/>
            <a:ext cx="4900800" cy="1543800"/>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l">
              <a:lnSpc>
                <a:spcPct val="90000"/>
              </a:lnSpc>
              <a:spcBef>
                <a:spcPts val="0"/>
              </a:spcBef>
              <a:spcAft>
                <a:spcPts val="0"/>
              </a:spcAft>
              <a:buClr>
                <a:srgbClr val="FFC000"/>
              </a:buClr>
              <a:buSzPts val="3600"/>
              <a:buFont typeface="Arial"/>
              <a:buNone/>
            </a:pPr>
            <a:r>
              <a:rPr lang="en-US" sz="1900">
                <a:solidFill>
                  <a:schemeClr val="accent1"/>
                </a:solidFill>
              </a:rPr>
              <a:t>Negative</a:t>
            </a:r>
            <a:r>
              <a:rPr lang="en-US" sz="1900">
                <a:solidFill>
                  <a:schemeClr val="accent1"/>
                </a:solidFill>
              </a:rPr>
              <a:t> Statement </a:t>
            </a:r>
            <a:endParaRPr sz="1900">
              <a:solidFill>
                <a:schemeClr val="accent1"/>
              </a:solidFill>
            </a:endParaRPr>
          </a:p>
          <a:p>
            <a:pPr indent="0" lvl="0" marL="0" rtl="0" algn="l">
              <a:lnSpc>
                <a:spcPct val="90000"/>
              </a:lnSpc>
              <a:spcBef>
                <a:spcPts val="0"/>
              </a:spcBef>
              <a:spcAft>
                <a:spcPts val="0"/>
              </a:spcAft>
              <a:buClr>
                <a:srgbClr val="FFC000"/>
              </a:buClr>
              <a:buSzPts val="3600"/>
              <a:buFont typeface="Arial"/>
              <a:buNone/>
            </a:pPr>
            <a:r>
              <a:rPr lang="en-US" sz="1900">
                <a:solidFill>
                  <a:schemeClr val="accent1"/>
                </a:solidFill>
              </a:rPr>
              <a:t>he </a:t>
            </a:r>
            <a:endParaRPr sz="1900">
              <a:solidFill>
                <a:schemeClr val="accent1"/>
              </a:solidFill>
            </a:endParaRPr>
          </a:p>
          <a:p>
            <a:pPr indent="0" lvl="0" marL="0" rtl="0" algn="l">
              <a:lnSpc>
                <a:spcPct val="90000"/>
              </a:lnSpc>
              <a:spcBef>
                <a:spcPts val="0"/>
              </a:spcBef>
              <a:spcAft>
                <a:spcPts val="0"/>
              </a:spcAft>
              <a:buClr>
                <a:srgbClr val="FFC000"/>
              </a:buClr>
              <a:buSzPts val="3600"/>
              <a:buFont typeface="Arial"/>
              <a:buNone/>
            </a:pPr>
            <a:r>
              <a:rPr lang="en-US" sz="1900">
                <a:solidFill>
                  <a:schemeClr val="accent1"/>
                </a:solidFill>
              </a:rPr>
              <a:t>she + hasn’t + Past participle </a:t>
            </a:r>
            <a:endParaRPr sz="1900">
              <a:solidFill>
                <a:schemeClr val="accent1"/>
              </a:solidFill>
            </a:endParaRPr>
          </a:p>
          <a:p>
            <a:pPr indent="0" lvl="0" marL="0" rtl="0" algn="l">
              <a:lnSpc>
                <a:spcPct val="90000"/>
              </a:lnSpc>
              <a:spcBef>
                <a:spcPts val="0"/>
              </a:spcBef>
              <a:spcAft>
                <a:spcPts val="0"/>
              </a:spcAft>
              <a:buClr>
                <a:srgbClr val="FFC000"/>
              </a:buClr>
              <a:buSzPts val="3600"/>
              <a:buFont typeface="Arial"/>
              <a:buNone/>
            </a:pPr>
            <a:r>
              <a:rPr lang="en-US" sz="1900">
                <a:solidFill>
                  <a:schemeClr val="accent1"/>
                </a:solidFill>
              </a:rPr>
              <a:t>It </a:t>
            </a:r>
            <a:endParaRPr sz="1900">
              <a:solidFill>
                <a:schemeClr val="accent1"/>
              </a:solidFill>
            </a:endParaRPr>
          </a:p>
          <a:p>
            <a:pPr indent="0" lvl="0" marL="0" rtl="0" algn="l">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 	</a:t>
            </a:r>
            <a:endParaRPr sz="3600">
              <a:solidFill>
                <a:srgbClr val="FFC000"/>
              </a:solidFill>
              <a:latin typeface="Arial"/>
              <a:ea typeface="Arial"/>
              <a:cs typeface="Arial"/>
              <a:sym typeface="Arial"/>
            </a:endParaRPr>
          </a:p>
        </p:txBody>
      </p:sp>
      <p:sp>
        <p:nvSpPr>
          <p:cNvPr id="185" name="Google Shape;185;p12"/>
          <p:cNvSpPr/>
          <p:nvPr>
            <p:ph type="title"/>
          </p:nvPr>
        </p:nvSpPr>
        <p:spPr>
          <a:xfrm>
            <a:off x="4517350" y="3079200"/>
            <a:ext cx="5068500" cy="1461900"/>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l">
              <a:lnSpc>
                <a:spcPct val="90000"/>
              </a:lnSpc>
              <a:spcBef>
                <a:spcPts val="0"/>
              </a:spcBef>
              <a:spcAft>
                <a:spcPts val="0"/>
              </a:spcAft>
              <a:buClr>
                <a:srgbClr val="FFC000"/>
              </a:buClr>
              <a:buSzPts val="3600"/>
              <a:buFont typeface="Arial"/>
              <a:buNone/>
            </a:pPr>
            <a:r>
              <a:rPr lang="en-US" sz="1900">
                <a:solidFill>
                  <a:schemeClr val="accent1"/>
                </a:solidFill>
              </a:rPr>
              <a:t>I</a:t>
            </a:r>
            <a:endParaRPr sz="1900">
              <a:solidFill>
                <a:schemeClr val="accent1"/>
              </a:solidFill>
            </a:endParaRPr>
          </a:p>
          <a:p>
            <a:pPr indent="0" lvl="0" marL="0" rtl="0" algn="l">
              <a:lnSpc>
                <a:spcPct val="90000"/>
              </a:lnSpc>
              <a:spcBef>
                <a:spcPts val="0"/>
              </a:spcBef>
              <a:spcAft>
                <a:spcPts val="0"/>
              </a:spcAft>
              <a:buClr>
                <a:srgbClr val="FFC000"/>
              </a:buClr>
              <a:buSzPts val="3600"/>
              <a:buFont typeface="Arial"/>
              <a:buNone/>
            </a:pPr>
            <a:r>
              <a:rPr lang="en-US" sz="1900">
                <a:solidFill>
                  <a:schemeClr val="accent1"/>
                </a:solidFill>
              </a:rPr>
              <a:t>they </a:t>
            </a:r>
            <a:endParaRPr sz="1900">
              <a:solidFill>
                <a:schemeClr val="accent1"/>
              </a:solidFill>
            </a:endParaRPr>
          </a:p>
          <a:p>
            <a:pPr indent="0" lvl="0" marL="0" rtl="0" algn="l">
              <a:lnSpc>
                <a:spcPct val="90000"/>
              </a:lnSpc>
              <a:spcBef>
                <a:spcPts val="0"/>
              </a:spcBef>
              <a:spcAft>
                <a:spcPts val="0"/>
              </a:spcAft>
              <a:buClr>
                <a:srgbClr val="FFC000"/>
              </a:buClr>
              <a:buSzPts val="3600"/>
              <a:buFont typeface="Arial"/>
              <a:buNone/>
            </a:pPr>
            <a:r>
              <a:rPr lang="en-US" sz="1900">
                <a:solidFill>
                  <a:schemeClr val="accent1"/>
                </a:solidFill>
              </a:rPr>
              <a:t>you + haven’t + Past participle</a:t>
            </a:r>
            <a:endParaRPr sz="1900">
              <a:solidFill>
                <a:schemeClr val="accent1"/>
              </a:solidFill>
            </a:endParaRPr>
          </a:p>
          <a:p>
            <a:pPr indent="0" lvl="0" marL="0" rtl="0" algn="l">
              <a:lnSpc>
                <a:spcPct val="90000"/>
              </a:lnSpc>
              <a:spcBef>
                <a:spcPts val="0"/>
              </a:spcBef>
              <a:spcAft>
                <a:spcPts val="0"/>
              </a:spcAft>
              <a:buClr>
                <a:srgbClr val="FFC000"/>
              </a:buClr>
              <a:buSzPts val="3600"/>
              <a:buFont typeface="Arial"/>
              <a:buNone/>
            </a:pPr>
            <a:r>
              <a:rPr lang="en-US" sz="1900">
                <a:solidFill>
                  <a:schemeClr val="accent1"/>
                </a:solidFill>
              </a:rPr>
              <a:t>we   </a:t>
            </a:r>
            <a:r>
              <a:rPr lang="en-US" sz="1900">
                <a:solidFill>
                  <a:srgbClr val="FFC000"/>
                </a:solidFill>
              </a:rPr>
              <a:t>            </a:t>
            </a:r>
            <a:endParaRPr sz="1900">
              <a:solidFill>
                <a:srgbClr val="FFC000"/>
              </a:solidFill>
            </a:endParaRPr>
          </a:p>
          <a:p>
            <a:pPr indent="0" lvl="0" marL="0" rtl="0" algn="l">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 	</a:t>
            </a:r>
            <a:endParaRPr sz="3600">
              <a:solidFill>
                <a:srgbClr val="FFC000"/>
              </a:solidFill>
              <a:latin typeface="Arial"/>
              <a:ea typeface="Arial"/>
              <a:cs typeface="Arial"/>
              <a:sym typeface="Arial"/>
            </a:endParaRPr>
          </a:p>
        </p:txBody>
      </p:sp>
      <p:sp>
        <p:nvSpPr>
          <p:cNvPr id="186" name="Google Shape;186;p12"/>
          <p:cNvSpPr/>
          <p:nvPr>
            <p:ph type="title"/>
          </p:nvPr>
        </p:nvSpPr>
        <p:spPr>
          <a:xfrm>
            <a:off x="539750" y="4707150"/>
            <a:ext cx="3848400" cy="1543800"/>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l">
              <a:lnSpc>
                <a:spcPct val="90000"/>
              </a:lnSpc>
              <a:spcBef>
                <a:spcPts val="0"/>
              </a:spcBef>
              <a:spcAft>
                <a:spcPts val="0"/>
              </a:spcAft>
              <a:buClr>
                <a:srgbClr val="FFC000"/>
              </a:buClr>
              <a:buSzPts val="3600"/>
              <a:buFont typeface="Arial"/>
              <a:buNone/>
            </a:pPr>
            <a:r>
              <a:rPr lang="en-US" sz="1900">
                <a:solidFill>
                  <a:schemeClr val="accent4"/>
                </a:solidFill>
              </a:rPr>
              <a:t>Interrogative </a:t>
            </a:r>
            <a:endParaRPr sz="1900">
              <a:solidFill>
                <a:schemeClr val="accent4"/>
              </a:solidFill>
            </a:endParaRPr>
          </a:p>
          <a:p>
            <a:pPr indent="0" lvl="0" marL="0" rtl="0" algn="l">
              <a:lnSpc>
                <a:spcPct val="90000"/>
              </a:lnSpc>
              <a:spcBef>
                <a:spcPts val="0"/>
              </a:spcBef>
              <a:spcAft>
                <a:spcPts val="0"/>
              </a:spcAft>
              <a:buClr>
                <a:srgbClr val="FFC000"/>
              </a:buClr>
              <a:buSzPts val="3600"/>
              <a:buFont typeface="Arial"/>
              <a:buNone/>
            </a:pPr>
            <a:r>
              <a:rPr lang="en-US" sz="1900">
                <a:solidFill>
                  <a:schemeClr val="accent4"/>
                </a:solidFill>
              </a:rPr>
              <a:t>          he </a:t>
            </a:r>
            <a:endParaRPr sz="1900">
              <a:solidFill>
                <a:schemeClr val="accent4"/>
              </a:solidFill>
            </a:endParaRPr>
          </a:p>
          <a:p>
            <a:pPr indent="0" lvl="0" marL="0" rtl="0" algn="l">
              <a:lnSpc>
                <a:spcPct val="90000"/>
              </a:lnSpc>
              <a:spcBef>
                <a:spcPts val="0"/>
              </a:spcBef>
              <a:spcAft>
                <a:spcPts val="0"/>
              </a:spcAft>
              <a:buClr>
                <a:srgbClr val="FFC000"/>
              </a:buClr>
              <a:buSzPts val="3600"/>
              <a:buFont typeface="Arial"/>
              <a:buNone/>
            </a:pPr>
            <a:r>
              <a:rPr lang="en-US" sz="1900">
                <a:solidFill>
                  <a:schemeClr val="accent4"/>
                </a:solidFill>
              </a:rPr>
              <a:t>has + </a:t>
            </a:r>
            <a:r>
              <a:rPr lang="en-US" sz="1900">
                <a:solidFill>
                  <a:schemeClr val="accent4"/>
                </a:solidFill>
              </a:rPr>
              <a:t>she + Past participle ?</a:t>
            </a:r>
            <a:endParaRPr sz="1900">
              <a:solidFill>
                <a:schemeClr val="accent4"/>
              </a:solidFill>
            </a:endParaRPr>
          </a:p>
          <a:p>
            <a:pPr indent="0" lvl="0" marL="0" rtl="0" algn="l">
              <a:lnSpc>
                <a:spcPct val="90000"/>
              </a:lnSpc>
              <a:spcBef>
                <a:spcPts val="0"/>
              </a:spcBef>
              <a:spcAft>
                <a:spcPts val="0"/>
              </a:spcAft>
              <a:buClr>
                <a:srgbClr val="FFC000"/>
              </a:buClr>
              <a:buSzPts val="3600"/>
              <a:buFont typeface="Arial"/>
              <a:buNone/>
            </a:pPr>
            <a:r>
              <a:rPr lang="en-US" sz="1900">
                <a:solidFill>
                  <a:schemeClr val="accent4"/>
                </a:solidFill>
              </a:rPr>
              <a:t>            It </a:t>
            </a:r>
            <a:endParaRPr sz="1900">
              <a:solidFill>
                <a:schemeClr val="accent4"/>
              </a:solidFill>
            </a:endParaRPr>
          </a:p>
          <a:p>
            <a:pPr indent="0" lvl="0" marL="0" rtl="0" algn="l">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 	</a:t>
            </a:r>
            <a:endParaRPr sz="3600">
              <a:solidFill>
                <a:srgbClr val="FFC000"/>
              </a:solidFill>
              <a:latin typeface="Arial"/>
              <a:ea typeface="Arial"/>
              <a:cs typeface="Arial"/>
              <a:sym typeface="Arial"/>
            </a:endParaRPr>
          </a:p>
        </p:txBody>
      </p:sp>
      <p:sp>
        <p:nvSpPr>
          <p:cNvPr id="187" name="Google Shape;187;p12"/>
          <p:cNvSpPr/>
          <p:nvPr>
            <p:ph type="title"/>
          </p:nvPr>
        </p:nvSpPr>
        <p:spPr>
          <a:xfrm>
            <a:off x="4314575" y="4630925"/>
            <a:ext cx="5068500" cy="1461900"/>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l">
              <a:lnSpc>
                <a:spcPct val="90000"/>
              </a:lnSpc>
              <a:spcBef>
                <a:spcPts val="0"/>
              </a:spcBef>
              <a:spcAft>
                <a:spcPts val="0"/>
              </a:spcAft>
              <a:buClr>
                <a:srgbClr val="FFC000"/>
              </a:buClr>
              <a:buSzPts val="3600"/>
              <a:buFont typeface="Arial"/>
              <a:buNone/>
            </a:pPr>
            <a:r>
              <a:rPr lang="en-US" sz="1900">
                <a:solidFill>
                  <a:schemeClr val="accent1"/>
                </a:solidFill>
              </a:rPr>
              <a:t>        </a:t>
            </a:r>
            <a:r>
              <a:rPr lang="en-US" sz="1900">
                <a:solidFill>
                  <a:schemeClr val="accent4"/>
                </a:solidFill>
              </a:rPr>
              <a:t>     </a:t>
            </a:r>
            <a:r>
              <a:rPr lang="en-US" sz="1900">
                <a:solidFill>
                  <a:schemeClr val="accent4"/>
                </a:solidFill>
              </a:rPr>
              <a:t>I</a:t>
            </a:r>
            <a:endParaRPr sz="1900">
              <a:solidFill>
                <a:schemeClr val="accent4"/>
              </a:solidFill>
            </a:endParaRPr>
          </a:p>
          <a:p>
            <a:pPr indent="0" lvl="0" marL="0" rtl="0" algn="l">
              <a:lnSpc>
                <a:spcPct val="90000"/>
              </a:lnSpc>
              <a:spcBef>
                <a:spcPts val="0"/>
              </a:spcBef>
              <a:spcAft>
                <a:spcPts val="0"/>
              </a:spcAft>
              <a:buClr>
                <a:srgbClr val="FFC000"/>
              </a:buClr>
              <a:buSzPts val="3600"/>
              <a:buFont typeface="Arial"/>
              <a:buNone/>
            </a:pPr>
            <a:r>
              <a:rPr lang="en-US" sz="1900">
                <a:solidFill>
                  <a:schemeClr val="accent4"/>
                </a:solidFill>
              </a:rPr>
              <a:t>           they </a:t>
            </a:r>
            <a:endParaRPr sz="1900">
              <a:solidFill>
                <a:schemeClr val="accent4"/>
              </a:solidFill>
            </a:endParaRPr>
          </a:p>
          <a:p>
            <a:pPr indent="0" lvl="0" marL="0" rtl="0" algn="l">
              <a:lnSpc>
                <a:spcPct val="90000"/>
              </a:lnSpc>
              <a:spcBef>
                <a:spcPts val="0"/>
              </a:spcBef>
              <a:spcAft>
                <a:spcPts val="0"/>
              </a:spcAft>
              <a:buClr>
                <a:srgbClr val="FFC000"/>
              </a:buClr>
              <a:buSzPts val="3600"/>
              <a:buFont typeface="Arial"/>
              <a:buNone/>
            </a:pPr>
            <a:r>
              <a:rPr lang="en-US" sz="1900">
                <a:solidFill>
                  <a:schemeClr val="accent4"/>
                </a:solidFill>
              </a:rPr>
              <a:t>have +</a:t>
            </a:r>
            <a:r>
              <a:rPr lang="en-US" sz="1900">
                <a:solidFill>
                  <a:schemeClr val="accent4"/>
                </a:solidFill>
              </a:rPr>
              <a:t>you + Past participle?</a:t>
            </a:r>
            <a:endParaRPr sz="1900">
              <a:solidFill>
                <a:schemeClr val="accent4"/>
              </a:solidFill>
            </a:endParaRPr>
          </a:p>
          <a:p>
            <a:pPr indent="0" lvl="0" marL="0" rtl="0" algn="l">
              <a:lnSpc>
                <a:spcPct val="90000"/>
              </a:lnSpc>
              <a:spcBef>
                <a:spcPts val="0"/>
              </a:spcBef>
              <a:spcAft>
                <a:spcPts val="0"/>
              </a:spcAft>
              <a:buClr>
                <a:srgbClr val="FFC000"/>
              </a:buClr>
              <a:buSzPts val="3600"/>
              <a:buFont typeface="Arial"/>
              <a:buNone/>
            </a:pPr>
            <a:r>
              <a:rPr lang="en-US" sz="1900">
                <a:solidFill>
                  <a:schemeClr val="accent4"/>
                </a:solidFill>
              </a:rPr>
              <a:t>            we   </a:t>
            </a:r>
            <a:r>
              <a:rPr lang="en-US" sz="1900">
                <a:solidFill>
                  <a:srgbClr val="FFC000"/>
                </a:solidFill>
              </a:rPr>
              <a:t>            </a:t>
            </a:r>
            <a:endParaRPr sz="1900">
              <a:solidFill>
                <a:srgbClr val="FFC000"/>
              </a:solidFill>
            </a:endParaRPr>
          </a:p>
          <a:p>
            <a:pPr indent="0" lvl="0" marL="0" rtl="0" algn="l">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 	</a:t>
            </a:r>
            <a:endParaRPr sz="3600">
              <a:solidFill>
                <a:srgbClr val="FFC000"/>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1"/>
                                        </p:tgtEl>
                                        <p:attrNameLst>
                                          <p:attrName>style.visibility</p:attrName>
                                        </p:attrNameLst>
                                      </p:cBhvr>
                                      <p:to>
                                        <p:strVal val="visible"/>
                                      </p:to>
                                    </p:set>
                                    <p:animEffect filter="fade" transition="in">
                                      <p:cBhvr>
                                        <p:cTn dur="1000"/>
                                        <p:tgtEl>
                                          <p:spTgt spid="18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 name="Shape 32"/>
        <p:cNvGrpSpPr/>
        <p:nvPr/>
      </p:nvGrpSpPr>
      <p:grpSpPr>
        <a:xfrm>
          <a:off x="0" y="0"/>
          <a:ext cx="0" cy="0"/>
          <a:chOff x="0" y="0"/>
          <a:chExt cx="0" cy="0"/>
        </a:xfrm>
      </p:grpSpPr>
      <p:sp>
        <p:nvSpPr>
          <p:cNvPr id="33" name="Google Shape;33;p2"/>
          <p:cNvSpPr/>
          <p:nvPr/>
        </p:nvSpPr>
        <p:spPr>
          <a:xfrm>
            <a:off x="351693" y="606670"/>
            <a:ext cx="8792307" cy="4686300"/>
          </a:xfrm>
          <a:prstGeom prst="rect">
            <a:avLst/>
          </a:prstGeom>
          <a:solidFill>
            <a:schemeClr val="lt1"/>
          </a:solidFill>
          <a:ln cap="flat" cmpd="sng" w="12700">
            <a:solidFill>
              <a:schemeClr val="accent5"/>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Arial"/>
              <a:ea typeface="Arial"/>
              <a:cs typeface="Arial"/>
              <a:sym typeface="Arial"/>
            </a:endParaRPr>
          </a:p>
        </p:txBody>
      </p:sp>
      <p:sp>
        <p:nvSpPr>
          <p:cNvPr id="34" name="Google Shape;34;p2"/>
          <p:cNvSpPr txBox="1"/>
          <p:nvPr/>
        </p:nvSpPr>
        <p:spPr>
          <a:xfrm>
            <a:off x="539738" y="712177"/>
            <a:ext cx="7895400" cy="36942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1800" u="none" cap="none" strike="noStrike">
                <a:solidFill>
                  <a:schemeClr val="dk1"/>
                </a:solidFill>
                <a:latin typeface="Arial"/>
                <a:ea typeface="Arial"/>
                <a:cs typeface="Arial"/>
                <a:sym typeface="Arial"/>
              </a:rPr>
              <a:t>Learning Objectives:</a:t>
            </a:r>
            <a:endParaRPr/>
          </a:p>
          <a:p>
            <a:pPr indent="0" lvl="0" marL="0" marR="0" rtl="0" algn="l">
              <a:spcBef>
                <a:spcPts val="0"/>
              </a:spcBef>
              <a:spcAft>
                <a:spcPts val="0"/>
              </a:spcAft>
              <a:buNone/>
            </a:pPr>
            <a:r>
              <a:t/>
            </a:r>
            <a:endParaRPr sz="1800">
              <a:solidFill>
                <a:schemeClr val="dk1"/>
              </a:solidFill>
              <a:latin typeface="Arial"/>
              <a:ea typeface="Arial"/>
              <a:cs typeface="Arial"/>
              <a:sym typeface="Arial"/>
            </a:endParaRPr>
          </a:p>
          <a:p>
            <a:pPr indent="0" lvl="0" marL="0" marR="0" rtl="0" algn="l">
              <a:spcBef>
                <a:spcPts val="0"/>
              </a:spcBef>
              <a:spcAft>
                <a:spcPts val="0"/>
              </a:spcAft>
              <a:buNone/>
            </a:pPr>
            <a:r>
              <a:t/>
            </a:r>
            <a:endParaRPr sz="1800">
              <a:solidFill>
                <a:schemeClr val="dk1"/>
              </a:solidFill>
              <a:latin typeface="Arial"/>
              <a:ea typeface="Arial"/>
              <a:cs typeface="Arial"/>
              <a:sym typeface="Arial"/>
            </a:endParaRPr>
          </a:p>
          <a:p>
            <a:pPr indent="0" lvl="0" marL="0" marR="0" rtl="0" algn="l">
              <a:spcBef>
                <a:spcPts val="0"/>
              </a:spcBef>
              <a:spcAft>
                <a:spcPts val="0"/>
              </a:spcAft>
              <a:buNone/>
            </a:pPr>
            <a:r>
              <a:t/>
            </a:r>
            <a:endParaRPr sz="1800">
              <a:solidFill>
                <a:schemeClr val="dk1"/>
              </a:solidFill>
              <a:latin typeface="Arial"/>
              <a:ea typeface="Arial"/>
              <a:cs typeface="Arial"/>
              <a:sym typeface="Arial"/>
            </a:endParaRPr>
          </a:p>
          <a:p>
            <a:pPr indent="0" lvl="0" marL="0" marR="0" rtl="0" algn="l">
              <a:spcBef>
                <a:spcPts val="0"/>
              </a:spcBef>
              <a:spcAft>
                <a:spcPts val="0"/>
              </a:spcAft>
              <a:buNone/>
            </a:pPr>
            <a:r>
              <a:rPr lang="en-US" sz="1800">
                <a:solidFill>
                  <a:schemeClr val="dk1"/>
                </a:solidFill>
                <a:latin typeface="Arial"/>
                <a:ea typeface="Arial"/>
                <a:cs typeface="Arial"/>
                <a:sym typeface="Arial"/>
              </a:rPr>
              <a:t>Students will be able to accurately identify simple past, past progressive, present perfect, and past perfect tenses in various sentences. </a:t>
            </a:r>
            <a:endParaRPr/>
          </a:p>
          <a:p>
            <a:pPr indent="0" lvl="0" marL="0" marR="0" rtl="0" algn="l">
              <a:spcBef>
                <a:spcPts val="0"/>
              </a:spcBef>
              <a:spcAft>
                <a:spcPts val="0"/>
              </a:spcAft>
              <a:buNone/>
            </a:pPr>
            <a:r>
              <a:t/>
            </a:r>
            <a:endParaRPr sz="1800">
              <a:solidFill>
                <a:schemeClr val="dk1"/>
              </a:solidFill>
              <a:latin typeface="Arial"/>
              <a:ea typeface="Arial"/>
              <a:cs typeface="Arial"/>
              <a:sym typeface="Arial"/>
            </a:endParaRPr>
          </a:p>
          <a:p>
            <a:pPr indent="0" lvl="0" marL="0" marR="0" rtl="0" algn="l">
              <a:spcBef>
                <a:spcPts val="0"/>
              </a:spcBef>
              <a:spcAft>
                <a:spcPts val="0"/>
              </a:spcAft>
              <a:buNone/>
            </a:pPr>
            <a:r>
              <a:rPr lang="en-US" sz="1800">
                <a:solidFill>
                  <a:schemeClr val="dk1"/>
                </a:solidFill>
                <a:latin typeface="Arial"/>
                <a:ea typeface="Arial"/>
                <a:cs typeface="Arial"/>
                <a:sym typeface="Arial"/>
              </a:rPr>
              <a:t>Students will analyze and explain the context or reason behind the use of each tense, demonstrating an understanding of its specific function. </a:t>
            </a:r>
            <a:endParaRPr/>
          </a:p>
          <a:p>
            <a:pPr indent="0" lvl="0" marL="0" marR="0" rtl="0" algn="l">
              <a:spcBef>
                <a:spcPts val="0"/>
              </a:spcBef>
              <a:spcAft>
                <a:spcPts val="0"/>
              </a:spcAft>
              <a:buNone/>
            </a:pPr>
            <a:r>
              <a:t/>
            </a:r>
            <a:endParaRPr sz="1800">
              <a:solidFill>
                <a:schemeClr val="dk1"/>
              </a:solidFill>
              <a:latin typeface="Arial"/>
              <a:ea typeface="Arial"/>
              <a:cs typeface="Arial"/>
              <a:sym typeface="Arial"/>
            </a:endParaRPr>
          </a:p>
          <a:p>
            <a:pPr indent="0" lvl="0" marL="0" marR="0" rtl="0" algn="l">
              <a:spcBef>
                <a:spcPts val="0"/>
              </a:spcBef>
              <a:spcAft>
                <a:spcPts val="0"/>
              </a:spcAft>
              <a:buNone/>
            </a:pPr>
            <a:r>
              <a:rPr lang="en-US" sz="1800">
                <a:solidFill>
                  <a:schemeClr val="dk1"/>
                </a:solidFill>
                <a:latin typeface="Arial"/>
                <a:ea typeface="Arial"/>
                <a:cs typeface="Arial"/>
                <a:sym typeface="Arial"/>
              </a:rPr>
              <a:t>Students will improve their ability to differentiate between tenses and apply this understanding to both written and spoken language contexts.</a:t>
            </a:r>
            <a:endParaRPr/>
          </a:p>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35" name="Google Shape;35;p2"/>
          <p:cNvSpPr/>
          <p:nvPr/>
        </p:nvSpPr>
        <p:spPr>
          <a:xfrm>
            <a:off x="0" y="5838092"/>
            <a:ext cx="9144000" cy="1019908"/>
          </a:xfrm>
          <a:prstGeom prst="rect">
            <a:avLst/>
          </a:prstGeom>
          <a:solidFill>
            <a:srgbClr val="18A0D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g30b21e642b4_1_0"/>
          <p:cNvSpPr/>
          <p:nvPr>
            <p:ph type="title"/>
          </p:nvPr>
        </p:nvSpPr>
        <p:spPr>
          <a:xfrm>
            <a:off x="457197" y="1063869"/>
            <a:ext cx="8220000" cy="2373900"/>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l">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1. I have known him for three years. (I still know him.). 	</a:t>
            </a:r>
            <a:endParaRPr sz="3600">
              <a:solidFill>
                <a:srgbClr val="FFC000"/>
              </a:solidFill>
              <a:latin typeface="Arial"/>
              <a:ea typeface="Arial"/>
              <a:cs typeface="Arial"/>
              <a:sym typeface="Arial"/>
            </a:endParaRPr>
          </a:p>
        </p:txBody>
      </p:sp>
      <p:sp>
        <p:nvSpPr>
          <p:cNvPr id="193" name="Google Shape;193;g30b21e642b4_1_0"/>
          <p:cNvSpPr/>
          <p:nvPr/>
        </p:nvSpPr>
        <p:spPr>
          <a:xfrm>
            <a:off x="847600" y="3576291"/>
            <a:ext cx="7632600" cy="1049100"/>
          </a:xfrm>
          <a:prstGeom prst="rect">
            <a:avLst/>
          </a:prstGeom>
          <a:noFill/>
          <a:ln cap="flat" cmpd="sng" w="12700">
            <a:solidFill>
              <a:srgbClr val="FFC000"/>
            </a:solidFill>
            <a:prstDash val="solid"/>
            <a:miter lim="800000"/>
            <a:headEnd len="sm" w="sm" type="none"/>
            <a:tailEnd len="sm" w="sm" type="none"/>
          </a:ln>
        </p:spPr>
        <p:txBody>
          <a:bodyPr anchorCtr="0" anchor="ctr" bIns="108000" lIns="108000" spcFirstLastPara="1" rIns="108000" wrap="square" tIns="1080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a:p>
            <a:pPr indent="0" lvl="0" marL="0" marR="0" rtl="0" algn="ctr">
              <a:spcBef>
                <a:spcPts val="0"/>
              </a:spcBef>
              <a:spcAft>
                <a:spcPts val="0"/>
              </a:spcAft>
              <a:buClr>
                <a:schemeClr val="dk1"/>
              </a:buClr>
              <a:buSzPts val="1800"/>
              <a:buFont typeface="Arial"/>
              <a:buNone/>
            </a:pPr>
            <a:r>
              <a:rPr lang="en-US" sz="1800">
                <a:solidFill>
                  <a:schemeClr val="dk1"/>
                </a:solidFill>
                <a:latin typeface="Arial"/>
                <a:ea typeface="Arial"/>
                <a:cs typeface="Arial"/>
                <a:sym typeface="Arial"/>
              </a:rPr>
              <a:t>Use: for actions/states which started in the past and are still happening in the present </a:t>
            </a:r>
            <a:endParaRPr sz="1800">
              <a:solidFill>
                <a:schemeClr val="dk1"/>
              </a:solidFill>
              <a:latin typeface="Arial"/>
              <a:ea typeface="Arial"/>
              <a:cs typeface="Arial"/>
              <a:sym typeface="Arial"/>
            </a:endParaRPr>
          </a:p>
        </p:txBody>
      </p:sp>
      <p:sp>
        <p:nvSpPr>
          <p:cNvPr id="194" name="Google Shape;194;g30b21e642b4_1_0"/>
          <p:cNvSpPr/>
          <p:nvPr/>
        </p:nvSpPr>
        <p:spPr>
          <a:xfrm>
            <a:off x="729762" y="5152292"/>
            <a:ext cx="7710900" cy="861600"/>
          </a:xfrm>
          <a:prstGeom prst="rect">
            <a:avLst/>
          </a:prstGeom>
          <a:solidFill>
            <a:schemeClr val="accent2"/>
          </a:solidFill>
          <a:ln cap="flat" cmpd="sng" w="12700">
            <a:solidFill>
              <a:srgbClr val="AB6125"/>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Time expression: for </a:t>
            </a:r>
            <a:endParaRPr sz="1800">
              <a:solidFill>
                <a:schemeClr val="lt1"/>
              </a:solidFill>
              <a:latin typeface="Arial"/>
              <a:ea typeface="Arial"/>
              <a:cs typeface="Arial"/>
              <a:sym typeface="Arial"/>
            </a:endParaRPr>
          </a:p>
        </p:txBody>
      </p:sp>
      <p:sp>
        <p:nvSpPr>
          <p:cNvPr id="195" name="Google Shape;195;g30b21e642b4_1_0">
            <a:hlinkClick action="ppaction://hlinksldjump" r:id="rId3"/>
          </p:cNvPr>
          <p:cNvSpPr/>
          <p:nvPr/>
        </p:nvSpPr>
        <p:spPr>
          <a:xfrm>
            <a:off x="750884" y="568761"/>
            <a:ext cx="1878600" cy="495000"/>
          </a:xfrm>
          <a:prstGeom prst="rect">
            <a:avLst/>
          </a:prstGeom>
          <a:solidFill>
            <a:schemeClr val="accent2"/>
          </a:solidFill>
          <a:ln cap="flat" cmpd="sng" w="12700">
            <a:solidFill>
              <a:srgbClr val="AB6125"/>
            </a:solidFill>
            <a:prstDash val="solid"/>
            <a:miter lim="800000"/>
            <a:headEnd len="sm" w="sm" type="none"/>
            <a:tailEnd len="sm" w="sm" type="none"/>
          </a:ln>
        </p:spPr>
        <p:txBody>
          <a:bodyPr anchorCtr="0" anchor="ctr" bIns="108000" lIns="108000" spcFirstLastPara="1" rIns="108000" wrap="square" tIns="108000">
            <a:no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Present perfect</a:t>
            </a:r>
            <a:endParaRPr sz="1800">
              <a:solidFill>
                <a:schemeClr val="lt1"/>
              </a:solidFill>
              <a:latin typeface="Arial"/>
              <a:ea typeface="Arial"/>
              <a:cs typeface="Arial"/>
              <a:sym typeface="Arial"/>
            </a:endParaRPr>
          </a:p>
        </p:txBody>
      </p:sp>
      <p:sp>
        <p:nvSpPr>
          <p:cNvPr id="196" name="Google Shape;196;g30b21e642b4_1_0"/>
          <p:cNvSpPr/>
          <p:nvPr/>
        </p:nvSpPr>
        <p:spPr>
          <a:xfrm>
            <a:off x="8634046" y="6623222"/>
            <a:ext cx="510000" cy="234900"/>
          </a:xfrm>
          <a:prstGeom prst="rect">
            <a:avLst/>
          </a:prstGeom>
          <a:solidFill>
            <a:srgbClr val="E5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5"/>
                                        </p:tgtEl>
                                        <p:attrNameLst>
                                          <p:attrName>style.visibility</p:attrName>
                                        </p:attrNameLst>
                                      </p:cBhvr>
                                      <p:to>
                                        <p:strVal val="visible"/>
                                      </p:to>
                                    </p:set>
                                    <p:animEffect filter="fade" transition="in">
                                      <p:cBhvr>
                                        <p:cTn dur="1000"/>
                                        <p:tgtEl>
                                          <p:spTgt spid="19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3"/>
                                        </p:tgtEl>
                                        <p:attrNameLst>
                                          <p:attrName>style.visibility</p:attrName>
                                        </p:attrNameLst>
                                      </p:cBhvr>
                                      <p:to>
                                        <p:strVal val="visible"/>
                                      </p:to>
                                    </p:set>
                                    <p:animEffect filter="fade" transition="in">
                                      <p:cBhvr>
                                        <p:cTn dur="500"/>
                                        <p:tgtEl>
                                          <p:spTgt spid="19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4"/>
                                        </p:tgtEl>
                                        <p:attrNameLst>
                                          <p:attrName>style.visibility</p:attrName>
                                        </p:attrNameLst>
                                      </p:cBhvr>
                                      <p:to>
                                        <p:strVal val="visible"/>
                                      </p:to>
                                    </p:set>
                                    <p:animEffect filter="fade" transition="in">
                                      <p:cBhvr>
                                        <p:cTn dur="2000"/>
                                        <p:tgtEl>
                                          <p:spTgt spid="19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sp>
        <p:nvSpPr>
          <p:cNvPr id="201" name="Google Shape;201;p13"/>
          <p:cNvSpPr/>
          <p:nvPr>
            <p:ph type="title"/>
          </p:nvPr>
        </p:nvSpPr>
        <p:spPr>
          <a:xfrm>
            <a:off x="457197" y="1063869"/>
            <a:ext cx="8220075" cy="2373923"/>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l">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2. The baby has spilt the milk. (The floor is dirty.)	</a:t>
            </a:r>
            <a:endParaRPr sz="3600">
              <a:solidFill>
                <a:srgbClr val="FFC000"/>
              </a:solidFill>
              <a:latin typeface="Arial"/>
              <a:ea typeface="Arial"/>
              <a:cs typeface="Arial"/>
              <a:sym typeface="Arial"/>
            </a:endParaRPr>
          </a:p>
        </p:txBody>
      </p:sp>
      <p:sp>
        <p:nvSpPr>
          <p:cNvPr id="202" name="Google Shape;202;p13"/>
          <p:cNvSpPr/>
          <p:nvPr/>
        </p:nvSpPr>
        <p:spPr>
          <a:xfrm>
            <a:off x="847600" y="3714790"/>
            <a:ext cx="7632700" cy="772107"/>
          </a:xfrm>
          <a:prstGeom prst="rect">
            <a:avLst/>
          </a:prstGeom>
          <a:noFill/>
          <a:ln cap="flat" cmpd="sng" w="12700">
            <a:solidFill>
              <a:srgbClr val="FFC000"/>
            </a:solidFill>
            <a:prstDash val="solid"/>
            <a:miter lim="800000"/>
            <a:headEnd len="sm" w="sm" type="none"/>
            <a:tailEnd len="sm" w="sm" type="none"/>
          </a:ln>
        </p:spPr>
        <p:txBody>
          <a:bodyPr anchorCtr="0" anchor="ctr" bIns="108000" lIns="108000" spcFirstLastPara="1" rIns="108000" wrap="square" tIns="108000">
            <a:sp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a:p>
            <a:pPr indent="0" lvl="0" marL="0" marR="0" rtl="0" algn="ctr">
              <a:spcBef>
                <a:spcPts val="0"/>
              </a:spcBef>
              <a:spcAft>
                <a:spcPts val="0"/>
              </a:spcAft>
              <a:buClr>
                <a:schemeClr val="dk1"/>
              </a:buClr>
              <a:buSzPts val="1800"/>
              <a:buFont typeface="Arial"/>
              <a:buNone/>
            </a:pPr>
            <a:r>
              <a:rPr lang="en-US" sz="1800">
                <a:solidFill>
                  <a:schemeClr val="dk1"/>
                </a:solidFill>
                <a:latin typeface="Arial"/>
                <a:ea typeface="Arial"/>
                <a:cs typeface="Arial"/>
                <a:sym typeface="Arial"/>
              </a:rPr>
              <a:t>Use: for past actions whose results are connected to the present.</a:t>
            </a:r>
            <a:endParaRPr sz="1800">
              <a:solidFill>
                <a:schemeClr val="dk1"/>
              </a:solidFill>
              <a:latin typeface="Arial"/>
              <a:ea typeface="Arial"/>
              <a:cs typeface="Arial"/>
              <a:sym typeface="Arial"/>
            </a:endParaRPr>
          </a:p>
        </p:txBody>
      </p:sp>
      <p:sp>
        <p:nvSpPr>
          <p:cNvPr id="203" name="Google Shape;203;p13"/>
          <p:cNvSpPr/>
          <p:nvPr/>
        </p:nvSpPr>
        <p:spPr>
          <a:xfrm>
            <a:off x="729762" y="5152292"/>
            <a:ext cx="7710853" cy="861646"/>
          </a:xfrm>
          <a:prstGeom prst="rect">
            <a:avLst/>
          </a:prstGeom>
          <a:solidFill>
            <a:schemeClr val="accent2"/>
          </a:solidFill>
          <a:ln cap="flat" cmpd="sng" w="12700">
            <a:solidFill>
              <a:srgbClr val="AB6125"/>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Time expression: No time expression  </a:t>
            </a:r>
            <a:endParaRPr sz="1800">
              <a:solidFill>
                <a:schemeClr val="lt1"/>
              </a:solidFill>
              <a:latin typeface="Arial"/>
              <a:ea typeface="Arial"/>
              <a:cs typeface="Arial"/>
              <a:sym typeface="Arial"/>
            </a:endParaRPr>
          </a:p>
        </p:txBody>
      </p:sp>
      <p:sp>
        <p:nvSpPr>
          <p:cNvPr id="204" name="Google Shape;204;p13">
            <a:hlinkClick action="ppaction://hlinksldjump" r:id="rId3"/>
          </p:cNvPr>
          <p:cNvSpPr/>
          <p:nvPr/>
        </p:nvSpPr>
        <p:spPr>
          <a:xfrm>
            <a:off x="750884" y="568761"/>
            <a:ext cx="1878510" cy="495108"/>
          </a:xfrm>
          <a:prstGeom prst="rect">
            <a:avLst/>
          </a:prstGeom>
          <a:solidFill>
            <a:schemeClr val="accent2"/>
          </a:solidFill>
          <a:ln cap="flat" cmpd="sng" w="12700">
            <a:solidFill>
              <a:srgbClr val="AB6125"/>
            </a:solidFill>
            <a:prstDash val="solid"/>
            <a:miter lim="800000"/>
            <a:headEnd len="sm" w="sm" type="none"/>
            <a:tailEnd len="sm" w="sm" type="none"/>
          </a:ln>
        </p:spPr>
        <p:txBody>
          <a:bodyPr anchorCtr="0" anchor="ctr" bIns="108000" lIns="108000" spcFirstLastPara="1" rIns="108000" wrap="square" tIns="108000">
            <a:sp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Present perfect</a:t>
            </a:r>
            <a:endParaRPr sz="1800">
              <a:solidFill>
                <a:schemeClr val="lt1"/>
              </a:solidFill>
              <a:latin typeface="Arial"/>
              <a:ea typeface="Arial"/>
              <a:cs typeface="Arial"/>
              <a:sym typeface="Arial"/>
            </a:endParaRPr>
          </a:p>
        </p:txBody>
      </p:sp>
      <p:sp>
        <p:nvSpPr>
          <p:cNvPr id="205" name="Google Shape;205;p13"/>
          <p:cNvSpPr/>
          <p:nvPr/>
        </p:nvSpPr>
        <p:spPr>
          <a:xfrm>
            <a:off x="8634046" y="6623222"/>
            <a:ext cx="509954" cy="234778"/>
          </a:xfrm>
          <a:prstGeom prst="rect">
            <a:avLst/>
          </a:prstGeom>
          <a:solidFill>
            <a:srgbClr val="E5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4"/>
                                        </p:tgtEl>
                                        <p:attrNameLst>
                                          <p:attrName>style.visibility</p:attrName>
                                        </p:attrNameLst>
                                      </p:cBhvr>
                                      <p:to>
                                        <p:strVal val="visible"/>
                                      </p:to>
                                    </p:set>
                                    <p:animEffect filter="fade" transition="in">
                                      <p:cBhvr>
                                        <p:cTn dur="1000"/>
                                        <p:tgtEl>
                                          <p:spTgt spid="20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02"/>
                                        </p:tgtEl>
                                        <p:attrNameLst>
                                          <p:attrName>style.visibility</p:attrName>
                                        </p:attrNameLst>
                                      </p:cBhvr>
                                      <p:to>
                                        <p:strVal val="visible"/>
                                      </p:to>
                                    </p:set>
                                    <p:anim calcmode="lin" valueType="num">
                                      <p:cBhvr additive="base">
                                        <p:cTn dur="500"/>
                                        <p:tgtEl>
                                          <p:spTgt spid="202"/>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3"/>
                                        </p:tgtEl>
                                        <p:attrNameLst>
                                          <p:attrName>style.visibility</p:attrName>
                                        </p:attrNameLst>
                                      </p:cBhvr>
                                      <p:to>
                                        <p:strVal val="visible"/>
                                      </p:to>
                                    </p:set>
                                    <p:animEffect filter="fade" transition="in">
                                      <p:cBhvr>
                                        <p:cTn dur="1000"/>
                                        <p:tgtEl>
                                          <p:spTgt spid="20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14"/>
          <p:cNvSpPr/>
          <p:nvPr>
            <p:ph type="title"/>
          </p:nvPr>
        </p:nvSpPr>
        <p:spPr>
          <a:xfrm>
            <a:off x="457197" y="1063869"/>
            <a:ext cx="8220075" cy="2373923"/>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l">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3. He has written two letters this morning. (It is still morning.).	</a:t>
            </a:r>
            <a:endParaRPr sz="3600">
              <a:solidFill>
                <a:srgbClr val="FFC000"/>
              </a:solidFill>
              <a:latin typeface="Arial"/>
              <a:ea typeface="Arial"/>
              <a:cs typeface="Arial"/>
              <a:sym typeface="Arial"/>
            </a:endParaRPr>
          </a:p>
        </p:txBody>
      </p:sp>
      <p:sp>
        <p:nvSpPr>
          <p:cNvPr id="211" name="Google Shape;211;p14"/>
          <p:cNvSpPr/>
          <p:nvPr/>
        </p:nvSpPr>
        <p:spPr>
          <a:xfrm>
            <a:off x="847600" y="3576291"/>
            <a:ext cx="7632700" cy="1049106"/>
          </a:xfrm>
          <a:prstGeom prst="rect">
            <a:avLst/>
          </a:prstGeom>
          <a:noFill/>
          <a:ln cap="flat" cmpd="sng" w="12700">
            <a:solidFill>
              <a:srgbClr val="FFC000"/>
            </a:solidFill>
            <a:prstDash val="solid"/>
            <a:miter lim="800000"/>
            <a:headEnd len="sm" w="sm" type="none"/>
            <a:tailEnd len="sm" w="sm" type="none"/>
          </a:ln>
        </p:spPr>
        <p:txBody>
          <a:bodyPr anchorCtr="0" anchor="ctr" bIns="108000" lIns="108000" spcFirstLastPara="1" rIns="108000" wrap="square" tIns="108000">
            <a:sp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a:p>
            <a:pPr indent="0" lvl="0" marL="0" marR="0" rtl="0" algn="ctr">
              <a:spcBef>
                <a:spcPts val="0"/>
              </a:spcBef>
              <a:spcAft>
                <a:spcPts val="0"/>
              </a:spcAft>
              <a:buClr>
                <a:schemeClr val="dk1"/>
              </a:buClr>
              <a:buSzPts val="1800"/>
              <a:buFont typeface="Arial"/>
              <a:buNone/>
            </a:pPr>
            <a:r>
              <a:rPr lang="en-US" sz="1800">
                <a:solidFill>
                  <a:schemeClr val="dk1"/>
                </a:solidFill>
                <a:latin typeface="Arial"/>
                <a:ea typeface="Arial"/>
                <a:cs typeface="Arial"/>
                <a:sym typeface="Arial"/>
              </a:rPr>
              <a:t>Use: with today, this morning/week etc., if these periods of time are not finished at the time of speaking.</a:t>
            </a:r>
            <a:endParaRPr sz="1800">
              <a:solidFill>
                <a:schemeClr val="dk1"/>
              </a:solidFill>
              <a:latin typeface="Arial"/>
              <a:ea typeface="Arial"/>
              <a:cs typeface="Arial"/>
              <a:sym typeface="Arial"/>
            </a:endParaRPr>
          </a:p>
        </p:txBody>
      </p:sp>
      <p:sp>
        <p:nvSpPr>
          <p:cNvPr id="212" name="Google Shape;212;p14"/>
          <p:cNvSpPr/>
          <p:nvPr/>
        </p:nvSpPr>
        <p:spPr>
          <a:xfrm>
            <a:off x="729762" y="5152292"/>
            <a:ext cx="7710853" cy="861646"/>
          </a:xfrm>
          <a:prstGeom prst="rect">
            <a:avLst/>
          </a:prstGeom>
          <a:solidFill>
            <a:schemeClr val="accent2"/>
          </a:solidFill>
          <a:ln cap="flat" cmpd="sng" w="12700">
            <a:solidFill>
              <a:srgbClr val="AB6125"/>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Time expression: today, this morning/ week  </a:t>
            </a:r>
            <a:endParaRPr sz="1800">
              <a:solidFill>
                <a:schemeClr val="lt1"/>
              </a:solidFill>
              <a:latin typeface="Arial"/>
              <a:ea typeface="Arial"/>
              <a:cs typeface="Arial"/>
              <a:sym typeface="Arial"/>
            </a:endParaRPr>
          </a:p>
        </p:txBody>
      </p:sp>
      <p:sp>
        <p:nvSpPr>
          <p:cNvPr id="213" name="Google Shape;213;p14">
            <a:hlinkClick action="ppaction://hlinksldjump" r:id="rId3"/>
          </p:cNvPr>
          <p:cNvSpPr/>
          <p:nvPr/>
        </p:nvSpPr>
        <p:spPr>
          <a:xfrm>
            <a:off x="750884" y="568761"/>
            <a:ext cx="1878510" cy="495108"/>
          </a:xfrm>
          <a:prstGeom prst="rect">
            <a:avLst/>
          </a:prstGeom>
          <a:solidFill>
            <a:schemeClr val="accent2"/>
          </a:solidFill>
          <a:ln cap="flat" cmpd="sng" w="12700">
            <a:solidFill>
              <a:srgbClr val="AB6125"/>
            </a:solidFill>
            <a:prstDash val="solid"/>
            <a:miter lim="800000"/>
            <a:headEnd len="sm" w="sm" type="none"/>
            <a:tailEnd len="sm" w="sm" type="none"/>
          </a:ln>
        </p:spPr>
        <p:txBody>
          <a:bodyPr anchorCtr="0" anchor="ctr" bIns="108000" lIns="108000" spcFirstLastPara="1" rIns="108000" wrap="square" tIns="108000">
            <a:sp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Present perfect</a:t>
            </a:r>
            <a:endParaRPr sz="1800">
              <a:solidFill>
                <a:schemeClr val="lt1"/>
              </a:solidFill>
              <a:latin typeface="Arial"/>
              <a:ea typeface="Arial"/>
              <a:cs typeface="Arial"/>
              <a:sym typeface="Arial"/>
            </a:endParaRPr>
          </a:p>
        </p:txBody>
      </p:sp>
      <p:sp>
        <p:nvSpPr>
          <p:cNvPr id="214" name="Google Shape;214;p14"/>
          <p:cNvSpPr/>
          <p:nvPr/>
        </p:nvSpPr>
        <p:spPr>
          <a:xfrm>
            <a:off x="8634046" y="6623222"/>
            <a:ext cx="509954" cy="234778"/>
          </a:xfrm>
          <a:prstGeom prst="rect">
            <a:avLst/>
          </a:prstGeom>
          <a:solidFill>
            <a:srgbClr val="E5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3"/>
                                        </p:tgtEl>
                                        <p:attrNameLst>
                                          <p:attrName>style.visibility</p:attrName>
                                        </p:attrNameLst>
                                      </p:cBhvr>
                                      <p:to>
                                        <p:strVal val="visible"/>
                                      </p:to>
                                    </p:set>
                                    <p:animEffect filter="fade" transition="in">
                                      <p:cBhvr>
                                        <p:cTn dur="1000"/>
                                        <p:tgtEl>
                                          <p:spTgt spid="21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1"/>
                                        </p:tgtEl>
                                        <p:attrNameLst>
                                          <p:attrName>style.visibility</p:attrName>
                                        </p:attrNameLst>
                                      </p:cBhvr>
                                      <p:to>
                                        <p:strVal val="visible"/>
                                      </p:to>
                                    </p:set>
                                    <p:animEffect filter="fade" transition="in">
                                      <p:cBhvr>
                                        <p:cTn dur="1000"/>
                                        <p:tgtEl>
                                          <p:spTgt spid="21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2"/>
                                        </p:tgtEl>
                                        <p:attrNameLst>
                                          <p:attrName>style.visibility</p:attrName>
                                        </p:attrNameLst>
                                      </p:cBhvr>
                                      <p:to>
                                        <p:strVal val="visible"/>
                                      </p:to>
                                    </p:set>
                                    <p:animEffect filter="fade" transition="in">
                                      <p:cBhvr>
                                        <p:cTn dur="1000"/>
                                        <p:tgtEl>
                                          <p:spTgt spid="21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8" name="Shape 218"/>
        <p:cNvGrpSpPr/>
        <p:nvPr/>
      </p:nvGrpSpPr>
      <p:grpSpPr>
        <a:xfrm>
          <a:off x="0" y="0"/>
          <a:ext cx="0" cy="0"/>
          <a:chOff x="0" y="0"/>
          <a:chExt cx="0" cy="0"/>
        </a:xfrm>
      </p:grpSpPr>
      <p:sp>
        <p:nvSpPr>
          <p:cNvPr id="219" name="Google Shape;219;p15"/>
          <p:cNvSpPr/>
          <p:nvPr>
            <p:ph type="title"/>
          </p:nvPr>
        </p:nvSpPr>
        <p:spPr>
          <a:xfrm>
            <a:off x="457197" y="1063869"/>
            <a:ext cx="8220075" cy="2373923"/>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l">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4. This is the most expensive suit I've ever bought.</a:t>
            </a:r>
            <a:br>
              <a:rPr lang="en-US" sz="3600">
                <a:solidFill>
                  <a:srgbClr val="FFC000"/>
                </a:solidFill>
                <a:latin typeface="Arial"/>
                <a:ea typeface="Arial"/>
                <a:cs typeface="Arial"/>
                <a:sym typeface="Arial"/>
              </a:rPr>
            </a:br>
            <a:r>
              <a:rPr lang="en-US" sz="3600">
                <a:solidFill>
                  <a:srgbClr val="FFC000"/>
                </a:solidFill>
                <a:latin typeface="Arial"/>
                <a:ea typeface="Arial"/>
                <a:cs typeface="Arial"/>
                <a:sym typeface="Arial"/>
              </a:rPr>
              <a:t>This is the third time Jack has visited the USA.	</a:t>
            </a:r>
            <a:endParaRPr sz="3600">
              <a:solidFill>
                <a:srgbClr val="FFC000"/>
              </a:solidFill>
              <a:latin typeface="Arial"/>
              <a:ea typeface="Arial"/>
              <a:cs typeface="Arial"/>
              <a:sym typeface="Arial"/>
            </a:endParaRPr>
          </a:p>
        </p:txBody>
      </p:sp>
      <p:sp>
        <p:nvSpPr>
          <p:cNvPr id="220" name="Google Shape;220;p15"/>
          <p:cNvSpPr/>
          <p:nvPr/>
        </p:nvSpPr>
        <p:spPr>
          <a:xfrm>
            <a:off x="847600" y="3576291"/>
            <a:ext cx="7632700" cy="1049106"/>
          </a:xfrm>
          <a:prstGeom prst="rect">
            <a:avLst/>
          </a:prstGeom>
          <a:noFill/>
          <a:ln cap="flat" cmpd="sng" w="12700">
            <a:solidFill>
              <a:srgbClr val="FFC000"/>
            </a:solidFill>
            <a:prstDash val="solid"/>
            <a:miter lim="800000"/>
            <a:headEnd len="sm" w="sm" type="none"/>
            <a:tailEnd len="sm" w="sm" type="none"/>
          </a:ln>
        </p:spPr>
        <p:txBody>
          <a:bodyPr anchorCtr="0" anchor="ctr" bIns="108000" lIns="108000" spcFirstLastPara="1" rIns="108000" wrap="square" tIns="108000">
            <a:sp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a:p>
            <a:pPr indent="0" lvl="0" marL="0" marR="0" rtl="0" algn="ctr">
              <a:spcBef>
                <a:spcPts val="0"/>
              </a:spcBef>
              <a:spcAft>
                <a:spcPts val="0"/>
              </a:spcAft>
              <a:buClr>
                <a:schemeClr val="dk1"/>
              </a:buClr>
              <a:buSzPts val="1800"/>
              <a:buFont typeface="Arial"/>
              <a:buNone/>
            </a:pPr>
            <a:r>
              <a:rPr lang="en-US" sz="1800">
                <a:solidFill>
                  <a:schemeClr val="dk1"/>
                </a:solidFill>
                <a:latin typeface="Arial"/>
                <a:ea typeface="Arial"/>
                <a:cs typeface="Arial"/>
                <a:sym typeface="Arial"/>
              </a:rPr>
              <a:t>Use: with adjectives in the superlative degree or expressions like: the only/first/second..., etc.</a:t>
            </a:r>
            <a:endParaRPr sz="1800">
              <a:solidFill>
                <a:schemeClr val="dk1"/>
              </a:solidFill>
              <a:latin typeface="Arial"/>
              <a:ea typeface="Arial"/>
              <a:cs typeface="Arial"/>
              <a:sym typeface="Arial"/>
            </a:endParaRPr>
          </a:p>
        </p:txBody>
      </p:sp>
      <p:sp>
        <p:nvSpPr>
          <p:cNvPr id="221" name="Google Shape;221;p15"/>
          <p:cNvSpPr/>
          <p:nvPr/>
        </p:nvSpPr>
        <p:spPr>
          <a:xfrm>
            <a:off x="729762" y="5152292"/>
            <a:ext cx="7710853" cy="861646"/>
          </a:xfrm>
          <a:prstGeom prst="rect">
            <a:avLst/>
          </a:prstGeom>
          <a:solidFill>
            <a:schemeClr val="accent2"/>
          </a:solidFill>
          <a:ln cap="flat" cmpd="sng" w="12700">
            <a:solidFill>
              <a:srgbClr val="AB6125"/>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Time expression: ever</a:t>
            </a:r>
            <a:endParaRPr sz="1800">
              <a:solidFill>
                <a:schemeClr val="lt1"/>
              </a:solidFill>
              <a:latin typeface="Arial"/>
              <a:ea typeface="Arial"/>
              <a:cs typeface="Arial"/>
              <a:sym typeface="Arial"/>
            </a:endParaRPr>
          </a:p>
        </p:txBody>
      </p:sp>
      <p:sp>
        <p:nvSpPr>
          <p:cNvPr id="222" name="Google Shape;222;p15">
            <a:hlinkClick action="ppaction://hlinksldjump" r:id="rId3"/>
          </p:cNvPr>
          <p:cNvSpPr/>
          <p:nvPr/>
        </p:nvSpPr>
        <p:spPr>
          <a:xfrm>
            <a:off x="750884" y="568761"/>
            <a:ext cx="1878510" cy="495108"/>
          </a:xfrm>
          <a:prstGeom prst="rect">
            <a:avLst/>
          </a:prstGeom>
          <a:solidFill>
            <a:schemeClr val="accent2"/>
          </a:solidFill>
          <a:ln cap="flat" cmpd="sng" w="12700">
            <a:solidFill>
              <a:srgbClr val="AB6125"/>
            </a:solidFill>
            <a:prstDash val="solid"/>
            <a:miter lim="800000"/>
            <a:headEnd len="sm" w="sm" type="none"/>
            <a:tailEnd len="sm" w="sm" type="none"/>
          </a:ln>
        </p:spPr>
        <p:txBody>
          <a:bodyPr anchorCtr="0" anchor="ctr" bIns="108000" lIns="108000" spcFirstLastPara="1" rIns="108000" wrap="square" tIns="108000">
            <a:sp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Present perfect</a:t>
            </a:r>
            <a:endParaRPr sz="1800">
              <a:solidFill>
                <a:schemeClr val="lt1"/>
              </a:solidFill>
              <a:latin typeface="Arial"/>
              <a:ea typeface="Arial"/>
              <a:cs typeface="Arial"/>
              <a:sym typeface="Arial"/>
            </a:endParaRPr>
          </a:p>
        </p:txBody>
      </p:sp>
      <p:sp>
        <p:nvSpPr>
          <p:cNvPr id="223" name="Google Shape;223;p15"/>
          <p:cNvSpPr/>
          <p:nvPr/>
        </p:nvSpPr>
        <p:spPr>
          <a:xfrm>
            <a:off x="8634046" y="6623222"/>
            <a:ext cx="509954" cy="234778"/>
          </a:xfrm>
          <a:prstGeom prst="rect">
            <a:avLst/>
          </a:prstGeom>
          <a:solidFill>
            <a:srgbClr val="E5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22"/>
                                        </p:tgtEl>
                                        <p:attrNameLst>
                                          <p:attrName>style.visibility</p:attrName>
                                        </p:attrNameLst>
                                      </p:cBhvr>
                                      <p:to>
                                        <p:strVal val="visible"/>
                                      </p:to>
                                    </p:set>
                                    <p:animEffect filter="fade" transition="in">
                                      <p:cBhvr>
                                        <p:cTn dur="1000"/>
                                        <p:tgtEl>
                                          <p:spTgt spid="22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20"/>
                                        </p:tgtEl>
                                        <p:attrNameLst>
                                          <p:attrName>style.visibility</p:attrName>
                                        </p:attrNameLst>
                                      </p:cBhvr>
                                      <p:to>
                                        <p:strVal val="visible"/>
                                      </p:to>
                                    </p:set>
                                    <p:animEffect filter="fade" transition="in">
                                      <p:cBhvr>
                                        <p:cTn dur="1000"/>
                                        <p:tgtEl>
                                          <p:spTgt spid="22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21"/>
                                        </p:tgtEl>
                                        <p:attrNameLst>
                                          <p:attrName>style.visibility</p:attrName>
                                        </p:attrNameLst>
                                      </p:cBhvr>
                                      <p:to>
                                        <p:strVal val="visible"/>
                                      </p:to>
                                    </p:set>
                                    <p:animEffect filter="fade" transition="in">
                                      <p:cBhvr>
                                        <p:cTn dur="1000"/>
                                        <p:tgtEl>
                                          <p:spTgt spid="22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7" name="Shape 227"/>
        <p:cNvGrpSpPr/>
        <p:nvPr/>
      </p:nvGrpSpPr>
      <p:grpSpPr>
        <a:xfrm>
          <a:off x="0" y="0"/>
          <a:ext cx="0" cy="0"/>
          <a:chOff x="0" y="0"/>
          <a:chExt cx="0" cy="0"/>
        </a:xfrm>
      </p:grpSpPr>
      <p:sp>
        <p:nvSpPr>
          <p:cNvPr id="228" name="Google Shape;228;g30b21e642b4_1_48"/>
          <p:cNvSpPr/>
          <p:nvPr>
            <p:ph type="title"/>
          </p:nvPr>
        </p:nvSpPr>
        <p:spPr>
          <a:xfrm>
            <a:off x="694050" y="1509300"/>
            <a:ext cx="7755900" cy="3673800"/>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l">
              <a:lnSpc>
                <a:spcPct val="90000"/>
              </a:lnSpc>
              <a:spcBef>
                <a:spcPts val="0"/>
              </a:spcBef>
              <a:spcAft>
                <a:spcPts val="0"/>
              </a:spcAft>
              <a:buClr>
                <a:srgbClr val="FFC000"/>
              </a:buClr>
              <a:buSzPts val="3600"/>
              <a:buFont typeface="Arial"/>
              <a:buNone/>
            </a:pPr>
            <a:r>
              <a:rPr lang="en-US" sz="1900">
                <a:solidFill>
                  <a:srgbClr val="FFC000"/>
                </a:solidFill>
              </a:rPr>
              <a:t>Activity Time </a:t>
            </a:r>
            <a:endParaRPr sz="1900">
              <a:solidFill>
                <a:srgbClr val="FFC000"/>
              </a:solidFill>
            </a:endParaRPr>
          </a:p>
          <a:p>
            <a:pPr indent="0" lvl="0" marL="0" rtl="0" algn="l">
              <a:lnSpc>
                <a:spcPct val="90000"/>
              </a:lnSpc>
              <a:spcBef>
                <a:spcPts val="0"/>
              </a:spcBef>
              <a:spcAft>
                <a:spcPts val="0"/>
              </a:spcAft>
              <a:buClr>
                <a:srgbClr val="FFC000"/>
              </a:buClr>
              <a:buSzPts val="3600"/>
              <a:buFont typeface="Arial"/>
              <a:buNone/>
            </a:pPr>
            <a:r>
              <a:t/>
            </a:r>
            <a:endParaRPr sz="1900">
              <a:solidFill>
                <a:srgbClr val="FFC000"/>
              </a:solidFill>
            </a:endParaRPr>
          </a:p>
          <a:p>
            <a:pPr indent="0" lvl="0" marL="0" rtl="0" algn="l">
              <a:lnSpc>
                <a:spcPct val="90000"/>
              </a:lnSpc>
              <a:spcBef>
                <a:spcPts val="0"/>
              </a:spcBef>
              <a:spcAft>
                <a:spcPts val="0"/>
              </a:spcAft>
              <a:buClr>
                <a:srgbClr val="FFC000"/>
              </a:buClr>
              <a:buSzPts val="3600"/>
              <a:buFont typeface="Arial"/>
              <a:buNone/>
            </a:pPr>
            <a:r>
              <a:rPr lang="en-US" sz="1900">
                <a:solidFill>
                  <a:srgbClr val="FFC000"/>
                </a:solidFill>
              </a:rPr>
              <a:t>A</a:t>
            </a:r>
            <a:r>
              <a:rPr lang="en-US" sz="1900">
                <a:solidFill>
                  <a:srgbClr val="FFC000"/>
                </a:solidFill>
              </a:rPr>
              <a:t>sk your partner a "Have you ever" question, and your partner responds with an experience.</a:t>
            </a:r>
            <a:endParaRPr sz="1900">
              <a:solidFill>
                <a:srgbClr val="FFC000"/>
              </a:solidFill>
            </a:endParaRPr>
          </a:p>
          <a:p>
            <a:pPr indent="0" lvl="0" marL="0" rtl="0" algn="l">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 	</a:t>
            </a:r>
            <a:endParaRPr sz="3600">
              <a:solidFill>
                <a:srgbClr val="FFC000"/>
              </a:solidFill>
              <a:latin typeface="Arial"/>
              <a:ea typeface="Arial"/>
              <a:cs typeface="Arial"/>
              <a:sym typeface="Arial"/>
            </a:endParaRPr>
          </a:p>
        </p:txBody>
      </p:sp>
      <p:sp>
        <p:nvSpPr>
          <p:cNvPr id="229" name="Google Shape;229;g30b21e642b4_1_48"/>
          <p:cNvSpPr/>
          <p:nvPr/>
        </p:nvSpPr>
        <p:spPr>
          <a:xfrm>
            <a:off x="8634046" y="6623222"/>
            <a:ext cx="510000" cy="234900"/>
          </a:xfrm>
          <a:prstGeom prst="rect">
            <a:avLst/>
          </a:prstGeom>
          <a:solidFill>
            <a:srgbClr val="E5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3" name="Shape 233"/>
        <p:cNvGrpSpPr/>
        <p:nvPr/>
      </p:nvGrpSpPr>
      <p:grpSpPr>
        <a:xfrm>
          <a:off x="0" y="0"/>
          <a:ext cx="0" cy="0"/>
          <a:chOff x="0" y="0"/>
          <a:chExt cx="0" cy="0"/>
        </a:xfrm>
      </p:grpSpPr>
      <p:sp>
        <p:nvSpPr>
          <p:cNvPr id="234" name="Google Shape;234;g30b5a5e6843_0_0"/>
          <p:cNvSpPr/>
          <p:nvPr>
            <p:ph type="title"/>
          </p:nvPr>
        </p:nvSpPr>
        <p:spPr>
          <a:xfrm>
            <a:off x="694050" y="1509300"/>
            <a:ext cx="7755900" cy="3673800"/>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l">
              <a:lnSpc>
                <a:spcPct val="90000"/>
              </a:lnSpc>
              <a:spcBef>
                <a:spcPts val="0"/>
              </a:spcBef>
              <a:spcAft>
                <a:spcPts val="0"/>
              </a:spcAft>
              <a:buClr>
                <a:srgbClr val="FFC000"/>
              </a:buClr>
              <a:buSzPts val="3600"/>
              <a:buFont typeface="Arial"/>
              <a:buNone/>
            </a:pPr>
            <a:r>
              <a:t/>
            </a:r>
            <a:endParaRPr sz="1900">
              <a:solidFill>
                <a:srgbClr val="FFC000"/>
              </a:solidFill>
            </a:endParaRPr>
          </a:p>
          <a:p>
            <a:pPr indent="0" lvl="0" marL="0" rtl="0" algn="l">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 	</a:t>
            </a:r>
            <a:endParaRPr sz="3600">
              <a:solidFill>
                <a:srgbClr val="FFC000"/>
              </a:solidFill>
              <a:latin typeface="Arial"/>
              <a:ea typeface="Arial"/>
              <a:cs typeface="Arial"/>
              <a:sym typeface="Arial"/>
            </a:endParaRPr>
          </a:p>
        </p:txBody>
      </p:sp>
      <p:sp>
        <p:nvSpPr>
          <p:cNvPr id="235" name="Google Shape;235;g30b5a5e6843_0_0"/>
          <p:cNvSpPr/>
          <p:nvPr/>
        </p:nvSpPr>
        <p:spPr>
          <a:xfrm>
            <a:off x="8634046" y="6623222"/>
            <a:ext cx="510000" cy="234900"/>
          </a:xfrm>
          <a:prstGeom prst="rect">
            <a:avLst/>
          </a:prstGeom>
          <a:solidFill>
            <a:srgbClr val="E5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aphicFrame>
        <p:nvGraphicFramePr>
          <p:cNvPr id="236" name="Google Shape;236;g30b5a5e6843_0_0"/>
          <p:cNvGraphicFramePr/>
          <p:nvPr/>
        </p:nvGraphicFramePr>
        <p:xfrm>
          <a:off x="539750" y="549275"/>
          <a:ext cx="3000000" cy="3000000"/>
        </p:xfrm>
        <a:graphic>
          <a:graphicData uri="http://schemas.openxmlformats.org/drawingml/2006/table">
            <a:tbl>
              <a:tblPr>
                <a:noFill/>
                <a:tableStyleId>{130B8C1E-8C5F-4DC2-A6AB-2FAE34E9CAA4}</a:tableStyleId>
              </a:tblPr>
              <a:tblGrid>
                <a:gridCol w="3680550"/>
                <a:gridCol w="4333900"/>
              </a:tblGrid>
              <a:tr h="761300">
                <a:tc>
                  <a:txBody>
                    <a:bodyPr/>
                    <a:lstStyle/>
                    <a:p>
                      <a:pPr indent="0" lvl="0" marL="0" rtl="0" algn="ctr">
                        <a:lnSpc>
                          <a:spcPct val="100000"/>
                        </a:lnSpc>
                        <a:spcBef>
                          <a:spcPts val="0"/>
                        </a:spcBef>
                        <a:spcAft>
                          <a:spcPts val="0"/>
                        </a:spcAft>
                        <a:buNone/>
                      </a:pPr>
                      <a:r>
                        <a:rPr b="1" lang="en-US" sz="1900"/>
                        <a:t>Simple Past</a:t>
                      </a:r>
                      <a:endParaRPr b="1" sz="1900"/>
                    </a:p>
                  </a:txBody>
                  <a:tcPr marT="91425" marB="91425" marR="91425" marL="91425"/>
                </a:tc>
                <a:tc>
                  <a:txBody>
                    <a:bodyPr/>
                    <a:lstStyle/>
                    <a:p>
                      <a:pPr indent="0" lvl="0" marL="0" rtl="0" algn="ctr">
                        <a:lnSpc>
                          <a:spcPct val="100000"/>
                        </a:lnSpc>
                        <a:spcBef>
                          <a:spcPts val="0"/>
                        </a:spcBef>
                        <a:spcAft>
                          <a:spcPts val="0"/>
                        </a:spcAft>
                        <a:buNone/>
                      </a:pPr>
                      <a:r>
                        <a:rPr b="1" lang="en-US" sz="1900"/>
                        <a:t>Present Perfect</a:t>
                      </a:r>
                      <a:endParaRPr b="1" sz="1900"/>
                    </a:p>
                  </a:txBody>
                  <a:tcPr marT="91425" marB="91425" marR="91425" marL="91425"/>
                </a:tc>
              </a:tr>
              <a:tr h="1072100">
                <a:tc>
                  <a:txBody>
                    <a:bodyPr/>
                    <a:lstStyle/>
                    <a:p>
                      <a:pPr indent="0" lvl="0" marL="0" rtl="0" algn="l">
                        <a:lnSpc>
                          <a:spcPct val="100000"/>
                        </a:lnSpc>
                        <a:spcBef>
                          <a:spcPts val="0"/>
                        </a:spcBef>
                        <a:spcAft>
                          <a:spcPts val="0"/>
                        </a:spcAft>
                        <a:buNone/>
                      </a:pPr>
                      <a:r>
                        <a:rPr b="1" lang="en-US" sz="1700"/>
                        <a:t>Used for:</a:t>
                      </a:r>
                      <a:r>
                        <a:rPr lang="en-US" sz="1700"/>
                        <a:t> Actions that happened and finished in the past.</a:t>
                      </a:r>
                      <a:endParaRPr sz="1700"/>
                    </a:p>
                  </a:txBody>
                  <a:tcPr marT="91425" marB="91425" marR="91425" marL="91425"/>
                </a:tc>
                <a:tc>
                  <a:txBody>
                    <a:bodyPr/>
                    <a:lstStyle/>
                    <a:p>
                      <a:pPr indent="0" lvl="0" marL="0" rtl="0" algn="l">
                        <a:lnSpc>
                          <a:spcPct val="100000"/>
                        </a:lnSpc>
                        <a:spcBef>
                          <a:spcPts val="0"/>
                        </a:spcBef>
                        <a:spcAft>
                          <a:spcPts val="0"/>
                        </a:spcAft>
                        <a:buNone/>
                      </a:pPr>
                      <a:r>
                        <a:rPr b="1" lang="en-US" sz="1700"/>
                        <a:t>Used for:</a:t>
                      </a:r>
                      <a:r>
                        <a:rPr lang="en-US" sz="1700"/>
                        <a:t> Actions that happened at an indefinite time in the past or started in the past and continue in the present.</a:t>
                      </a:r>
                      <a:endParaRPr sz="1700"/>
                    </a:p>
                  </a:txBody>
                  <a:tcPr marT="91425" marB="91425" marR="91425" marL="91425"/>
                </a:tc>
              </a:tr>
              <a:tr h="1421675">
                <a:tc>
                  <a:txBody>
                    <a:bodyPr/>
                    <a:lstStyle/>
                    <a:p>
                      <a:pPr indent="0" lvl="0" marL="0" rtl="0" algn="l">
                        <a:lnSpc>
                          <a:spcPct val="100000"/>
                        </a:lnSpc>
                        <a:spcBef>
                          <a:spcPts val="0"/>
                        </a:spcBef>
                        <a:spcAft>
                          <a:spcPts val="0"/>
                        </a:spcAft>
                        <a:buNone/>
                      </a:pPr>
                      <a:r>
                        <a:rPr b="1" lang="en-US" sz="1700"/>
                        <a:t>Time Reference:</a:t>
                      </a:r>
                      <a:r>
                        <a:rPr lang="en-US" sz="1700"/>
                        <a:t> Specific time in the past (yesterday, last year, in 2010, etc.).</a:t>
                      </a:r>
                      <a:endParaRPr sz="1700"/>
                    </a:p>
                  </a:txBody>
                  <a:tcPr marT="91425" marB="91425" marR="91425" marL="91425"/>
                </a:tc>
                <a:tc>
                  <a:txBody>
                    <a:bodyPr/>
                    <a:lstStyle/>
                    <a:p>
                      <a:pPr indent="0" lvl="0" marL="0" rtl="0" algn="l">
                        <a:lnSpc>
                          <a:spcPct val="100000"/>
                        </a:lnSpc>
                        <a:spcBef>
                          <a:spcPts val="0"/>
                        </a:spcBef>
                        <a:spcAft>
                          <a:spcPts val="0"/>
                        </a:spcAft>
                        <a:buNone/>
                      </a:pPr>
                      <a:r>
                        <a:rPr b="1" lang="en-US" sz="1700"/>
                        <a:t>Time Reference:</a:t>
                      </a:r>
                      <a:r>
                        <a:rPr lang="en-US" sz="1700"/>
                        <a:t> Unspecified time or focuses on the result/experience rather than the time (already, just, yet, ever, etc.).</a:t>
                      </a:r>
                      <a:endParaRPr sz="1700"/>
                    </a:p>
                  </a:txBody>
                  <a:tcPr marT="91425" marB="91425" marR="91425" marL="91425"/>
                </a:tc>
              </a:tr>
              <a:tr h="762825">
                <a:tc>
                  <a:txBody>
                    <a:bodyPr/>
                    <a:lstStyle/>
                    <a:p>
                      <a:pPr indent="0" lvl="0" marL="0" rtl="0" algn="l">
                        <a:lnSpc>
                          <a:spcPct val="100000"/>
                        </a:lnSpc>
                        <a:spcBef>
                          <a:spcPts val="0"/>
                        </a:spcBef>
                        <a:spcAft>
                          <a:spcPts val="0"/>
                        </a:spcAft>
                        <a:buNone/>
                      </a:pPr>
                      <a:r>
                        <a:rPr b="1" lang="en-US" sz="1700"/>
                        <a:t>Example:</a:t>
                      </a:r>
                      <a:r>
                        <a:rPr lang="en-US" sz="1700"/>
                        <a:t> </a:t>
                      </a:r>
                      <a:r>
                        <a:rPr i="1" lang="en-US" sz="1700"/>
                        <a:t>I visited Paris in 2015.</a:t>
                      </a:r>
                      <a:endParaRPr i="1" sz="1700"/>
                    </a:p>
                  </a:txBody>
                  <a:tcPr marT="91425" marB="91425" marR="91425" marL="91425"/>
                </a:tc>
                <a:tc>
                  <a:txBody>
                    <a:bodyPr/>
                    <a:lstStyle/>
                    <a:p>
                      <a:pPr indent="0" lvl="0" marL="0" rtl="0" algn="l">
                        <a:lnSpc>
                          <a:spcPct val="100000"/>
                        </a:lnSpc>
                        <a:spcBef>
                          <a:spcPts val="0"/>
                        </a:spcBef>
                        <a:spcAft>
                          <a:spcPts val="0"/>
                        </a:spcAft>
                        <a:buNone/>
                      </a:pPr>
                      <a:r>
                        <a:rPr b="1" lang="en-US" sz="1700"/>
                        <a:t>Example:</a:t>
                      </a:r>
                      <a:r>
                        <a:rPr lang="en-US" sz="1700"/>
                        <a:t> </a:t>
                      </a:r>
                      <a:r>
                        <a:rPr i="1" lang="en-US" sz="1700"/>
                        <a:t>I have visited Paris several times.</a:t>
                      </a:r>
                      <a:endParaRPr i="1" sz="1700"/>
                    </a:p>
                  </a:txBody>
                  <a:tcPr marT="91425" marB="91425" marR="91425" marL="91425"/>
                </a:tc>
              </a:tr>
              <a:tr h="762825">
                <a:tc>
                  <a:txBody>
                    <a:bodyPr/>
                    <a:lstStyle/>
                    <a:p>
                      <a:pPr indent="0" lvl="0" marL="0" rtl="0" algn="l">
                        <a:lnSpc>
                          <a:spcPct val="100000"/>
                        </a:lnSpc>
                        <a:spcBef>
                          <a:spcPts val="0"/>
                        </a:spcBef>
                        <a:spcAft>
                          <a:spcPts val="0"/>
                        </a:spcAft>
                        <a:buNone/>
                      </a:pPr>
                      <a:r>
                        <a:rPr b="1" lang="en-US" sz="1700"/>
                        <a:t>Form:</a:t>
                      </a:r>
                      <a:r>
                        <a:rPr lang="en-US" sz="1700"/>
                        <a:t> Verb + -ed (regular) or irregular form.</a:t>
                      </a:r>
                      <a:endParaRPr sz="1700"/>
                    </a:p>
                  </a:txBody>
                  <a:tcPr marT="91425" marB="91425" marR="91425" marL="91425"/>
                </a:tc>
                <a:tc>
                  <a:txBody>
                    <a:bodyPr/>
                    <a:lstStyle/>
                    <a:p>
                      <a:pPr indent="0" lvl="0" marL="0" rtl="0" algn="l">
                        <a:lnSpc>
                          <a:spcPct val="100000"/>
                        </a:lnSpc>
                        <a:spcBef>
                          <a:spcPts val="0"/>
                        </a:spcBef>
                        <a:spcAft>
                          <a:spcPts val="0"/>
                        </a:spcAft>
                        <a:buNone/>
                      </a:pPr>
                      <a:r>
                        <a:rPr b="1" lang="en-US" sz="1700"/>
                        <a:t>Form:</a:t>
                      </a:r>
                      <a:r>
                        <a:rPr lang="en-US" sz="1700"/>
                        <a:t> Have/has + past participle.</a:t>
                      </a:r>
                      <a:endParaRPr sz="1700"/>
                    </a:p>
                  </a:txBody>
                  <a:tcPr marT="91425" marB="91425" marR="91425" marL="91425"/>
                </a:tc>
              </a:tr>
              <a:tr h="762825">
                <a:tc>
                  <a:txBody>
                    <a:bodyPr/>
                    <a:lstStyle/>
                    <a:p>
                      <a:pPr indent="0" lvl="0" marL="0" rtl="0" algn="l">
                        <a:lnSpc>
                          <a:spcPct val="100000"/>
                        </a:lnSpc>
                        <a:spcBef>
                          <a:spcPts val="0"/>
                        </a:spcBef>
                        <a:spcAft>
                          <a:spcPts val="0"/>
                        </a:spcAft>
                        <a:buNone/>
                      </a:pPr>
                      <a:r>
                        <a:rPr b="1" lang="en-US" sz="1700"/>
                        <a:t>Signal Words:</a:t>
                      </a:r>
                      <a:r>
                        <a:rPr lang="en-US" sz="1700"/>
                        <a:t> Yesterday, ago, last, in [year], when...</a:t>
                      </a:r>
                      <a:endParaRPr sz="1700"/>
                    </a:p>
                  </a:txBody>
                  <a:tcPr marT="91425" marB="91425" marR="91425" marL="91425"/>
                </a:tc>
                <a:tc>
                  <a:txBody>
                    <a:bodyPr/>
                    <a:lstStyle/>
                    <a:p>
                      <a:pPr indent="0" lvl="0" marL="0" rtl="0" algn="l">
                        <a:lnSpc>
                          <a:spcPct val="100000"/>
                        </a:lnSpc>
                        <a:spcBef>
                          <a:spcPts val="0"/>
                        </a:spcBef>
                        <a:spcAft>
                          <a:spcPts val="0"/>
                        </a:spcAft>
                        <a:buNone/>
                      </a:pPr>
                      <a:r>
                        <a:rPr b="1" lang="en-US" sz="1700"/>
                        <a:t>Signal Words:</a:t>
                      </a:r>
                      <a:r>
                        <a:rPr lang="en-US" sz="1700"/>
                        <a:t> Ever, never, already, just, so far, yet.</a:t>
                      </a:r>
                      <a:endParaRPr sz="1700"/>
                    </a:p>
                  </a:txBody>
                  <a:tcPr marT="91425" marB="91425" marR="91425" marL="91425"/>
                </a:tc>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0" name="Shape 240"/>
        <p:cNvGrpSpPr/>
        <p:nvPr/>
      </p:nvGrpSpPr>
      <p:grpSpPr>
        <a:xfrm>
          <a:off x="0" y="0"/>
          <a:ext cx="0" cy="0"/>
          <a:chOff x="0" y="0"/>
          <a:chExt cx="0" cy="0"/>
        </a:xfrm>
      </p:grpSpPr>
      <p:sp>
        <p:nvSpPr>
          <p:cNvPr id="241" name="Google Shape;241;g30aa0c9fcfd_0_21"/>
          <p:cNvSpPr/>
          <p:nvPr/>
        </p:nvSpPr>
        <p:spPr>
          <a:xfrm>
            <a:off x="351693" y="606670"/>
            <a:ext cx="8792400" cy="4686300"/>
          </a:xfrm>
          <a:prstGeom prst="rect">
            <a:avLst/>
          </a:prstGeom>
          <a:solidFill>
            <a:schemeClr val="lt1"/>
          </a:solidFill>
          <a:ln cap="flat" cmpd="sng" w="12700">
            <a:solidFill>
              <a:schemeClr val="accent5"/>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Arial"/>
              <a:ea typeface="Arial"/>
              <a:cs typeface="Arial"/>
              <a:sym typeface="Arial"/>
            </a:endParaRPr>
          </a:p>
        </p:txBody>
      </p:sp>
      <p:sp>
        <p:nvSpPr>
          <p:cNvPr id="242" name="Google Shape;242;g30aa0c9fcfd_0_21"/>
          <p:cNvSpPr txBox="1"/>
          <p:nvPr/>
        </p:nvSpPr>
        <p:spPr>
          <a:xfrm>
            <a:off x="527538" y="712177"/>
            <a:ext cx="7895400" cy="5156400"/>
          </a:xfrm>
          <a:prstGeom prst="rect">
            <a:avLst/>
          </a:prstGeom>
          <a:noFill/>
          <a:ln>
            <a:noFill/>
          </a:ln>
        </p:spPr>
        <p:txBody>
          <a:bodyPr anchorCtr="0" anchor="t" bIns="45700" lIns="91425" spcFirstLastPara="1" rIns="91425" wrap="square" tIns="45700">
            <a:spAutoFit/>
          </a:bodyPr>
          <a:lstStyle/>
          <a:p>
            <a:pPr indent="0" lvl="0" marL="0" rtl="0" algn="l">
              <a:spcBef>
                <a:spcPts val="0"/>
              </a:spcBef>
              <a:spcAft>
                <a:spcPts val="0"/>
              </a:spcAft>
              <a:buNone/>
            </a:pPr>
            <a:r>
              <a:rPr b="1" lang="en-US" sz="2700">
                <a:solidFill>
                  <a:schemeClr val="dk1"/>
                </a:solidFill>
              </a:rPr>
              <a:t>Formative Assessment </a:t>
            </a:r>
            <a:endParaRPr b="1" sz="2700">
              <a:solidFill>
                <a:schemeClr val="dk1"/>
              </a:solidFill>
            </a:endParaRPr>
          </a:p>
          <a:p>
            <a:pPr indent="0" lvl="0" marL="0" rtl="0" algn="l">
              <a:spcBef>
                <a:spcPts val="0"/>
              </a:spcBef>
              <a:spcAft>
                <a:spcPts val="0"/>
              </a:spcAft>
              <a:buNone/>
            </a:pPr>
            <a:r>
              <a:rPr b="1" lang="en-US" sz="1900">
                <a:solidFill>
                  <a:schemeClr val="dk1"/>
                </a:solidFill>
                <a:latin typeface="Calibri"/>
                <a:ea typeface="Calibri"/>
                <a:cs typeface="Calibri"/>
                <a:sym typeface="Calibri"/>
              </a:rPr>
              <a:t>Complete the sentences with the correct form of the verbs in brackets. Use the Past Simple or the Present Perfect Simple. </a:t>
            </a:r>
            <a:endParaRPr b="1" sz="1900">
              <a:solidFill>
                <a:schemeClr val="dk1"/>
              </a:solidFill>
              <a:latin typeface="Calibri"/>
              <a:ea typeface="Calibri"/>
              <a:cs typeface="Calibri"/>
              <a:sym typeface="Calibri"/>
            </a:endParaRPr>
          </a:p>
          <a:p>
            <a:pPr indent="0" lvl="0" marL="0" rtl="0" algn="l">
              <a:spcBef>
                <a:spcPts val="0"/>
              </a:spcBef>
              <a:spcAft>
                <a:spcPts val="0"/>
              </a:spcAft>
              <a:buNone/>
            </a:pPr>
            <a:r>
              <a:t/>
            </a:r>
            <a:endParaRPr b="1" sz="1900">
              <a:solidFill>
                <a:schemeClr val="dk1"/>
              </a:solidFill>
              <a:latin typeface="Calibri"/>
              <a:ea typeface="Calibri"/>
              <a:cs typeface="Calibri"/>
              <a:sym typeface="Calibri"/>
            </a:endParaRPr>
          </a:p>
          <a:p>
            <a:pPr indent="0" lvl="0" marL="0" rtl="0" algn="l">
              <a:spcBef>
                <a:spcPts val="0"/>
              </a:spcBef>
              <a:spcAft>
                <a:spcPts val="0"/>
              </a:spcAft>
              <a:buNone/>
            </a:pPr>
            <a:r>
              <a:rPr b="1" lang="en-US" sz="1900">
                <a:solidFill>
                  <a:schemeClr val="dk1"/>
                </a:solidFill>
                <a:latin typeface="Calibri"/>
                <a:ea typeface="Calibri"/>
                <a:cs typeface="Calibri"/>
                <a:sym typeface="Calibri"/>
              </a:rPr>
              <a:t>1. John ........................... (not call) me recently. </a:t>
            </a:r>
            <a:endParaRPr b="1" sz="1900">
              <a:solidFill>
                <a:schemeClr val="dk1"/>
              </a:solidFill>
              <a:latin typeface="Calibri"/>
              <a:ea typeface="Calibri"/>
              <a:cs typeface="Calibri"/>
              <a:sym typeface="Calibri"/>
            </a:endParaRPr>
          </a:p>
          <a:p>
            <a:pPr indent="0" lvl="0" marL="0" rtl="0" algn="l">
              <a:spcBef>
                <a:spcPts val="0"/>
              </a:spcBef>
              <a:spcAft>
                <a:spcPts val="0"/>
              </a:spcAft>
              <a:buNone/>
            </a:pPr>
            <a:r>
              <a:rPr b="1" lang="en-US" sz="1900">
                <a:solidFill>
                  <a:schemeClr val="dk1"/>
                </a:solidFill>
                <a:latin typeface="Calibri"/>
                <a:ea typeface="Calibri"/>
                <a:cs typeface="Calibri"/>
                <a:sym typeface="Calibri"/>
              </a:rPr>
              <a:t>2. They ........................... (buy) a new car last month. </a:t>
            </a:r>
            <a:endParaRPr b="1" sz="1900">
              <a:solidFill>
                <a:schemeClr val="dk1"/>
              </a:solidFill>
              <a:latin typeface="Calibri"/>
              <a:ea typeface="Calibri"/>
              <a:cs typeface="Calibri"/>
              <a:sym typeface="Calibri"/>
            </a:endParaRPr>
          </a:p>
          <a:p>
            <a:pPr indent="0" lvl="0" marL="0" rtl="0" algn="l">
              <a:spcBef>
                <a:spcPts val="0"/>
              </a:spcBef>
              <a:spcAft>
                <a:spcPts val="0"/>
              </a:spcAft>
              <a:buNone/>
            </a:pPr>
            <a:r>
              <a:rPr b="1" lang="en-US" sz="1900">
                <a:solidFill>
                  <a:schemeClr val="dk1"/>
                </a:solidFill>
                <a:latin typeface="Calibri"/>
                <a:ea typeface="Calibri"/>
                <a:cs typeface="Calibri"/>
                <a:sym typeface="Calibri"/>
              </a:rPr>
              <a:t>3. The teacher ........................... (not return) the tests yet. </a:t>
            </a:r>
            <a:endParaRPr b="1" sz="1900">
              <a:solidFill>
                <a:schemeClr val="dk1"/>
              </a:solidFill>
              <a:latin typeface="Calibri"/>
              <a:ea typeface="Calibri"/>
              <a:cs typeface="Calibri"/>
              <a:sym typeface="Calibri"/>
            </a:endParaRPr>
          </a:p>
          <a:p>
            <a:pPr indent="0" lvl="0" marL="0" rtl="0" algn="l">
              <a:spcBef>
                <a:spcPts val="0"/>
              </a:spcBef>
              <a:spcAft>
                <a:spcPts val="0"/>
              </a:spcAft>
              <a:buNone/>
            </a:pPr>
            <a:r>
              <a:rPr b="1" lang="en-US" sz="1900">
                <a:solidFill>
                  <a:schemeClr val="dk1"/>
                </a:solidFill>
                <a:latin typeface="Calibri"/>
                <a:ea typeface="Calibri"/>
                <a:cs typeface="Calibri"/>
                <a:sym typeface="Calibri"/>
              </a:rPr>
              <a:t>4. How long ........................... she ........................... (know) about this problem? </a:t>
            </a:r>
            <a:endParaRPr b="1" sz="1900">
              <a:solidFill>
                <a:schemeClr val="dk1"/>
              </a:solidFill>
              <a:latin typeface="Calibri"/>
              <a:ea typeface="Calibri"/>
              <a:cs typeface="Calibri"/>
              <a:sym typeface="Calibri"/>
            </a:endParaRPr>
          </a:p>
          <a:p>
            <a:pPr indent="0" lvl="0" marL="0" rtl="0" algn="l">
              <a:spcBef>
                <a:spcPts val="0"/>
              </a:spcBef>
              <a:spcAft>
                <a:spcPts val="0"/>
              </a:spcAft>
              <a:buNone/>
            </a:pPr>
            <a:r>
              <a:rPr b="1" lang="en-US" sz="1900">
                <a:solidFill>
                  <a:schemeClr val="dk1"/>
                </a:solidFill>
                <a:latin typeface="Calibri"/>
                <a:ea typeface="Calibri"/>
                <a:cs typeface="Calibri"/>
                <a:sym typeface="Calibri"/>
              </a:rPr>
              <a:t>5. ........................... you ever ........................... (hear) such an unbelievable story? </a:t>
            </a:r>
            <a:endParaRPr b="1" sz="1900">
              <a:solidFill>
                <a:schemeClr val="dk1"/>
              </a:solidFill>
              <a:latin typeface="Calibri"/>
              <a:ea typeface="Calibri"/>
              <a:cs typeface="Calibri"/>
              <a:sym typeface="Calibri"/>
            </a:endParaRPr>
          </a:p>
          <a:p>
            <a:pPr indent="0" lvl="0" marL="0" rtl="0" algn="l">
              <a:spcBef>
                <a:spcPts val="0"/>
              </a:spcBef>
              <a:spcAft>
                <a:spcPts val="0"/>
              </a:spcAft>
              <a:buNone/>
            </a:pPr>
            <a:r>
              <a:rPr b="1" lang="en-US" sz="1900">
                <a:solidFill>
                  <a:schemeClr val="dk1"/>
                </a:solidFill>
                <a:latin typeface="Calibri"/>
                <a:ea typeface="Calibri"/>
                <a:cs typeface="Calibri"/>
                <a:sym typeface="Calibri"/>
              </a:rPr>
              <a:t>6. When I was a child, I ........................... (live) in England for two years. </a:t>
            </a:r>
            <a:endParaRPr b="1" sz="1900">
              <a:solidFill>
                <a:schemeClr val="dk1"/>
              </a:solidFill>
              <a:latin typeface="Calibri"/>
              <a:ea typeface="Calibri"/>
              <a:cs typeface="Calibri"/>
              <a:sym typeface="Calibri"/>
            </a:endParaRPr>
          </a:p>
          <a:p>
            <a:pPr indent="0" lvl="0" marL="0" rtl="0" algn="l">
              <a:spcBef>
                <a:spcPts val="0"/>
              </a:spcBef>
              <a:spcAft>
                <a:spcPts val="0"/>
              </a:spcAft>
              <a:buNone/>
            </a:pPr>
            <a:r>
              <a:rPr b="1" lang="en-US" sz="1900">
                <a:solidFill>
                  <a:schemeClr val="dk1"/>
                </a:solidFill>
                <a:latin typeface="Calibri"/>
                <a:ea typeface="Calibri"/>
                <a:cs typeface="Calibri"/>
                <a:sym typeface="Calibri"/>
              </a:rPr>
              <a:t>7. He ........................... (buy) me a beautiful gift for my birthday. </a:t>
            </a:r>
            <a:endParaRPr b="1" sz="1900">
              <a:solidFill>
                <a:schemeClr val="dk1"/>
              </a:solidFill>
              <a:latin typeface="Calibri"/>
              <a:ea typeface="Calibri"/>
              <a:cs typeface="Calibri"/>
              <a:sym typeface="Calibri"/>
            </a:endParaRPr>
          </a:p>
          <a:p>
            <a:pPr indent="0" lvl="0" marL="0" rtl="0" algn="l">
              <a:spcBef>
                <a:spcPts val="0"/>
              </a:spcBef>
              <a:spcAft>
                <a:spcPts val="0"/>
              </a:spcAft>
              <a:buNone/>
            </a:pPr>
            <a:r>
              <a:rPr b="1" lang="en-US" sz="1900">
                <a:solidFill>
                  <a:schemeClr val="dk1"/>
                </a:solidFill>
                <a:latin typeface="Calibri"/>
                <a:ea typeface="Calibri"/>
                <a:cs typeface="Calibri"/>
                <a:sym typeface="Calibri"/>
              </a:rPr>
              <a:t>8. I am so excited to have a dog. I ......................................... (always / want) one</a:t>
            </a:r>
            <a:endParaRPr b="1" sz="1900">
              <a:solidFill>
                <a:schemeClr val="dk1"/>
              </a:solidFill>
              <a:latin typeface="Calibri"/>
              <a:ea typeface="Calibri"/>
              <a:cs typeface="Calibri"/>
              <a:sym typeface="Calibri"/>
            </a:endParaRPr>
          </a:p>
          <a:p>
            <a:pPr indent="0" lvl="0" marL="0" marR="0" rtl="0" algn="l">
              <a:spcBef>
                <a:spcPts val="0"/>
              </a:spcBef>
              <a:spcAft>
                <a:spcPts val="0"/>
              </a:spcAft>
              <a:buNone/>
            </a:pPr>
            <a:r>
              <a:t/>
            </a:r>
            <a:endParaRPr b="1" sz="1800">
              <a:solidFill>
                <a:schemeClr val="dk1"/>
              </a:solidFill>
            </a:endParaRPr>
          </a:p>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43" name="Google Shape;243;g30aa0c9fcfd_0_21"/>
          <p:cNvSpPr/>
          <p:nvPr/>
        </p:nvSpPr>
        <p:spPr>
          <a:xfrm>
            <a:off x="0" y="5838092"/>
            <a:ext cx="9144000" cy="10200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7" name="Shape 247"/>
        <p:cNvGrpSpPr/>
        <p:nvPr/>
      </p:nvGrpSpPr>
      <p:grpSpPr>
        <a:xfrm>
          <a:off x="0" y="0"/>
          <a:ext cx="0" cy="0"/>
          <a:chOff x="0" y="0"/>
          <a:chExt cx="0" cy="0"/>
        </a:xfrm>
      </p:grpSpPr>
      <p:sp>
        <p:nvSpPr>
          <p:cNvPr id="248" name="Google Shape;248;g30aa0c9fcfd_0_32"/>
          <p:cNvSpPr/>
          <p:nvPr/>
        </p:nvSpPr>
        <p:spPr>
          <a:xfrm>
            <a:off x="351693" y="606670"/>
            <a:ext cx="8792400" cy="4686300"/>
          </a:xfrm>
          <a:prstGeom prst="rect">
            <a:avLst/>
          </a:prstGeom>
          <a:solidFill>
            <a:schemeClr val="lt1"/>
          </a:solidFill>
          <a:ln cap="flat" cmpd="sng" w="12700">
            <a:solidFill>
              <a:schemeClr val="accent5"/>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Arial"/>
              <a:ea typeface="Arial"/>
              <a:cs typeface="Arial"/>
              <a:sym typeface="Arial"/>
            </a:endParaRPr>
          </a:p>
        </p:txBody>
      </p:sp>
      <p:sp>
        <p:nvSpPr>
          <p:cNvPr id="249" name="Google Shape;249;g30aa0c9fcfd_0_32"/>
          <p:cNvSpPr txBox="1"/>
          <p:nvPr/>
        </p:nvSpPr>
        <p:spPr>
          <a:xfrm>
            <a:off x="527538" y="712177"/>
            <a:ext cx="7895400" cy="4833300"/>
          </a:xfrm>
          <a:prstGeom prst="rect">
            <a:avLst/>
          </a:prstGeom>
          <a:noFill/>
          <a:ln>
            <a:noFill/>
          </a:ln>
        </p:spPr>
        <p:txBody>
          <a:bodyPr anchorCtr="0" anchor="t" bIns="45700" lIns="91425" spcFirstLastPara="1" rIns="91425" wrap="square" tIns="45700">
            <a:spAutoFit/>
          </a:bodyPr>
          <a:lstStyle/>
          <a:p>
            <a:pPr indent="0" lvl="0" marL="0" rtl="0" algn="l">
              <a:spcBef>
                <a:spcPts val="0"/>
              </a:spcBef>
              <a:spcAft>
                <a:spcPts val="0"/>
              </a:spcAft>
              <a:buNone/>
            </a:pPr>
            <a:r>
              <a:rPr b="1" lang="en-US" sz="2700">
                <a:solidFill>
                  <a:schemeClr val="dk1"/>
                </a:solidFill>
              </a:rPr>
              <a:t>Answer Key</a:t>
            </a:r>
            <a:endParaRPr b="1" sz="1900">
              <a:solidFill>
                <a:schemeClr val="dk1"/>
              </a:solidFill>
              <a:latin typeface="Calibri"/>
              <a:ea typeface="Calibri"/>
              <a:cs typeface="Calibri"/>
              <a:sym typeface="Calibri"/>
            </a:endParaRPr>
          </a:p>
          <a:p>
            <a:pPr indent="0" lvl="0" marL="0" rtl="0" algn="l">
              <a:spcBef>
                <a:spcPts val="0"/>
              </a:spcBef>
              <a:spcAft>
                <a:spcPts val="0"/>
              </a:spcAft>
              <a:buNone/>
            </a:pPr>
            <a:r>
              <a:t/>
            </a:r>
            <a:endParaRPr b="1" sz="1900">
              <a:solidFill>
                <a:schemeClr val="dk1"/>
              </a:solidFill>
              <a:latin typeface="Calibri"/>
              <a:ea typeface="Calibri"/>
              <a:cs typeface="Calibri"/>
              <a:sym typeface="Calibri"/>
            </a:endParaRPr>
          </a:p>
          <a:p>
            <a:pPr indent="-374650" lvl="0" marL="457200" rtl="0" algn="l">
              <a:spcBef>
                <a:spcPts val="0"/>
              </a:spcBef>
              <a:spcAft>
                <a:spcPts val="0"/>
              </a:spcAft>
              <a:buSzPts val="2300"/>
              <a:buAutoNum type="arabicPeriod"/>
            </a:pPr>
            <a:r>
              <a:rPr lang="en-US" sz="2300"/>
              <a:t>John </a:t>
            </a:r>
            <a:r>
              <a:rPr b="1" lang="en-US" sz="2300"/>
              <a:t>hasn't called</a:t>
            </a:r>
            <a:r>
              <a:rPr lang="en-US" sz="2300"/>
              <a:t> me recently.</a:t>
            </a:r>
            <a:endParaRPr sz="2300"/>
          </a:p>
          <a:p>
            <a:pPr indent="-374650" lvl="0" marL="457200" rtl="0" algn="l">
              <a:spcBef>
                <a:spcPts val="0"/>
              </a:spcBef>
              <a:spcAft>
                <a:spcPts val="0"/>
              </a:spcAft>
              <a:buSzPts val="2300"/>
              <a:buAutoNum type="arabicPeriod"/>
            </a:pPr>
            <a:r>
              <a:rPr lang="en-US" sz="2300"/>
              <a:t>They </a:t>
            </a:r>
            <a:r>
              <a:rPr b="1" lang="en-US" sz="2300"/>
              <a:t>bought</a:t>
            </a:r>
            <a:r>
              <a:rPr lang="en-US" sz="2300"/>
              <a:t> a new car last month.</a:t>
            </a:r>
            <a:endParaRPr sz="2300"/>
          </a:p>
          <a:p>
            <a:pPr indent="-374650" lvl="0" marL="457200" rtl="0" algn="l">
              <a:spcBef>
                <a:spcPts val="0"/>
              </a:spcBef>
              <a:spcAft>
                <a:spcPts val="0"/>
              </a:spcAft>
              <a:buSzPts val="2300"/>
              <a:buAutoNum type="arabicPeriod"/>
            </a:pPr>
            <a:r>
              <a:rPr lang="en-US" sz="2300"/>
              <a:t>The teacher </a:t>
            </a:r>
            <a:r>
              <a:rPr b="1" lang="en-US" sz="2300"/>
              <a:t>hasn't returned</a:t>
            </a:r>
            <a:r>
              <a:rPr lang="en-US" sz="2300"/>
              <a:t> the tests yet.</a:t>
            </a:r>
            <a:endParaRPr sz="2300"/>
          </a:p>
          <a:p>
            <a:pPr indent="-374650" lvl="0" marL="457200" rtl="0" algn="l">
              <a:spcBef>
                <a:spcPts val="0"/>
              </a:spcBef>
              <a:spcAft>
                <a:spcPts val="0"/>
              </a:spcAft>
              <a:buSzPts val="2300"/>
              <a:buAutoNum type="arabicPeriod"/>
            </a:pPr>
            <a:r>
              <a:rPr lang="en-US" sz="2300"/>
              <a:t>How long </a:t>
            </a:r>
            <a:r>
              <a:rPr b="1" lang="en-US" sz="2300"/>
              <a:t>has</a:t>
            </a:r>
            <a:r>
              <a:rPr lang="en-US" sz="2300"/>
              <a:t> she </a:t>
            </a:r>
            <a:r>
              <a:rPr b="1" lang="en-US" sz="2300"/>
              <a:t>known</a:t>
            </a:r>
            <a:r>
              <a:rPr lang="en-US" sz="2300"/>
              <a:t> about this problem?</a:t>
            </a:r>
            <a:endParaRPr sz="2300"/>
          </a:p>
          <a:p>
            <a:pPr indent="-374650" lvl="0" marL="457200" rtl="0" algn="l">
              <a:spcBef>
                <a:spcPts val="0"/>
              </a:spcBef>
              <a:spcAft>
                <a:spcPts val="0"/>
              </a:spcAft>
              <a:buSzPts val="2300"/>
              <a:buAutoNum type="arabicPeriod"/>
            </a:pPr>
            <a:r>
              <a:rPr b="1" lang="en-US" sz="2300"/>
              <a:t>Have</a:t>
            </a:r>
            <a:r>
              <a:rPr lang="en-US" sz="2300"/>
              <a:t> you ever </a:t>
            </a:r>
            <a:r>
              <a:rPr b="1" lang="en-US" sz="2300"/>
              <a:t>heard</a:t>
            </a:r>
            <a:r>
              <a:rPr lang="en-US" sz="2300"/>
              <a:t> such an unbelievable story?</a:t>
            </a:r>
            <a:endParaRPr sz="2300"/>
          </a:p>
          <a:p>
            <a:pPr indent="-374650" lvl="0" marL="457200" rtl="0" algn="l">
              <a:spcBef>
                <a:spcPts val="0"/>
              </a:spcBef>
              <a:spcAft>
                <a:spcPts val="0"/>
              </a:spcAft>
              <a:buSzPts val="2300"/>
              <a:buAutoNum type="arabicPeriod"/>
            </a:pPr>
            <a:r>
              <a:rPr lang="en-US" sz="2300"/>
              <a:t>When I was a child, I </a:t>
            </a:r>
            <a:r>
              <a:rPr b="1" lang="en-US" sz="2300"/>
              <a:t>lived</a:t>
            </a:r>
            <a:r>
              <a:rPr lang="en-US" sz="2300"/>
              <a:t> in England for two years.</a:t>
            </a:r>
            <a:endParaRPr sz="2300"/>
          </a:p>
          <a:p>
            <a:pPr indent="-374650" lvl="0" marL="457200" rtl="0" algn="l">
              <a:spcBef>
                <a:spcPts val="0"/>
              </a:spcBef>
              <a:spcAft>
                <a:spcPts val="0"/>
              </a:spcAft>
              <a:buSzPts val="2300"/>
              <a:buAutoNum type="arabicPeriod"/>
            </a:pPr>
            <a:r>
              <a:rPr lang="en-US" sz="2300"/>
              <a:t>He </a:t>
            </a:r>
            <a:r>
              <a:rPr b="1" lang="en-US" sz="2300"/>
              <a:t>bought</a:t>
            </a:r>
            <a:r>
              <a:rPr lang="en-US" sz="2300"/>
              <a:t> me a beautiful gift for my birthday.</a:t>
            </a:r>
            <a:endParaRPr sz="2300"/>
          </a:p>
          <a:p>
            <a:pPr indent="-374650" lvl="0" marL="457200" rtl="0" algn="l">
              <a:spcBef>
                <a:spcPts val="0"/>
              </a:spcBef>
              <a:spcAft>
                <a:spcPts val="0"/>
              </a:spcAft>
              <a:buSzPts val="2300"/>
              <a:buAutoNum type="arabicPeriod"/>
            </a:pPr>
            <a:r>
              <a:rPr lang="en-US" sz="2300"/>
              <a:t>I am so excited to have a dog. I </a:t>
            </a:r>
            <a:r>
              <a:rPr b="1" lang="en-US" sz="2300"/>
              <a:t>have always wanted</a:t>
            </a:r>
            <a:r>
              <a:rPr lang="en-US" sz="2300"/>
              <a:t> one.</a:t>
            </a:r>
            <a:endParaRPr sz="2300"/>
          </a:p>
          <a:p>
            <a:pPr indent="0" lvl="0" marL="457200" rtl="0" algn="l">
              <a:spcBef>
                <a:spcPts val="0"/>
              </a:spcBef>
              <a:spcAft>
                <a:spcPts val="0"/>
              </a:spcAft>
              <a:buNone/>
            </a:pPr>
            <a:r>
              <a:t/>
            </a:r>
            <a:endParaRPr b="1" sz="1900">
              <a:solidFill>
                <a:schemeClr val="dk1"/>
              </a:solidFill>
              <a:latin typeface="Calibri"/>
              <a:ea typeface="Calibri"/>
              <a:cs typeface="Calibri"/>
              <a:sym typeface="Calibri"/>
            </a:endParaRPr>
          </a:p>
          <a:p>
            <a:pPr indent="0" lvl="0" marL="0" marR="0" rtl="0" algn="l">
              <a:spcBef>
                <a:spcPts val="0"/>
              </a:spcBef>
              <a:spcAft>
                <a:spcPts val="0"/>
              </a:spcAft>
              <a:buNone/>
            </a:pPr>
            <a:r>
              <a:t/>
            </a:r>
            <a:endParaRPr b="1" sz="1800">
              <a:solidFill>
                <a:schemeClr val="dk1"/>
              </a:solidFill>
            </a:endParaRPr>
          </a:p>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50" name="Google Shape;250;g30aa0c9fcfd_0_32"/>
          <p:cNvSpPr/>
          <p:nvPr/>
        </p:nvSpPr>
        <p:spPr>
          <a:xfrm>
            <a:off x="0" y="5838092"/>
            <a:ext cx="9144000" cy="10200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4" name="Shape 254"/>
        <p:cNvGrpSpPr/>
        <p:nvPr/>
      </p:nvGrpSpPr>
      <p:grpSpPr>
        <a:xfrm>
          <a:off x="0" y="0"/>
          <a:ext cx="0" cy="0"/>
          <a:chOff x="0" y="0"/>
          <a:chExt cx="0" cy="0"/>
        </a:xfrm>
      </p:grpSpPr>
      <p:sp>
        <p:nvSpPr>
          <p:cNvPr id="255" name="Google Shape;255;g30b21e642b4_1_54"/>
          <p:cNvSpPr/>
          <p:nvPr>
            <p:ph type="title"/>
          </p:nvPr>
        </p:nvSpPr>
        <p:spPr>
          <a:xfrm>
            <a:off x="694050" y="1509300"/>
            <a:ext cx="7755900" cy="3673800"/>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l">
              <a:lnSpc>
                <a:spcPct val="90000"/>
              </a:lnSpc>
              <a:spcBef>
                <a:spcPts val="0"/>
              </a:spcBef>
              <a:spcAft>
                <a:spcPts val="0"/>
              </a:spcAft>
              <a:buClr>
                <a:srgbClr val="FFC000"/>
              </a:buClr>
              <a:buSzPts val="3600"/>
              <a:buFont typeface="Arial"/>
              <a:buNone/>
            </a:pPr>
            <a:r>
              <a:rPr lang="en-US" sz="2500">
                <a:solidFill>
                  <a:schemeClr val="accent2"/>
                </a:solidFill>
              </a:rPr>
              <a:t>Provoking Question </a:t>
            </a:r>
            <a:endParaRPr sz="2500">
              <a:solidFill>
                <a:schemeClr val="accent2"/>
              </a:solidFill>
            </a:endParaRPr>
          </a:p>
          <a:p>
            <a:pPr indent="0" lvl="0" marL="0" rtl="0" algn="l">
              <a:lnSpc>
                <a:spcPct val="90000"/>
              </a:lnSpc>
              <a:spcBef>
                <a:spcPts val="0"/>
              </a:spcBef>
              <a:spcAft>
                <a:spcPts val="0"/>
              </a:spcAft>
              <a:buClr>
                <a:srgbClr val="FFC000"/>
              </a:buClr>
              <a:buSzPts val="3600"/>
              <a:buFont typeface="Arial"/>
              <a:buNone/>
            </a:pPr>
            <a:r>
              <a:t/>
            </a:r>
            <a:endParaRPr sz="2500">
              <a:solidFill>
                <a:srgbClr val="FFC000"/>
              </a:solidFill>
            </a:endParaRPr>
          </a:p>
          <a:p>
            <a:pPr indent="0" lvl="0" marL="0" rtl="0" algn="l">
              <a:lnSpc>
                <a:spcPct val="90000"/>
              </a:lnSpc>
              <a:spcBef>
                <a:spcPts val="0"/>
              </a:spcBef>
              <a:spcAft>
                <a:spcPts val="0"/>
              </a:spcAft>
              <a:buClr>
                <a:srgbClr val="FFC000"/>
              </a:buClr>
              <a:buSzPts val="3600"/>
              <a:buFont typeface="Arial"/>
              <a:buNone/>
            </a:pPr>
            <a:r>
              <a:t/>
            </a:r>
            <a:endParaRPr sz="2500">
              <a:solidFill>
                <a:srgbClr val="FFC000"/>
              </a:solidFill>
            </a:endParaRPr>
          </a:p>
          <a:p>
            <a:pPr indent="0" lvl="0" marL="0" rtl="0" algn="l">
              <a:lnSpc>
                <a:spcPct val="90000"/>
              </a:lnSpc>
              <a:spcBef>
                <a:spcPts val="0"/>
              </a:spcBef>
              <a:spcAft>
                <a:spcPts val="0"/>
              </a:spcAft>
              <a:buClr>
                <a:srgbClr val="FFC000"/>
              </a:buClr>
              <a:buSzPts val="3600"/>
              <a:buFont typeface="Arial"/>
              <a:buNone/>
            </a:pPr>
            <a:r>
              <a:rPr lang="en-US" sz="2500">
                <a:solidFill>
                  <a:schemeClr val="accent2"/>
                </a:solidFill>
              </a:rPr>
              <a:t>What had you planned to do before the pandemic changed your plans?</a:t>
            </a:r>
            <a:endParaRPr sz="2500">
              <a:solidFill>
                <a:schemeClr val="accent2"/>
              </a:solidFill>
            </a:endParaRPr>
          </a:p>
          <a:p>
            <a:pPr indent="0" lvl="0" marL="0" rtl="0" algn="l">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 	</a:t>
            </a:r>
            <a:endParaRPr sz="3600">
              <a:solidFill>
                <a:srgbClr val="FFC000"/>
              </a:solidFill>
              <a:latin typeface="Arial"/>
              <a:ea typeface="Arial"/>
              <a:cs typeface="Arial"/>
              <a:sym typeface="Arial"/>
            </a:endParaRPr>
          </a:p>
        </p:txBody>
      </p:sp>
      <p:sp>
        <p:nvSpPr>
          <p:cNvPr id="256" name="Google Shape;256;g30b21e642b4_1_54"/>
          <p:cNvSpPr/>
          <p:nvPr/>
        </p:nvSpPr>
        <p:spPr>
          <a:xfrm>
            <a:off x="8634046" y="6623222"/>
            <a:ext cx="510000" cy="234900"/>
          </a:xfrm>
          <a:prstGeom prst="rect">
            <a:avLst/>
          </a:prstGeom>
          <a:solidFill>
            <a:srgbClr val="E5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0" name="Shape 260"/>
        <p:cNvGrpSpPr/>
        <p:nvPr/>
      </p:nvGrpSpPr>
      <p:grpSpPr>
        <a:xfrm>
          <a:off x="0" y="0"/>
          <a:ext cx="0" cy="0"/>
          <a:chOff x="0" y="0"/>
          <a:chExt cx="0" cy="0"/>
        </a:xfrm>
      </p:grpSpPr>
      <p:sp>
        <p:nvSpPr>
          <p:cNvPr id="261" name="Google Shape;261;g30b21e642b4_1_25"/>
          <p:cNvSpPr/>
          <p:nvPr>
            <p:ph type="title"/>
          </p:nvPr>
        </p:nvSpPr>
        <p:spPr>
          <a:xfrm>
            <a:off x="539750" y="1159500"/>
            <a:ext cx="4900800" cy="1919700"/>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l">
              <a:lnSpc>
                <a:spcPct val="90000"/>
              </a:lnSpc>
              <a:spcBef>
                <a:spcPts val="0"/>
              </a:spcBef>
              <a:spcAft>
                <a:spcPts val="0"/>
              </a:spcAft>
              <a:buClr>
                <a:srgbClr val="FFC000"/>
              </a:buClr>
              <a:buSzPts val="3600"/>
              <a:buFont typeface="Arial"/>
              <a:buNone/>
            </a:pPr>
            <a:r>
              <a:rPr lang="en-US" sz="1900">
                <a:solidFill>
                  <a:srgbClr val="FFC000"/>
                </a:solidFill>
              </a:rPr>
              <a:t>Positive Statement </a:t>
            </a:r>
            <a:endParaRPr sz="1900">
              <a:solidFill>
                <a:srgbClr val="FFC000"/>
              </a:solidFill>
            </a:endParaRPr>
          </a:p>
          <a:p>
            <a:pPr indent="0" lvl="0" marL="0" rtl="0" algn="l">
              <a:lnSpc>
                <a:spcPct val="90000"/>
              </a:lnSpc>
              <a:spcBef>
                <a:spcPts val="0"/>
              </a:spcBef>
              <a:spcAft>
                <a:spcPts val="0"/>
              </a:spcAft>
              <a:buClr>
                <a:srgbClr val="FFC000"/>
              </a:buClr>
              <a:buSzPts val="3600"/>
              <a:buFont typeface="Arial"/>
              <a:buNone/>
            </a:pPr>
            <a:r>
              <a:rPr lang="en-US" sz="1900">
                <a:solidFill>
                  <a:srgbClr val="FFC000"/>
                </a:solidFill>
              </a:rPr>
              <a:t>he </a:t>
            </a:r>
            <a:endParaRPr sz="1900">
              <a:solidFill>
                <a:srgbClr val="FFC000"/>
              </a:solidFill>
            </a:endParaRPr>
          </a:p>
          <a:p>
            <a:pPr indent="0" lvl="0" marL="0" rtl="0" algn="l">
              <a:lnSpc>
                <a:spcPct val="90000"/>
              </a:lnSpc>
              <a:spcBef>
                <a:spcPts val="0"/>
              </a:spcBef>
              <a:spcAft>
                <a:spcPts val="0"/>
              </a:spcAft>
              <a:buClr>
                <a:srgbClr val="FFC000"/>
              </a:buClr>
              <a:buSzPts val="3600"/>
              <a:buFont typeface="Arial"/>
              <a:buNone/>
            </a:pPr>
            <a:r>
              <a:rPr lang="en-US" sz="1900">
                <a:solidFill>
                  <a:srgbClr val="FFC000"/>
                </a:solidFill>
              </a:rPr>
              <a:t>she + had + Past participle </a:t>
            </a:r>
            <a:endParaRPr sz="1900">
              <a:solidFill>
                <a:srgbClr val="FFC000"/>
              </a:solidFill>
            </a:endParaRPr>
          </a:p>
          <a:p>
            <a:pPr indent="0" lvl="0" marL="0" rtl="0" algn="l">
              <a:lnSpc>
                <a:spcPct val="90000"/>
              </a:lnSpc>
              <a:spcBef>
                <a:spcPts val="0"/>
              </a:spcBef>
              <a:spcAft>
                <a:spcPts val="0"/>
              </a:spcAft>
              <a:buClr>
                <a:srgbClr val="FFC000"/>
              </a:buClr>
              <a:buSzPts val="3600"/>
              <a:buFont typeface="Arial"/>
              <a:buNone/>
            </a:pPr>
            <a:r>
              <a:rPr lang="en-US" sz="1900">
                <a:solidFill>
                  <a:srgbClr val="FFC000"/>
                </a:solidFill>
              </a:rPr>
              <a:t>It </a:t>
            </a:r>
            <a:endParaRPr sz="1900">
              <a:solidFill>
                <a:srgbClr val="FFC000"/>
              </a:solidFill>
            </a:endParaRPr>
          </a:p>
          <a:p>
            <a:pPr indent="0" lvl="0" marL="0" rtl="0" algn="l">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 	</a:t>
            </a:r>
            <a:endParaRPr sz="3600">
              <a:solidFill>
                <a:srgbClr val="FFC000"/>
              </a:solidFill>
              <a:latin typeface="Arial"/>
              <a:ea typeface="Arial"/>
              <a:cs typeface="Arial"/>
              <a:sym typeface="Arial"/>
            </a:endParaRPr>
          </a:p>
        </p:txBody>
      </p:sp>
      <p:sp>
        <p:nvSpPr>
          <p:cNvPr id="262" name="Google Shape;262;g30b21e642b4_1_25">
            <a:hlinkClick action="ppaction://hlinksldjump" r:id="rId3"/>
          </p:cNvPr>
          <p:cNvSpPr/>
          <p:nvPr/>
        </p:nvSpPr>
        <p:spPr>
          <a:xfrm>
            <a:off x="750866" y="568750"/>
            <a:ext cx="3691800" cy="495000"/>
          </a:xfrm>
          <a:prstGeom prst="rect">
            <a:avLst/>
          </a:prstGeom>
          <a:solidFill>
            <a:schemeClr val="accent6"/>
          </a:solidFill>
          <a:ln cap="flat" cmpd="sng" w="12700">
            <a:solidFill>
              <a:srgbClr val="AB6125"/>
            </a:solidFill>
            <a:prstDash val="solid"/>
            <a:miter lim="800000"/>
            <a:headEnd len="sm" w="sm" type="none"/>
            <a:tailEnd len="sm" w="sm" type="none"/>
          </a:ln>
        </p:spPr>
        <p:txBody>
          <a:bodyPr anchorCtr="0" anchor="ctr" bIns="108000" lIns="108000" spcFirstLastPara="1" rIns="108000" wrap="square" tIns="108000">
            <a:noAutofit/>
          </a:bodyPr>
          <a:lstStyle/>
          <a:p>
            <a:pPr indent="0" lvl="0" marL="0" marR="0" rtl="0" algn="ctr">
              <a:spcBef>
                <a:spcPts val="0"/>
              </a:spcBef>
              <a:spcAft>
                <a:spcPts val="0"/>
              </a:spcAft>
              <a:buNone/>
            </a:pPr>
            <a:r>
              <a:rPr lang="en-US" sz="1800">
                <a:solidFill>
                  <a:schemeClr val="lt1"/>
                </a:solidFill>
              </a:rPr>
              <a:t> Formation </a:t>
            </a:r>
            <a:r>
              <a:rPr lang="en-US" sz="1800">
                <a:solidFill>
                  <a:schemeClr val="lt1"/>
                </a:solidFill>
                <a:latin typeface="Arial"/>
                <a:ea typeface="Arial"/>
                <a:cs typeface="Arial"/>
                <a:sym typeface="Arial"/>
              </a:rPr>
              <a:t>Present perfect</a:t>
            </a:r>
            <a:endParaRPr sz="1800">
              <a:solidFill>
                <a:schemeClr val="lt1"/>
              </a:solidFill>
              <a:latin typeface="Arial"/>
              <a:ea typeface="Arial"/>
              <a:cs typeface="Arial"/>
              <a:sym typeface="Arial"/>
            </a:endParaRPr>
          </a:p>
        </p:txBody>
      </p:sp>
      <p:sp>
        <p:nvSpPr>
          <p:cNvPr id="263" name="Google Shape;263;g30b21e642b4_1_25"/>
          <p:cNvSpPr/>
          <p:nvPr/>
        </p:nvSpPr>
        <p:spPr>
          <a:xfrm>
            <a:off x="8634046" y="6623222"/>
            <a:ext cx="510000" cy="234900"/>
          </a:xfrm>
          <a:prstGeom prst="rect">
            <a:avLst/>
          </a:prstGeom>
          <a:solidFill>
            <a:srgbClr val="E5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64" name="Google Shape;264;g30b21e642b4_1_25"/>
          <p:cNvSpPr/>
          <p:nvPr>
            <p:ph type="title"/>
          </p:nvPr>
        </p:nvSpPr>
        <p:spPr>
          <a:xfrm>
            <a:off x="4388025" y="1282475"/>
            <a:ext cx="5068500" cy="1919700"/>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l">
              <a:lnSpc>
                <a:spcPct val="90000"/>
              </a:lnSpc>
              <a:spcBef>
                <a:spcPts val="0"/>
              </a:spcBef>
              <a:spcAft>
                <a:spcPts val="0"/>
              </a:spcAft>
              <a:buClr>
                <a:srgbClr val="FFC000"/>
              </a:buClr>
              <a:buSzPts val="3600"/>
              <a:buFont typeface="Arial"/>
              <a:buNone/>
            </a:pPr>
            <a:r>
              <a:rPr lang="en-US" sz="1900">
                <a:solidFill>
                  <a:srgbClr val="FFC000"/>
                </a:solidFill>
              </a:rPr>
              <a:t>I</a:t>
            </a:r>
            <a:endParaRPr sz="1900">
              <a:solidFill>
                <a:srgbClr val="FFC000"/>
              </a:solidFill>
            </a:endParaRPr>
          </a:p>
          <a:p>
            <a:pPr indent="0" lvl="0" marL="0" rtl="0" algn="l">
              <a:lnSpc>
                <a:spcPct val="90000"/>
              </a:lnSpc>
              <a:spcBef>
                <a:spcPts val="0"/>
              </a:spcBef>
              <a:spcAft>
                <a:spcPts val="0"/>
              </a:spcAft>
              <a:buClr>
                <a:srgbClr val="FFC000"/>
              </a:buClr>
              <a:buSzPts val="3600"/>
              <a:buFont typeface="Arial"/>
              <a:buNone/>
            </a:pPr>
            <a:r>
              <a:rPr lang="en-US" sz="1900">
                <a:solidFill>
                  <a:srgbClr val="FFC000"/>
                </a:solidFill>
              </a:rPr>
              <a:t>they </a:t>
            </a:r>
            <a:endParaRPr sz="1900">
              <a:solidFill>
                <a:srgbClr val="FFC000"/>
              </a:solidFill>
            </a:endParaRPr>
          </a:p>
          <a:p>
            <a:pPr indent="0" lvl="0" marL="0" rtl="0" algn="l">
              <a:lnSpc>
                <a:spcPct val="90000"/>
              </a:lnSpc>
              <a:spcBef>
                <a:spcPts val="0"/>
              </a:spcBef>
              <a:spcAft>
                <a:spcPts val="0"/>
              </a:spcAft>
              <a:buClr>
                <a:srgbClr val="FFC000"/>
              </a:buClr>
              <a:buSzPts val="3600"/>
              <a:buFont typeface="Arial"/>
              <a:buNone/>
            </a:pPr>
            <a:r>
              <a:rPr lang="en-US" sz="1900">
                <a:solidFill>
                  <a:srgbClr val="FFC000"/>
                </a:solidFill>
              </a:rPr>
              <a:t>you + had + Past participle</a:t>
            </a:r>
            <a:endParaRPr sz="1900">
              <a:solidFill>
                <a:srgbClr val="FFC000"/>
              </a:solidFill>
            </a:endParaRPr>
          </a:p>
          <a:p>
            <a:pPr indent="0" lvl="0" marL="0" rtl="0" algn="l">
              <a:lnSpc>
                <a:spcPct val="90000"/>
              </a:lnSpc>
              <a:spcBef>
                <a:spcPts val="0"/>
              </a:spcBef>
              <a:spcAft>
                <a:spcPts val="0"/>
              </a:spcAft>
              <a:buClr>
                <a:srgbClr val="FFC000"/>
              </a:buClr>
              <a:buSzPts val="3600"/>
              <a:buFont typeface="Arial"/>
              <a:buNone/>
            </a:pPr>
            <a:r>
              <a:rPr lang="en-US" sz="1900">
                <a:solidFill>
                  <a:srgbClr val="FFC000"/>
                </a:solidFill>
              </a:rPr>
              <a:t>we               </a:t>
            </a:r>
            <a:endParaRPr sz="1900">
              <a:solidFill>
                <a:srgbClr val="FFC000"/>
              </a:solidFill>
            </a:endParaRPr>
          </a:p>
          <a:p>
            <a:pPr indent="0" lvl="0" marL="0" rtl="0" algn="l">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 	</a:t>
            </a:r>
            <a:endParaRPr sz="3600">
              <a:solidFill>
                <a:srgbClr val="FFC000"/>
              </a:solidFill>
              <a:latin typeface="Arial"/>
              <a:ea typeface="Arial"/>
              <a:cs typeface="Arial"/>
              <a:sym typeface="Arial"/>
            </a:endParaRPr>
          </a:p>
        </p:txBody>
      </p:sp>
      <p:sp>
        <p:nvSpPr>
          <p:cNvPr id="265" name="Google Shape;265;g30b21e642b4_1_25"/>
          <p:cNvSpPr/>
          <p:nvPr>
            <p:ph type="title"/>
          </p:nvPr>
        </p:nvSpPr>
        <p:spPr>
          <a:xfrm>
            <a:off x="430450" y="2997350"/>
            <a:ext cx="4900800" cy="1543800"/>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l">
              <a:lnSpc>
                <a:spcPct val="90000"/>
              </a:lnSpc>
              <a:spcBef>
                <a:spcPts val="0"/>
              </a:spcBef>
              <a:spcAft>
                <a:spcPts val="0"/>
              </a:spcAft>
              <a:buClr>
                <a:srgbClr val="FFC000"/>
              </a:buClr>
              <a:buSzPts val="3600"/>
              <a:buFont typeface="Arial"/>
              <a:buNone/>
            </a:pPr>
            <a:r>
              <a:rPr lang="en-US" sz="1900">
                <a:solidFill>
                  <a:schemeClr val="accent1"/>
                </a:solidFill>
              </a:rPr>
              <a:t>Negative Statement </a:t>
            </a:r>
            <a:endParaRPr sz="1900">
              <a:solidFill>
                <a:schemeClr val="accent1"/>
              </a:solidFill>
            </a:endParaRPr>
          </a:p>
          <a:p>
            <a:pPr indent="0" lvl="0" marL="0" rtl="0" algn="l">
              <a:lnSpc>
                <a:spcPct val="90000"/>
              </a:lnSpc>
              <a:spcBef>
                <a:spcPts val="0"/>
              </a:spcBef>
              <a:spcAft>
                <a:spcPts val="0"/>
              </a:spcAft>
              <a:buClr>
                <a:srgbClr val="FFC000"/>
              </a:buClr>
              <a:buSzPts val="3600"/>
              <a:buFont typeface="Arial"/>
              <a:buNone/>
            </a:pPr>
            <a:r>
              <a:rPr lang="en-US" sz="1900">
                <a:solidFill>
                  <a:schemeClr val="accent1"/>
                </a:solidFill>
              </a:rPr>
              <a:t>he </a:t>
            </a:r>
            <a:endParaRPr sz="1900">
              <a:solidFill>
                <a:schemeClr val="accent1"/>
              </a:solidFill>
            </a:endParaRPr>
          </a:p>
          <a:p>
            <a:pPr indent="0" lvl="0" marL="0" rtl="0" algn="l">
              <a:lnSpc>
                <a:spcPct val="90000"/>
              </a:lnSpc>
              <a:spcBef>
                <a:spcPts val="0"/>
              </a:spcBef>
              <a:spcAft>
                <a:spcPts val="0"/>
              </a:spcAft>
              <a:buClr>
                <a:srgbClr val="FFC000"/>
              </a:buClr>
              <a:buSzPts val="3600"/>
              <a:buFont typeface="Arial"/>
              <a:buNone/>
            </a:pPr>
            <a:r>
              <a:rPr lang="en-US" sz="1900">
                <a:solidFill>
                  <a:schemeClr val="accent1"/>
                </a:solidFill>
              </a:rPr>
              <a:t>she + hadn’t + Past participle </a:t>
            </a:r>
            <a:endParaRPr sz="1900">
              <a:solidFill>
                <a:schemeClr val="accent1"/>
              </a:solidFill>
            </a:endParaRPr>
          </a:p>
          <a:p>
            <a:pPr indent="0" lvl="0" marL="0" rtl="0" algn="l">
              <a:lnSpc>
                <a:spcPct val="90000"/>
              </a:lnSpc>
              <a:spcBef>
                <a:spcPts val="0"/>
              </a:spcBef>
              <a:spcAft>
                <a:spcPts val="0"/>
              </a:spcAft>
              <a:buClr>
                <a:srgbClr val="FFC000"/>
              </a:buClr>
              <a:buSzPts val="3600"/>
              <a:buFont typeface="Arial"/>
              <a:buNone/>
            </a:pPr>
            <a:r>
              <a:rPr lang="en-US" sz="1900">
                <a:solidFill>
                  <a:schemeClr val="accent1"/>
                </a:solidFill>
              </a:rPr>
              <a:t>It </a:t>
            </a:r>
            <a:endParaRPr sz="1900">
              <a:solidFill>
                <a:schemeClr val="accent1"/>
              </a:solidFill>
            </a:endParaRPr>
          </a:p>
          <a:p>
            <a:pPr indent="0" lvl="0" marL="0" rtl="0" algn="l">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 	</a:t>
            </a:r>
            <a:endParaRPr sz="3600">
              <a:solidFill>
                <a:srgbClr val="FFC000"/>
              </a:solidFill>
              <a:latin typeface="Arial"/>
              <a:ea typeface="Arial"/>
              <a:cs typeface="Arial"/>
              <a:sym typeface="Arial"/>
            </a:endParaRPr>
          </a:p>
        </p:txBody>
      </p:sp>
      <p:sp>
        <p:nvSpPr>
          <p:cNvPr id="266" name="Google Shape;266;g30b21e642b4_1_25"/>
          <p:cNvSpPr/>
          <p:nvPr>
            <p:ph type="title"/>
          </p:nvPr>
        </p:nvSpPr>
        <p:spPr>
          <a:xfrm>
            <a:off x="4517350" y="3079200"/>
            <a:ext cx="5068500" cy="1461900"/>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l">
              <a:lnSpc>
                <a:spcPct val="90000"/>
              </a:lnSpc>
              <a:spcBef>
                <a:spcPts val="0"/>
              </a:spcBef>
              <a:spcAft>
                <a:spcPts val="0"/>
              </a:spcAft>
              <a:buClr>
                <a:srgbClr val="FFC000"/>
              </a:buClr>
              <a:buSzPts val="3600"/>
              <a:buFont typeface="Arial"/>
              <a:buNone/>
            </a:pPr>
            <a:r>
              <a:rPr lang="en-US" sz="1900">
                <a:solidFill>
                  <a:schemeClr val="accent1"/>
                </a:solidFill>
              </a:rPr>
              <a:t>I</a:t>
            </a:r>
            <a:endParaRPr sz="1900">
              <a:solidFill>
                <a:schemeClr val="accent1"/>
              </a:solidFill>
            </a:endParaRPr>
          </a:p>
          <a:p>
            <a:pPr indent="0" lvl="0" marL="0" rtl="0" algn="l">
              <a:lnSpc>
                <a:spcPct val="90000"/>
              </a:lnSpc>
              <a:spcBef>
                <a:spcPts val="0"/>
              </a:spcBef>
              <a:spcAft>
                <a:spcPts val="0"/>
              </a:spcAft>
              <a:buClr>
                <a:srgbClr val="FFC000"/>
              </a:buClr>
              <a:buSzPts val="3600"/>
              <a:buFont typeface="Arial"/>
              <a:buNone/>
            </a:pPr>
            <a:r>
              <a:rPr lang="en-US" sz="1900">
                <a:solidFill>
                  <a:schemeClr val="accent1"/>
                </a:solidFill>
              </a:rPr>
              <a:t>they </a:t>
            </a:r>
            <a:endParaRPr sz="1900">
              <a:solidFill>
                <a:schemeClr val="accent1"/>
              </a:solidFill>
            </a:endParaRPr>
          </a:p>
          <a:p>
            <a:pPr indent="0" lvl="0" marL="0" rtl="0" algn="l">
              <a:lnSpc>
                <a:spcPct val="90000"/>
              </a:lnSpc>
              <a:spcBef>
                <a:spcPts val="0"/>
              </a:spcBef>
              <a:spcAft>
                <a:spcPts val="0"/>
              </a:spcAft>
              <a:buClr>
                <a:srgbClr val="FFC000"/>
              </a:buClr>
              <a:buSzPts val="3600"/>
              <a:buFont typeface="Arial"/>
              <a:buNone/>
            </a:pPr>
            <a:r>
              <a:rPr lang="en-US" sz="1900">
                <a:solidFill>
                  <a:schemeClr val="accent1"/>
                </a:solidFill>
              </a:rPr>
              <a:t>you + </a:t>
            </a:r>
            <a:r>
              <a:rPr lang="en-US" sz="1900">
                <a:solidFill>
                  <a:schemeClr val="accent1"/>
                </a:solidFill>
              </a:rPr>
              <a:t>hadn't</a:t>
            </a:r>
            <a:r>
              <a:rPr lang="en-US" sz="1900">
                <a:solidFill>
                  <a:schemeClr val="accent1"/>
                </a:solidFill>
              </a:rPr>
              <a:t> + Past participle</a:t>
            </a:r>
            <a:endParaRPr sz="1900">
              <a:solidFill>
                <a:schemeClr val="accent1"/>
              </a:solidFill>
            </a:endParaRPr>
          </a:p>
          <a:p>
            <a:pPr indent="0" lvl="0" marL="0" rtl="0" algn="l">
              <a:lnSpc>
                <a:spcPct val="90000"/>
              </a:lnSpc>
              <a:spcBef>
                <a:spcPts val="0"/>
              </a:spcBef>
              <a:spcAft>
                <a:spcPts val="0"/>
              </a:spcAft>
              <a:buClr>
                <a:srgbClr val="FFC000"/>
              </a:buClr>
              <a:buSzPts val="3600"/>
              <a:buFont typeface="Arial"/>
              <a:buNone/>
            </a:pPr>
            <a:r>
              <a:rPr lang="en-US" sz="1900">
                <a:solidFill>
                  <a:schemeClr val="accent1"/>
                </a:solidFill>
              </a:rPr>
              <a:t>we   </a:t>
            </a:r>
            <a:r>
              <a:rPr lang="en-US" sz="1900">
                <a:solidFill>
                  <a:srgbClr val="FFC000"/>
                </a:solidFill>
              </a:rPr>
              <a:t>            </a:t>
            </a:r>
            <a:endParaRPr sz="1900">
              <a:solidFill>
                <a:srgbClr val="FFC000"/>
              </a:solidFill>
            </a:endParaRPr>
          </a:p>
          <a:p>
            <a:pPr indent="0" lvl="0" marL="0" rtl="0" algn="l">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 	</a:t>
            </a:r>
            <a:endParaRPr sz="3600">
              <a:solidFill>
                <a:srgbClr val="FFC000"/>
              </a:solidFill>
              <a:latin typeface="Arial"/>
              <a:ea typeface="Arial"/>
              <a:cs typeface="Arial"/>
              <a:sym typeface="Arial"/>
            </a:endParaRPr>
          </a:p>
        </p:txBody>
      </p:sp>
      <p:sp>
        <p:nvSpPr>
          <p:cNvPr id="267" name="Google Shape;267;g30b21e642b4_1_25"/>
          <p:cNvSpPr/>
          <p:nvPr>
            <p:ph type="title"/>
          </p:nvPr>
        </p:nvSpPr>
        <p:spPr>
          <a:xfrm>
            <a:off x="430450" y="4764925"/>
            <a:ext cx="3848400" cy="1543800"/>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l">
              <a:lnSpc>
                <a:spcPct val="90000"/>
              </a:lnSpc>
              <a:spcBef>
                <a:spcPts val="0"/>
              </a:spcBef>
              <a:spcAft>
                <a:spcPts val="0"/>
              </a:spcAft>
              <a:buClr>
                <a:srgbClr val="FFC000"/>
              </a:buClr>
              <a:buSzPts val="3600"/>
              <a:buFont typeface="Arial"/>
              <a:buNone/>
            </a:pPr>
            <a:r>
              <a:rPr lang="en-US" sz="1900">
                <a:solidFill>
                  <a:schemeClr val="accent4"/>
                </a:solidFill>
              </a:rPr>
              <a:t>Interrogative </a:t>
            </a:r>
            <a:endParaRPr sz="1900">
              <a:solidFill>
                <a:schemeClr val="accent4"/>
              </a:solidFill>
            </a:endParaRPr>
          </a:p>
          <a:p>
            <a:pPr indent="0" lvl="0" marL="0" rtl="0" algn="l">
              <a:lnSpc>
                <a:spcPct val="90000"/>
              </a:lnSpc>
              <a:spcBef>
                <a:spcPts val="0"/>
              </a:spcBef>
              <a:spcAft>
                <a:spcPts val="0"/>
              </a:spcAft>
              <a:buClr>
                <a:srgbClr val="FFC000"/>
              </a:buClr>
              <a:buSzPts val="3600"/>
              <a:buFont typeface="Arial"/>
              <a:buNone/>
            </a:pPr>
            <a:r>
              <a:rPr lang="en-US" sz="1900">
                <a:solidFill>
                  <a:schemeClr val="accent4"/>
                </a:solidFill>
              </a:rPr>
              <a:t>          he </a:t>
            </a:r>
            <a:endParaRPr sz="1900">
              <a:solidFill>
                <a:schemeClr val="accent4"/>
              </a:solidFill>
            </a:endParaRPr>
          </a:p>
          <a:p>
            <a:pPr indent="0" lvl="0" marL="0" rtl="0" algn="l">
              <a:lnSpc>
                <a:spcPct val="90000"/>
              </a:lnSpc>
              <a:spcBef>
                <a:spcPts val="0"/>
              </a:spcBef>
              <a:spcAft>
                <a:spcPts val="0"/>
              </a:spcAft>
              <a:buClr>
                <a:srgbClr val="FFC000"/>
              </a:buClr>
              <a:buSzPts val="3600"/>
              <a:buFont typeface="Arial"/>
              <a:buNone/>
            </a:pPr>
            <a:r>
              <a:rPr lang="en-US" sz="1900">
                <a:solidFill>
                  <a:schemeClr val="accent4"/>
                </a:solidFill>
              </a:rPr>
              <a:t>had + she + Past participle?</a:t>
            </a:r>
            <a:endParaRPr sz="1900">
              <a:solidFill>
                <a:schemeClr val="accent4"/>
              </a:solidFill>
            </a:endParaRPr>
          </a:p>
          <a:p>
            <a:pPr indent="0" lvl="0" marL="0" rtl="0" algn="l">
              <a:lnSpc>
                <a:spcPct val="90000"/>
              </a:lnSpc>
              <a:spcBef>
                <a:spcPts val="0"/>
              </a:spcBef>
              <a:spcAft>
                <a:spcPts val="0"/>
              </a:spcAft>
              <a:buClr>
                <a:srgbClr val="FFC000"/>
              </a:buClr>
              <a:buSzPts val="3600"/>
              <a:buFont typeface="Arial"/>
              <a:buNone/>
            </a:pPr>
            <a:r>
              <a:rPr lang="en-US" sz="1900">
                <a:solidFill>
                  <a:schemeClr val="accent4"/>
                </a:solidFill>
              </a:rPr>
              <a:t>            It </a:t>
            </a:r>
            <a:endParaRPr sz="1900">
              <a:solidFill>
                <a:schemeClr val="accent4"/>
              </a:solidFill>
            </a:endParaRPr>
          </a:p>
          <a:p>
            <a:pPr indent="0" lvl="0" marL="0" rtl="0" algn="l">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 	</a:t>
            </a:r>
            <a:endParaRPr sz="3600">
              <a:solidFill>
                <a:srgbClr val="FFC000"/>
              </a:solidFill>
              <a:latin typeface="Arial"/>
              <a:ea typeface="Arial"/>
              <a:cs typeface="Arial"/>
              <a:sym typeface="Arial"/>
            </a:endParaRPr>
          </a:p>
        </p:txBody>
      </p:sp>
      <p:sp>
        <p:nvSpPr>
          <p:cNvPr id="268" name="Google Shape;268;g30b21e642b4_1_25"/>
          <p:cNvSpPr/>
          <p:nvPr>
            <p:ph type="title"/>
          </p:nvPr>
        </p:nvSpPr>
        <p:spPr>
          <a:xfrm>
            <a:off x="4314575" y="4630925"/>
            <a:ext cx="5068500" cy="1461900"/>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l">
              <a:lnSpc>
                <a:spcPct val="90000"/>
              </a:lnSpc>
              <a:spcBef>
                <a:spcPts val="0"/>
              </a:spcBef>
              <a:spcAft>
                <a:spcPts val="0"/>
              </a:spcAft>
              <a:buClr>
                <a:srgbClr val="FFC000"/>
              </a:buClr>
              <a:buSzPts val="3600"/>
              <a:buFont typeface="Arial"/>
              <a:buNone/>
            </a:pPr>
            <a:r>
              <a:rPr lang="en-US" sz="1900">
                <a:solidFill>
                  <a:schemeClr val="accent1"/>
                </a:solidFill>
              </a:rPr>
              <a:t>        </a:t>
            </a:r>
            <a:r>
              <a:rPr lang="en-US" sz="1900">
                <a:solidFill>
                  <a:schemeClr val="accent4"/>
                </a:solidFill>
              </a:rPr>
              <a:t>     I</a:t>
            </a:r>
            <a:endParaRPr sz="1900">
              <a:solidFill>
                <a:schemeClr val="accent4"/>
              </a:solidFill>
            </a:endParaRPr>
          </a:p>
          <a:p>
            <a:pPr indent="0" lvl="0" marL="0" rtl="0" algn="l">
              <a:lnSpc>
                <a:spcPct val="90000"/>
              </a:lnSpc>
              <a:spcBef>
                <a:spcPts val="0"/>
              </a:spcBef>
              <a:spcAft>
                <a:spcPts val="0"/>
              </a:spcAft>
              <a:buClr>
                <a:srgbClr val="FFC000"/>
              </a:buClr>
              <a:buSzPts val="3600"/>
              <a:buFont typeface="Arial"/>
              <a:buNone/>
            </a:pPr>
            <a:r>
              <a:rPr lang="en-US" sz="1900">
                <a:solidFill>
                  <a:schemeClr val="accent4"/>
                </a:solidFill>
              </a:rPr>
              <a:t>           they </a:t>
            </a:r>
            <a:endParaRPr sz="1900">
              <a:solidFill>
                <a:schemeClr val="accent4"/>
              </a:solidFill>
            </a:endParaRPr>
          </a:p>
          <a:p>
            <a:pPr indent="0" lvl="0" marL="0" rtl="0" algn="l">
              <a:lnSpc>
                <a:spcPct val="90000"/>
              </a:lnSpc>
              <a:spcBef>
                <a:spcPts val="0"/>
              </a:spcBef>
              <a:spcAft>
                <a:spcPts val="0"/>
              </a:spcAft>
              <a:buClr>
                <a:srgbClr val="FFC000"/>
              </a:buClr>
              <a:buSzPts val="3600"/>
              <a:buFont typeface="Arial"/>
              <a:buNone/>
            </a:pPr>
            <a:r>
              <a:rPr lang="en-US" sz="1900">
                <a:solidFill>
                  <a:schemeClr val="accent4"/>
                </a:solidFill>
              </a:rPr>
              <a:t>had +you + Past participle?</a:t>
            </a:r>
            <a:endParaRPr sz="1900">
              <a:solidFill>
                <a:schemeClr val="accent4"/>
              </a:solidFill>
            </a:endParaRPr>
          </a:p>
          <a:p>
            <a:pPr indent="0" lvl="0" marL="0" rtl="0" algn="l">
              <a:lnSpc>
                <a:spcPct val="90000"/>
              </a:lnSpc>
              <a:spcBef>
                <a:spcPts val="0"/>
              </a:spcBef>
              <a:spcAft>
                <a:spcPts val="0"/>
              </a:spcAft>
              <a:buClr>
                <a:srgbClr val="FFC000"/>
              </a:buClr>
              <a:buSzPts val="3600"/>
              <a:buFont typeface="Arial"/>
              <a:buNone/>
            </a:pPr>
            <a:r>
              <a:rPr lang="en-US" sz="1900">
                <a:solidFill>
                  <a:schemeClr val="accent4"/>
                </a:solidFill>
              </a:rPr>
              <a:t>            we   </a:t>
            </a:r>
            <a:r>
              <a:rPr lang="en-US" sz="1900">
                <a:solidFill>
                  <a:srgbClr val="FFC000"/>
                </a:solidFill>
              </a:rPr>
              <a:t>            </a:t>
            </a:r>
            <a:endParaRPr sz="1900">
              <a:solidFill>
                <a:srgbClr val="FFC000"/>
              </a:solidFill>
            </a:endParaRPr>
          </a:p>
          <a:p>
            <a:pPr indent="0" lvl="0" marL="0" rtl="0" algn="l">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 	</a:t>
            </a:r>
            <a:endParaRPr sz="3600">
              <a:solidFill>
                <a:srgbClr val="FFC000"/>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62"/>
                                        </p:tgtEl>
                                        <p:attrNameLst>
                                          <p:attrName>style.visibility</p:attrName>
                                        </p:attrNameLst>
                                      </p:cBhvr>
                                      <p:to>
                                        <p:strVal val="visible"/>
                                      </p:to>
                                    </p:set>
                                    <p:animEffect filter="fade" transition="in">
                                      <p:cBhvr>
                                        <p:cTn dur="1000"/>
                                        <p:tgtEl>
                                          <p:spTgt spid="26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 name="Shape 39"/>
        <p:cNvGrpSpPr/>
        <p:nvPr/>
      </p:nvGrpSpPr>
      <p:grpSpPr>
        <a:xfrm>
          <a:off x="0" y="0"/>
          <a:ext cx="0" cy="0"/>
          <a:chOff x="0" y="0"/>
          <a:chExt cx="0" cy="0"/>
        </a:xfrm>
      </p:grpSpPr>
      <p:sp>
        <p:nvSpPr>
          <p:cNvPr id="40" name="Google Shape;40;g30a7b509c2a_0_0"/>
          <p:cNvSpPr/>
          <p:nvPr/>
        </p:nvSpPr>
        <p:spPr>
          <a:xfrm>
            <a:off x="351693" y="606670"/>
            <a:ext cx="8792400" cy="4686300"/>
          </a:xfrm>
          <a:prstGeom prst="rect">
            <a:avLst/>
          </a:prstGeom>
          <a:solidFill>
            <a:schemeClr val="lt1"/>
          </a:solidFill>
          <a:ln cap="flat" cmpd="sng" w="12700">
            <a:solidFill>
              <a:schemeClr val="accent5"/>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Arial"/>
              <a:ea typeface="Arial"/>
              <a:cs typeface="Arial"/>
              <a:sym typeface="Arial"/>
            </a:endParaRPr>
          </a:p>
        </p:txBody>
      </p:sp>
      <p:sp>
        <p:nvSpPr>
          <p:cNvPr id="41" name="Google Shape;41;g30a7b509c2a_0_0"/>
          <p:cNvSpPr txBox="1"/>
          <p:nvPr/>
        </p:nvSpPr>
        <p:spPr>
          <a:xfrm>
            <a:off x="527538" y="712177"/>
            <a:ext cx="7895400" cy="48102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dk1"/>
                </a:solidFill>
              </a:rPr>
              <a:t>Warm Up activity- Tense Story Cubes Activity</a:t>
            </a:r>
            <a:endParaRPr/>
          </a:p>
          <a:p>
            <a:pPr indent="0" lvl="0" marL="0" marR="0" rtl="0" algn="l">
              <a:spcBef>
                <a:spcPts val="0"/>
              </a:spcBef>
              <a:spcAft>
                <a:spcPts val="0"/>
              </a:spcAft>
              <a:buNone/>
            </a:pPr>
            <a:r>
              <a:t/>
            </a:r>
            <a:endParaRPr sz="1800">
              <a:solidFill>
                <a:schemeClr val="dk1"/>
              </a:solidFill>
              <a:latin typeface="Arial"/>
              <a:ea typeface="Arial"/>
              <a:cs typeface="Arial"/>
              <a:sym typeface="Arial"/>
            </a:endParaRPr>
          </a:p>
          <a:p>
            <a:pPr indent="0" lvl="0" marL="0" marR="0" rtl="0" algn="l">
              <a:spcBef>
                <a:spcPts val="0"/>
              </a:spcBef>
              <a:spcAft>
                <a:spcPts val="0"/>
              </a:spcAft>
              <a:buNone/>
            </a:pPr>
            <a:r>
              <a:t/>
            </a:r>
            <a:endParaRPr sz="1800">
              <a:solidFill>
                <a:schemeClr val="dk1"/>
              </a:solidFill>
              <a:latin typeface="Arial"/>
              <a:ea typeface="Arial"/>
              <a:cs typeface="Arial"/>
              <a:sym typeface="Arial"/>
            </a:endParaRPr>
          </a:p>
          <a:p>
            <a:pPr indent="0" lvl="0" marL="0" rtl="0" algn="l">
              <a:spcBef>
                <a:spcPts val="0"/>
              </a:spcBef>
              <a:spcAft>
                <a:spcPts val="0"/>
              </a:spcAft>
              <a:buNone/>
            </a:pPr>
            <a:r>
              <a:rPr lang="en-US" sz="1100"/>
              <a:t>Write a short story (3-5 sentences) using the base verb.</a:t>
            </a:r>
            <a:endParaRPr sz="1100"/>
          </a:p>
          <a:p>
            <a:pPr indent="0" lvl="0" marL="0" rtl="0" algn="l">
              <a:spcBef>
                <a:spcPts val="0"/>
              </a:spcBef>
              <a:spcAft>
                <a:spcPts val="0"/>
              </a:spcAft>
              <a:buNone/>
            </a:pPr>
            <a:r>
              <a:rPr lang="en-US" sz="1100"/>
              <a:t>Include at least </a:t>
            </a:r>
            <a:r>
              <a:rPr b="1" lang="en-US" sz="1100"/>
              <a:t>one sentence in each tense</a:t>
            </a:r>
            <a:r>
              <a:rPr lang="en-US" sz="1100"/>
              <a:t>:</a:t>
            </a:r>
            <a:endParaRPr sz="1100"/>
          </a:p>
          <a:p>
            <a:pPr indent="-298450" lvl="0" marL="457200" rtl="0" algn="l">
              <a:lnSpc>
                <a:spcPct val="115000"/>
              </a:lnSpc>
              <a:spcBef>
                <a:spcPts val="1200"/>
              </a:spcBef>
              <a:spcAft>
                <a:spcPts val="0"/>
              </a:spcAft>
              <a:buSzPts val="1100"/>
              <a:buChar char="●"/>
            </a:pPr>
            <a:r>
              <a:rPr b="1" lang="en-US" sz="1100"/>
              <a:t>Simple Past</a:t>
            </a:r>
            <a:endParaRPr b="1" sz="1100"/>
          </a:p>
          <a:p>
            <a:pPr indent="-298450" lvl="0" marL="457200" rtl="0" algn="l">
              <a:lnSpc>
                <a:spcPct val="115000"/>
              </a:lnSpc>
              <a:spcBef>
                <a:spcPts val="0"/>
              </a:spcBef>
              <a:spcAft>
                <a:spcPts val="0"/>
              </a:spcAft>
              <a:buSzPts val="1100"/>
              <a:buChar char="●"/>
            </a:pPr>
            <a:r>
              <a:rPr b="1" lang="en-US" sz="1100"/>
              <a:t>Past Progressive</a:t>
            </a:r>
            <a:endParaRPr b="1" sz="1100"/>
          </a:p>
          <a:p>
            <a:pPr indent="-298450" lvl="0" marL="457200" rtl="0" algn="l">
              <a:lnSpc>
                <a:spcPct val="115000"/>
              </a:lnSpc>
              <a:spcBef>
                <a:spcPts val="0"/>
              </a:spcBef>
              <a:spcAft>
                <a:spcPts val="0"/>
              </a:spcAft>
              <a:buSzPts val="1100"/>
              <a:buChar char="●"/>
            </a:pPr>
            <a:r>
              <a:rPr b="1" lang="en-US" sz="1100"/>
              <a:t>Present Perfect</a:t>
            </a:r>
            <a:endParaRPr b="1" sz="1100"/>
          </a:p>
          <a:p>
            <a:pPr indent="-298450" lvl="0" marL="457200" rtl="0" algn="l">
              <a:lnSpc>
                <a:spcPct val="115000"/>
              </a:lnSpc>
              <a:spcBef>
                <a:spcPts val="0"/>
              </a:spcBef>
              <a:spcAft>
                <a:spcPts val="0"/>
              </a:spcAft>
              <a:buSzPts val="1100"/>
              <a:buChar char="●"/>
            </a:pPr>
            <a:r>
              <a:rPr b="1" lang="en-US" sz="1100"/>
              <a:t>Past Perfect</a:t>
            </a:r>
            <a:endParaRPr b="1" sz="1100"/>
          </a:p>
          <a:p>
            <a:pPr indent="0" lvl="0" marL="0" marR="0" rtl="0" algn="l">
              <a:spcBef>
                <a:spcPts val="1200"/>
              </a:spcBef>
              <a:spcAft>
                <a:spcPts val="0"/>
              </a:spcAft>
              <a:buNone/>
            </a:pPr>
            <a:r>
              <a:rPr lang="en-US" sz="1800">
                <a:solidFill>
                  <a:schemeClr val="dk1"/>
                </a:solidFill>
              </a:rPr>
              <a:t>Example: </a:t>
            </a:r>
            <a:endParaRPr sz="1800">
              <a:solidFill>
                <a:schemeClr val="dk1"/>
              </a:solidFill>
            </a:endParaRPr>
          </a:p>
          <a:p>
            <a:pPr indent="0" lvl="0" marL="0" rtl="0" algn="l">
              <a:lnSpc>
                <a:spcPct val="115000"/>
              </a:lnSpc>
              <a:spcBef>
                <a:spcPts val="1200"/>
              </a:spcBef>
              <a:spcAft>
                <a:spcPts val="0"/>
              </a:spcAft>
              <a:buNone/>
            </a:pPr>
            <a:r>
              <a:rPr b="1" lang="en-US" sz="1100"/>
              <a:t>Example:</a:t>
            </a:r>
            <a:endParaRPr b="1" sz="1100"/>
          </a:p>
          <a:p>
            <a:pPr indent="-298450" lvl="0" marL="457200" rtl="0" algn="l">
              <a:lnSpc>
                <a:spcPct val="115000"/>
              </a:lnSpc>
              <a:spcBef>
                <a:spcPts val="1200"/>
              </a:spcBef>
              <a:spcAft>
                <a:spcPts val="0"/>
              </a:spcAft>
              <a:buSzPts val="1100"/>
              <a:buChar char="●"/>
            </a:pPr>
            <a:r>
              <a:rPr b="1" lang="en-US" sz="1100"/>
              <a:t>Base Verb:</a:t>
            </a:r>
            <a:r>
              <a:rPr lang="en-US" sz="1100"/>
              <a:t> "travel"</a:t>
            </a:r>
            <a:endParaRPr sz="1100"/>
          </a:p>
          <a:p>
            <a:pPr indent="-298450" lvl="1" marL="914400" rtl="0" algn="l">
              <a:lnSpc>
                <a:spcPct val="115000"/>
              </a:lnSpc>
              <a:spcBef>
                <a:spcPts val="0"/>
              </a:spcBef>
              <a:spcAft>
                <a:spcPts val="0"/>
              </a:spcAft>
              <a:buSzPts val="1100"/>
              <a:buChar char="○"/>
            </a:pPr>
            <a:r>
              <a:rPr b="1" lang="en-US" sz="1100"/>
              <a:t>Simple Past:</a:t>
            </a:r>
            <a:r>
              <a:rPr lang="en-US" sz="1100"/>
              <a:t> "Last summer, I traveled to Italy."</a:t>
            </a:r>
            <a:endParaRPr sz="1100"/>
          </a:p>
          <a:p>
            <a:pPr indent="-298450" lvl="1" marL="914400" rtl="0" algn="l">
              <a:lnSpc>
                <a:spcPct val="115000"/>
              </a:lnSpc>
              <a:spcBef>
                <a:spcPts val="0"/>
              </a:spcBef>
              <a:spcAft>
                <a:spcPts val="0"/>
              </a:spcAft>
              <a:buSzPts val="1100"/>
              <a:buChar char="○"/>
            </a:pPr>
            <a:r>
              <a:rPr b="1" lang="en-US" sz="1100"/>
              <a:t>Past Progressive:</a:t>
            </a:r>
            <a:r>
              <a:rPr lang="en-US" sz="1100"/>
              <a:t> "While I was traveling, I met a lot of interesting people."</a:t>
            </a:r>
            <a:endParaRPr sz="1100"/>
          </a:p>
          <a:p>
            <a:pPr indent="-298450" lvl="1" marL="914400" rtl="0" algn="l">
              <a:lnSpc>
                <a:spcPct val="115000"/>
              </a:lnSpc>
              <a:spcBef>
                <a:spcPts val="0"/>
              </a:spcBef>
              <a:spcAft>
                <a:spcPts val="0"/>
              </a:spcAft>
              <a:buSzPts val="1100"/>
              <a:buChar char="○"/>
            </a:pPr>
            <a:r>
              <a:rPr b="1" lang="en-US" sz="1100"/>
              <a:t>Present Perfect:</a:t>
            </a:r>
            <a:r>
              <a:rPr lang="en-US" sz="1100"/>
              <a:t> "I have visited many countries since then."</a:t>
            </a:r>
            <a:endParaRPr sz="1100"/>
          </a:p>
          <a:p>
            <a:pPr indent="-298450" lvl="1" marL="914400" rtl="0" algn="l">
              <a:lnSpc>
                <a:spcPct val="115000"/>
              </a:lnSpc>
              <a:spcBef>
                <a:spcPts val="0"/>
              </a:spcBef>
              <a:spcAft>
                <a:spcPts val="0"/>
              </a:spcAft>
              <a:buSzPts val="1100"/>
              <a:buChar char="○"/>
            </a:pPr>
            <a:r>
              <a:rPr b="1" lang="en-US" sz="1100"/>
              <a:t>Past Perfect:</a:t>
            </a:r>
            <a:r>
              <a:rPr lang="en-US" sz="1100"/>
              <a:t> "Before I traveled, I had never been abroad."</a:t>
            </a:r>
            <a:endParaRPr sz="1100"/>
          </a:p>
          <a:p>
            <a:pPr indent="0" lvl="0" marL="0" marR="0" rtl="0" algn="l">
              <a:spcBef>
                <a:spcPts val="1200"/>
              </a:spcBef>
              <a:spcAft>
                <a:spcPts val="0"/>
              </a:spcAft>
              <a:buNone/>
            </a:pPr>
            <a:r>
              <a:rPr lang="en-US" sz="1800">
                <a:solidFill>
                  <a:schemeClr val="dk1"/>
                </a:solidFill>
              </a:rPr>
              <a:t> </a:t>
            </a:r>
            <a:endParaRPr sz="1800">
              <a:solidFill>
                <a:schemeClr val="dk1"/>
              </a:solidFill>
            </a:endParaRPr>
          </a:p>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42" name="Google Shape;42;g30a7b509c2a_0_0"/>
          <p:cNvSpPr/>
          <p:nvPr/>
        </p:nvSpPr>
        <p:spPr>
          <a:xfrm>
            <a:off x="0" y="5838092"/>
            <a:ext cx="9144000" cy="1020000"/>
          </a:xfrm>
          <a:prstGeom prst="rect">
            <a:avLst/>
          </a:prstGeom>
          <a:solidFill>
            <a:srgbClr val="18A0D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2" name="Shape 272"/>
        <p:cNvGrpSpPr/>
        <p:nvPr/>
      </p:nvGrpSpPr>
      <p:grpSpPr>
        <a:xfrm>
          <a:off x="0" y="0"/>
          <a:ext cx="0" cy="0"/>
          <a:chOff x="0" y="0"/>
          <a:chExt cx="0" cy="0"/>
        </a:xfrm>
      </p:grpSpPr>
      <p:sp>
        <p:nvSpPr>
          <p:cNvPr id="273" name="Google Shape;273;p16"/>
          <p:cNvSpPr/>
          <p:nvPr>
            <p:ph type="title"/>
          </p:nvPr>
        </p:nvSpPr>
        <p:spPr>
          <a:xfrm>
            <a:off x="457197" y="1063869"/>
            <a:ext cx="8220075" cy="2373923"/>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l">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1. By the time we arrived, they had left.</a:t>
            </a:r>
            <a:br>
              <a:rPr lang="en-US" sz="3600">
                <a:solidFill>
                  <a:srgbClr val="FFC000"/>
                </a:solidFill>
                <a:latin typeface="Arial"/>
                <a:ea typeface="Arial"/>
                <a:cs typeface="Arial"/>
                <a:sym typeface="Arial"/>
              </a:rPr>
            </a:br>
            <a:r>
              <a:rPr lang="en-US" sz="3600">
                <a:solidFill>
                  <a:srgbClr val="FFC000"/>
                </a:solidFill>
                <a:latin typeface="Arial"/>
                <a:ea typeface="Arial"/>
                <a:cs typeface="Arial"/>
                <a:sym typeface="Arial"/>
              </a:rPr>
              <a:t>They (had) hung up before I answered the phone.	</a:t>
            </a:r>
            <a:endParaRPr sz="3600">
              <a:solidFill>
                <a:srgbClr val="FFC000"/>
              </a:solidFill>
              <a:latin typeface="Arial"/>
              <a:ea typeface="Arial"/>
              <a:cs typeface="Arial"/>
              <a:sym typeface="Arial"/>
            </a:endParaRPr>
          </a:p>
        </p:txBody>
      </p:sp>
      <p:sp>
        <p:nvSpPr>
          <p:cNvPr id="274" name="Google Shape;274;p16"/>
          <p:cNvSpPr/>
          <p:nvPr/>
        </p:nvSpPr>
        <p:spPr>
          <a:xfrm>
            <a:off x="750884" y="3437792"/>
            <a:ext cx="7632700" cy="1603104"/>
          </a:xfrm>
          <a:prstGeom prst="rect">
            <a:avLst/>
          </a:prstGeom>
          <a:noFill/>
          <a:ln cap="flat" cmpd="sng" w="12700">
            <a:solidFill>
              <a:srgbClr val="FFC000"/>
            </a:solidFill>
            <a:prstDash val="solid"/>
            <a:miter lim="800000"/>
            <a:headEnd len="sm" w="sm" type="none"/>
            <a:tailEnd len="sm" w="sm" type="none"/>
          </a:ln>
        </p:spPr>
        <p:txBody>
          <a:bodyPr anchorCtr="0" anchor="ctr" bIns="108000" lIns="108000" spcFirstLastPara="1" rIns="108000" wrap="square" tIns="108000">
            <a:spAutoFit/>
          </a:bodyPr>
          <a:lstStyle/>
          <a:p>
            <a:pPr indent="0" lvl="0" marL="0" marR="0" rtl="0" algn="ctr">
              <a:spcBef>
                <a:spcPts val="0"/>
              </a:spcBef>
              <a:spcAft>
                <a:spcPts val="0"/>
              </a:spcAft>
              <a:buClr>
                <a:schemeClr val="dk1"/>
              </a:buClr>
              <a:buSzPts val="1800"/>
              <a:buFont typeface="Arial"/>
              <a:buNone/>
            </a:pPr>
            <a:r>
              <a:rPr lang="en-US" sz="1800">
                <a:solidFill>
                  <a:schemeClr val="dk1"/>
                </a:solidFill>
                <a:latin typeface="Arial"/>
                <a:ea typeface="Arial"/>
                <a:cs typeface="Arial"/>
                <a:sym typeface="Arial"/>
              </a:rPr>
              <a:t>Use:  for an action which was completed before another one in the past. The action which happened first is in the Past Perfect Simple while the action which followed is in the Past Simple (in time clauses introduced by before, after, when, by the time). However, when we describe the actions in the order that they happened, we often use the Past Simple..</a:t>
            </a:r>
            <a:endParaRPr sz="1800">
              <a:solidFill>
                <a:schemeClr val="dk1"/>
              </a:solidFill>
              <a:latin typeface="Arial"/>
              <a:ea typeface="Arial"/>
              <a:cs typeface="Arial"/>
              <a:sym typeface="Arial"/>
            </a:endParaRPr>
          </a:p>
        </p:txBody>
      </p:sp>
      <p:sp>
        <p:nvSpPr>
          <p:cNvPr id="275" name="Google Shape;275;p16"/>
          <p:cNvSpPr/>
          <p:nvPr/>
        </p:nvSpPr>
        <p:spPr>
          <a:xfrm>
            <a:off x="711807" y="5380892"/>
            <a:ext cx="7710853" cy="861646"/>
          </a:xfrm>
          <a:prstGeom prst="rect">
            <a:avLst/>
          </a:prstGeom>
          <a:solidFill>
            <a:schemeClr val="accent6"/>
          </a:solidFill>
          <a:ln cap="flat" cmpd="sng" w="12700">
            <a:solidFill>
              <a:srgbClr val="6C388A"/>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Time expression: by the time, before</a:t>
            </a:r>
            <a:endParaRPr sz="1800">
              <a:solidFill>
                <a:schemeClr val="lt1"/>
              </a:solidFill>
              <a:latin typeface="Arial"/>
              <a:ea typeface="Arial"/>
              <a:cs typeface="Arial"/>
              <a:sym typeface="Arial"/>
            </a:endParaRPr>
          </a:p>
        </p:txBody>
      </p:sp>
      <p:sp>
        <p:nvSpPr>
          <p:cNvPr id="276" name="Google Shape;276;p16">
            <a:hlinkClick action="ppaction://hlinksldjump" r:id="rId3"/>
          </p:cNvPr>
          <p:cNvSpPr/>
          <p:nvPr/>
        </p:nvSpPr>
        <p:spPr>
          <a:xfrm>
            <a:off x="750884" y="568761"/>
            <a:ext cx="1878510" cy="495108"/>
          </a:xfrm>
          <a:prstGeom prst="rect">
            <a:avLst/>
          </a:prstGeom>
          <a:solidFill>
            <a:schemeClr val="accent6"/>
          </a:solidFill>
          <a:ln cap="flat" cmpd="sng" w="12700">
            <a:solidFill>
              <a:srgbClr val="6C388A"/>
            </a:solidFill>
            <a:prstDash val="solid"/>
            <a:miter lim="800000"/>
            <a:headEnd len="sm" w="sm" type="none"/>
            <a:tailEnd len="sm" w="sm" type="none"/>
          </a:ln>
        </p:spPr>
        <p:txBody>
          <a:bodyPr anchorCtr="0" anchor="ctr" bIns="108000" lIns="108000" spcFirstLastPara="1" rIns="108000" wrap="square" tIns="108000">
            <a:sp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Past perfect</a:t>
            </a:r>
            <a:endParaRPr sz="1800">
              <a:solidFill>
                <a:schemeClr val="lt1"/>
              </a:solidFill>
              <a:latin typeface="Arial"/>
              <a:ea typeface="Arial"/>
              <a:cs typeface="Arial"/>
              <a:sym typeface="Arial"/>
            </a:endParaRPr>
          </a:p>
        </p:txBody>
      </p:sp>
      <p:sp>
        <p:nvSpPr>
          <p:cNvPr id="277" name="Google Shape;277;p16"/>
          <p:cNvSpPr/>
          <p:nvPr/>
        </p:nvSpPr>
        <p:spPr>
          <a:xfrm>
            <a:off x="8634046" y="6623222"/>
            <a:ext cx="509954" cy="234778"/>
          </a:xfrm>
          <a:prstGeom prst="rect">
            <a:avLst/>
          </a:prstGeom>
          <a:solidFill>
            <a:srgbClr val="E5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76"/>
                                        </p:tgtEl>
                                        <p:attrNameLst>
                                          <p:attrName>style.visibility</p:attrName>
                                        </p:attrNameLst>
                                      </p:cBhvr>
                                      <p:to>
                                        <p:strVal val="visible"/>
                                      </p:to>
                                    </p:set>
                                    <p:animEffect filter="fade" transition="in">
                                      <p:cBhvr>
                                        <p:cTn dur="500"/>
                                        <p:tgtEl>
                                          <p:spTgt spid="27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74"/>
                                        </p:tgtEl>
                                        <p:attrNameLst>
                                          <p:attrName>style.visibility</p:attrName>
                                        </p:attrNameLst>
                                      </p:cBhvr>
                                      <p:to>
                                        <p:strVal val="visible"/>
                                      </p:to>
                                    </p:set>
                                    <p:animEffect filter="fade" transition="in">
                                      <p:cBhvr>
                                        <p:cTn dur="500"/>
                                        <p:tgtEl>
                                          <p:spTgt spid="27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75"/>
                                        </p:tgtEl>
                                        <p:attrNameLst>
                                          <p:attrName>style.visibility</p:attrName>
                                        </p:attrNameLst>
                                      </p:cBhvr>
                                      <p:to>
                                        <p:strVal val="visible"/>
                                      </p:to>
                                    </p:set>
                                    <p:animEffect filter="fade" transition="in">
                                      <p:cBhvr>
                                        <p:cTn dur="1000"/>
                                        <p:tgtEl>
                                          <p:spTgt spid="27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1" name="Shape 281"/>
        <p:cNvGrpSpPr/>
        <p:nvPr/>
      </p:nvGrpSpPr>
      <p:grpSpPr>
        <a:xfrm>
          <a:off x="0" y="0"/>
          <a:ext cx="0" cy="0"/>
          <a:chOff x="0" y="0"/>
          <a:chExt cx="0" cy="0"/>
        </a:xfrm>
      </p:grpSpPr>
      <p:sp>
        <p:nvSpPr>
          <p:cNvPr id="282" name="Google Shape;282;p17"/>
          <p:cNvSpPr/>
          <p:nvPr>
            <p:ph type="title"/>
          </p:nvPr>
        </p:nvSpPr>
        <p:spPr>
          <a:xfrm>
            <a:off x="457197" y="1063869"/>
            <a:ext cx="8220075" cy="2373923"/>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l">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2. Angela had finished cooking by 11:30 am.	</a:t>
            </a:r>
            <a:endParaRPr sz="3600">
              <a:solidFill>
                <a:srgbClr val="FFC000"/>
              </a:solidFill>
              <a:latin typeface="Arial"/>
              <a:ea typeface="Arial"/>
              <a:cs typeface="Arial"/>
              <a:sym typeface="Arial"/>
            </a:endParaRPr>
          </a:p>
        </p:txBody>
      </p:sp>
      <p:sp>
        <p:nvSpPr>
          <p:cNvPr id="283" name="Google Shape;283;p17"/>
          <p:cNvSpPr/>
          <p:nvPr/>
        </p:nvSpPr>
        <p:spPr>
          <a:xfrm>
            <a:off x="847600" y="3576291"/>
            <a:ext cx="7632700" cy="1049106"/>
          </a:xfrm>
          <a:prstGeom prst="rect">
            <a:avLst/>
          </a:prstGeom>
          <a:noFill/>
          <a:ln cap="flat" cmpd="sng" w="12700">
            <a:solidFill>
              <a:srgbClr val="FFC000"/>
            </a:solidFill>
            <a:prstDash val="solid"/>
            <a:miter lim="800000"/>
            <a:headEnd len="sm" w="sm" type="none"/>
            <a:tailEnd len="sm" w="sm" type="none"/>
          </a:ln>
        </p:spPr>
        <p:txBody>
          <a:bodyPr anchorCtr="0" anchor="ctr" bIns="108000" lIns="108000" spcFirstLastPara="1" rIns="108000" wrap="square" tIns="108000">
            <a:sp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a:p>
            <a:pPr indent="0" lvl="0" marL="0" marR="0" rtl="0" algn="ctr">
              <a:spcBef>
                <a:spcPts val="0"/>
              </a:spcBef>
              <a:spcAft>
                <a:spcPts val="0"/>
              </a:spcAft>
              <a:buClr>
                <a:schemeClr val="dk1"/>
              </a:buClr>
              <a:buSzPts val="1800"/>
              <a:buFont typeface="Arial"/>
              <a:buNone/>
            </a:pPr>
            <a:r>
              <a:rPr lang="en-US" sz="1800">
                <a:solidFill>
                  <a:schemeClr val="dk1"/>
                </a:solidFill>
                <a:latin typeface="Arial"/>
                <a:ea typeface="Arial"/>
                <a:cs typeface="Arial"/>
                <a:sym typeface="Arial"/>
              </a:rPr>
              <a:t>Use:  for a past action that was completed before a definite time in the past.</a:t>
            </a:r>
            <a:endParaRPr sz="1800">
              <a:solidFill>
                <a:schemeClr val="dk1"/>
              </a:solidFill>
              <a:latin typeface="Arial"/>
              <a:ea typeface="Arial"/>
              <a:cs typeface="Arial"/>
              <a:sym typeface="Arial"/>
            </a:endParaRPr>
          </a:p>
        </p:txBody>
      </p:sp>
      <p:sp>
        <p:nvSpPr>
          <p:cNvPr id="284" name="Google Shape;284;p17"/>
          <p:cNvSpPr/>
          <p:nvPr/>
        </p:nvSpPr>
        <p:spPr>
          <a:xfrm>
            <a:off x="808523" y="5055576"/>
            <a:ext cx="7710853" cy="861646"/>
          </a:xfrm>
          <a:prstGeom prst="rect">
            <a:avLst/>
          </a:prstGeom>
          <a:solidFill>
            <a:schemeClr val="accent6"/>
          </a:solidFill>
          <a:ln cap="flat" cmpd="sng" w="12700">
            <a:solidFill>
              <a:srgbClr val="6C388A"/>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Time expression: by 11:30</a:t>
            </a:r>
            <a:endParaRPr sz="1800">
              <a:solidFill>
                <a:schemeClr val="lt1"/>
              </a:solidFill>
              <a:latin typeface="Arial"/>
              <a:ea typeface="Arial"/>
              <a:cs typeface="Arial"/>
              <a:sym typeface="Arial"/>
            </a:endParaRPr>
          </a:p>
        </p:txBody>
      </p:sp>
      <p:sp>
        <p:nvSpPr>
          <p:cNvPr id="285" name="Google Shape;285;p17">
            <a:hlinkClick action="ppaction://hlinksldjump" r:id="rId3"/>
          </p:cNvPr>
          <p:cNvSpPr/>
          <p:nvPr/>
        </p:nvSpPr>
        <p:spPr>
          <a:xfrm>
            <a:off x="750884" y="568761"/>
            <a:ext cx="1878510" cy="495108"/>
          </a:xfrm>
          <a:prstGeom prst="rect">
            <a:avLst/>
          </a:prstGeom>
          <a:solidFill>
            <a:schemeClr val="accent6"/>
          </a:solidFill>
          <a:ln cap="flat" cmpd="sng" w="12700">
            <a:solidFill>
              <a:srgbClr val="6C388A"/>
            </a:solidFill>
            <a:prstDash val="solid"/>
            <a:miter lim="800000"/>
            <a:headEnd len="sm" w="sm" type="none"/>
            <a:tailEnd len="sm" w="sm" type="none"/>
          </a:ln>
        </p:spPr>
        <p:txBody>
          <a:bodyPr anchorCtr="0" anchor="ctr" bIns="108000" lIns="108000" spcFirstLastPara="1" rIns="108000" wrap="square" tIns="108000">
            <a:sp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Past perfect</a:t>
            </a:r>
            <a:endParaRPr sz="1800">
              <a:solidFill>
                <a:schemeClr val="lt1"/>
              </a:solidFill>
              <a:latin typeface="Arial"/>
              <a:ea typeface="Arial"/>
              <a:cs typeface="Arial"/>
              <a:sym typeface="Arial"/>
            </a:endParaRPr>
          </a:p>
        </p:txBody>
      </p:sp>
      <p:sp>
        <p:nvSpPr>
          <p:cNvPr id="286" name="Google Shape;286;p17"/>
          <p:cNvSpPr/>
          <p:nvPr/>
        </p:nvSpPr>
        <p:spPr>
          <a:xfrm>
            <a:off x="8634046" y="6623222"/>
            <a:ext cx="509954" cy="234778"/>
          </a:xfrm>
          <a:prstGeom prst="rect">
            <a:avLst/>
          </a:prstGeom>
          <a:solidFill>
            <a:srgbClr val="E5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5"/>
                                        </p:tgtEl>
                                        <p:attrNameLst>
                                          <p:attrName>style.visibility</p:attrName>
                                        </p:attrNameLst>
                                      </p:cBhvr>
                                      <p:to>
                                        <p:strVal val="visible"/>
                                      </p:to>
                                    </p:set>
                                    <p:animEffect filter="fade" transition="in">
                                      <p:cBhvr>
                                        <p:cTn dur="500"/>
                                        <p:tgtEl>
                                          <p:spTgt spid="28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3"/>
                                        </p:tgtEl>
                                        <p:attrNameLst>
                                          <p:attrName>style.visibility</p:attrName>
                                        </p:attrNameLst>
                                      </p:cBhvr>
                                      <p:to>
                                        <p:strVal val="visible"/>
                                      </p:to>
                                    </p:set>
                                    <p:animEffect filter="fade" transition="in">
                                      <p:cBhvr>
                                        <p:cTn dur="1000"/>
                                        <p:tgtEl>
                                          <p:spTgt spid="28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84"/>
                                        </p:tgtEl>
                                        <p:attrNameLst>
                                          <p:attrName>style.visibility</p:attrName>
                                        </p:attrNameLst>
                                      </p:cBhvr>
                                      <p:to>
                                        <p:strVal val="visible"/>
                                      </p:to>
                                    </p:set>
                                    <p:anim calcmode="lin" valueType="num">
                                      <p:cBhvr additive="base">
                                        <p:cTn dur="500"/>
                                        <p:tgtEl>
                                          <p:spTgt spid="284"/>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0" name="Shape 290"/>
        <p:cNvGrpSpPr/>
        <p:nvPr/>
      </p:nvGrpSpPr>
      <p:grpSpPr>
        <a:xfrm>
          <a:off x="0" y="0"/>
          <a:ext cx="0" cy="0"/>
          <a:chOff x="0" y="0"/>
          <a:chExt cx="0" cy="0"/>
        </a:xfrm>
      </p:grpSpPr>
      <p:sp>
        <p:nvSpPr>
          <p:cNvPr id="291" name="Google Shape;291;p18"/>
          <p:cNvSpPr/>
          <p:nvPr>
            <p:ph type="title"/>
          </p:nvPr>
        </p:nvSpPr>
        <p:spPr>
          <a:xfrm>
            <a:off x="457197" y="1063869"/>
            <a:ext cx="8220075" cy="2373923"/>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l">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3. That was the first time I had been to Paris.</a:t>
            </a:r>
            <a:br>
              <a:rPr lang="en-US" sz="3600">
                <a:solidFill>
                  <a:srgbClr val="FFC000"/>
                </a:solidFill>
                <a:latin typeface="Arial"/>
                <a:ea typeface="Arial"/>
                <a:cs typeface="Arial"/>
                <a:sym typeface="Arial"/>
              </a:rPr>
            </a:br>
            <a:r>
              <a:rPr lang="en-US" sz="3600">
                <a:solidFill>
                  <a:srgbClr val="FFC000"/>
                </a:solidFill>
                <a:latin typeface="Arial"/>
                <a:ea typeface="Arial"/>
                <a:cs typeface="Arial"/>
                <a:sym typeface="Arial"/>
              </a:rPr>
              <a:t>It was the worst time I had ever had.	</a:t>
            </a:r>
            <a:endParaRPr sz="3600">
              <a:solidFill>
                <a:srgbClr val="FFC000"/>
              </a:solidFill>
              <a:latin typeface="Arial"/>
              <a:ea typeface="Arial"/>
              <a:cs typeface="Arial"/>
              <a:sym typeface="Arial"/>
            </a:endParaRPr>
          </a:p>
        </p:txBody>
      </p:sp>
      <p:sp>
        <p:nvSpPr>
          <p:cNvPr id="292" name="Google Shape;292;p18"/>
          <p:cNvSpPr/>
          <p:nvPr/>
        </p:nvSpPr>
        <p:spPr>
          <a:xfrm>
            <a:off x="847600" y="3576291"/>
            <a:ext cx="7632700" cy="1049106"/>
          </a:xfrm>
          <a:prstGeom prst="rect">
            <a:avLst/>
          </a:prstGeom>
          <a:noFill/>
          <a:ln cap="flat" cmpd="sng" w="12700">
            <a:solidFill>
              <a:srgbClr val="FFC000"/>
            </a:solidFill>
            <a:prstDash val="solid"/>
            <a:miter lim="800000"/>
            <a:headEnd len="sm" w="sm" type="none"/>
            <a:tailEnd len="sm" w="sm" type="none"/>
          </a:ln>
        </p:spPr>
        <p:txBody>
          <a:bodyPr anchorCtr="0" anchor="ctr" bIns="108000" lIns="108000" spcFirstLastPara="1" rIns="108000" wrap="square" tIns="108000">
            <a:sp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a:p>
            <a:pPr indent="0" lvl="0" marL="0" marR="0" rtl="0" algn="ctr">
              <a:spcBef>
                <a:spcPts val="0"/>
              </a:spcBef>
              <a:spcAft>
                <a:spcPts val="0"/>
              </a:spcAft>
              <a:buClr>
                <a:schemeClr val="dk1"/>
              </a:buClr>
              <a:buSzPts val="1800"/>
              <a:buFont typeface="Arial"/>
              <a:buNone/>
            </a:pPr>
            <a:r>
              <a:rPr lang="en-US" sz="1800">
                <a:solidFill>
                  <a:schemeClr val="dk1"/>
                </a:solidFill>
                <a:latin typeface="Arial"/>
                <a:ea typeface="Arial"/>
                <a:cs typeface="Arial"/>
                <a:sym typeface="Arial"/>
              </a:rPr>
              <a:t>Use:  with adjectives in the superlative degree and expressions such as: the first/second..., the only..., etc..</a:t>
            </a:r>
            <a:endParaRPr sz="1800">
              <a:solidFill>
                <a:schemeClr val="dk1"/>
              </a:solidFill>
              <a:latin typeface="Arial"/>
              <a:ea typeface="Arial"/>
              <a:cs typeface="Arial"/>
              <a:sym typeface="Arial"/>
            </a:endParaRPr>
          </a:p>
        </p:txBody>
      </p:sp>
      <p:sp>
        <p:nvSpPr>
          <p:cNvPr id="293" name="Google Shape;293;p18"/>
          <p:cNvSpPr/>
          <p:nvPr/>
        </p:nvSpPr>
        <p:spPr>
          <a:xfrm>
            <a:off x="808523" y="5055576"/>
            <a:ext cx="7710853" cy="861646"/>
          </a:xfrm>
          <a:prstGeom prst="rect">
            <a:avLst/>
          </a:prstGeom>
          <a:solidFill>
            <a:schemeClr val="accent6"/>
          </a:solidFill>
          <a:ln cap="flat" cmpd="sng" w="12700">
            <a:solidFill>
              <a:srgbClr val="6C388A"/>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Time expression: That was the first time / the only </a:t>
            </a:r>
            <a:endParaRPr sz="1800">
              <a:solidFill>
                <a:schemeClr val="lt1"/>
              </a:solidFill>
              <a:latin typeface="Arial"/>
              <a:ea typeface="Arial"/>
              <a:cs typeface="Arial"/>
              <a:sym typeface="Arial"/>
            </a:endParaRPr>
          </a:p>
        </p:txBody>
      </p:sp>
      <p:sp>
        <p:nvSpPr>
          <p:cNvPr id="294" name="Google Shape;294;p18">
            <a:hlinkClick action="ppaction://hlinksldjump" r:id="rId3"/>
          </p:cNvPr>
          <p:cNvSpPr/>
          <p:nvPr/>
        </p:nvSpPr>
        <p:spPr>
          <a:xfrm>
            <a:off x="750884" y="568761"/>
            <a:ext cx="1878510" cy="495108"/>
          </a:xfrm>
          <a:prstGeom prst="rect">
            <a:avLst/>
          </a:prstGeom>
          <a:solidFill>
            <a:schemeClr val="accent6"/>
          </a:solidFill>
          <a:ln cap="flat" cmpd="sng" w="12700">
            <a:solidFill>
              <a:srgbClr val="6C388A"/>
            </a:solidFill>
            <a:prstDash val="solid"/>
            <a:miter lim="800000"/>
            <a:headEnd len="sm" w="sm" type="none"/>
            <a:tailEnd len="sm" w="sm" type="none"/>
          </a:ln>
        </p:spPr>
        <p:txBody>
          <a:bodyPr anchorCtr="0" anchor="ctr" bIns="108000" lIns="108000" spcFirstLastPara="1" rIns="108000" wrap="square" tIns="108000">
            <a:sp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Past perfect</a:t>
            </a:r>
            <a:endParaRPr sz="1800">
              <a:solidFill>
                <a:schemeClr val="lt1"/>
              </a:solidFill>
              <a:latin typeface="Arial"/>
              <a:ea typeface="Arial"/>
              <a:cs typeface="Arial"/>
              <a:sym typeface="Arial"/>
            </a:endParaRPr>
          </a:p>
        </p:txBody>
      </p:sp>
      <p:sp>
        <p:nvSpPr>
          <p:cNvPr id="295" name="Google Shape;295;p18"/>
          <p:cNvSpPr/>
          <p:nvPr/>
        </p:nvSpPr>
        <p:spPr>
          <a:xfrm>
            <a:off x="8634046" y="6623222"/>
            <a:ext cx="509954" cy="234778"/>
          </a:xfrm>
          <a:prstGeom prst="rect">
            <a:avLst/>
          </a:prstGeom>
          <a:solidFill>
            <a:srgbClr val="E5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94"/>
                                        </p:tgtEl>
                                        <p:attrNameLst>
                                          <p:attrName>style.visibility</p:attrName>
                                        </p:attrNameLst>
                                      </p:cBhvr>
                                      <p:to>
                                        <p:strVal val="visible"/>
                                      </p:to>
                                    </p:set>
                                    <p:animEffect filter="fade" transition="in">
                                      <p:cBhvr>
                                        <p:cTn dur="1000"/>
                                        <p:tgtEl>
                                          <p:spTgt spid="29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92"/>
                                        </p:tgtEl>
                                        <p:attrNameLst>
                                          <p:attrName>style.visibility</p:attrName>
                                        </p:attrNameLst>
                                      </p:cBhvr>
                                      <p:to>
                                        <p:strVal val="visible"/>
                                      </p:to>
                                    </p:set>
                                    <p:animEffect filter="fade" transition="in">
                                      <p:cBhvr>
                                        <p:cTn dur="1000"/>
                                        <p:tgtEl>
                                          <p:spTgt spid="29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93"/>
                                        </p:tgtEl>
                                        <p:attrNameLst>
                                          <p:attrName>style.visibility</p:attrName>
                                        </p:attrNameLst>
                                      </p:cBhvr>
                                      <p:to>
                                        <p:strVal val="visible"/>
                                      </p:to>
                                    </p:set>
                                    <p:anim calcmode="lin" valueType="num">
                                      <p:cBhvr additive="base">
                                        <p:cTn dur="500"/>
                                        <p:tgtEl>
                                          <p:spTgt spid="293"/>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9" name="Shape 299"/>
        <p:cNvGrpSpPr/>
        <p:nvPr/>
      </p:nvGrpSpPr>
      <p:grpSpPr>
        <a:xfrm>
          <a:off x="0" y="0"/>
          <a:ext cx="0" cy="0"/>
          <a:chOff x="0" y="0"/>
          <a:chExt cx="0" cy="0"/>
        </a:xfrm>
      </p:grpSpPr>
      <p:sp>
        <p:nvSpPr>
          <p:cNvPr id="300" name="Google Shape;300;g30aa0c9fcfd_0_39"/>
          <p:cNvSpPr/>
          <p:nvPr/>
        </p:nvSpPr>
        <p:spPr>
          <a:xfrm>
            <a:off x="351693" y="606670"/>
            <a:ext cx="8792400" cy="4686300"/>
          </a:xfrm>
          <a:prstGeom prst="rect">
            <a:avLst/>
          </a:prstGeom>
          <a:solidFill>
            <a:schemeClr val="lt1"/>
          </a:solidFill>
          <a:ln cap="flat" cmpd="sng" w="12700">
            <a:solidFill>
              <a:schemeClr val="accent5"/>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Arial"/>
              <a:ea typeface="Arial"/>
              <a:cs typeface="Arial"/>
              <a:sym typeface="Arial"/>
            </a:endParaRPr>
          </a:p>
        </p:txBody>
      </p:sp>
      <p:sp>
        <p:nvSpPr>
          <p:cNvPr id="301" name="Google Shape;301;g30aa0c9fcfd_0_39"/>
          <p:cNvSpPr txBox="1"/>
          <p:nvPr/>
        </p:nvSpPr>
        <p:spPr>
          <a:xfrm>
            <a:off x="539751" y="148900"/>
            <a:ext cx="8493300" cy="4617600"/>
          </a:xfrm>
          <a:prstGeom prst="rect">
            <a:avLst/>
          </a:prstGeom>
          <a:noFill/>
          <a:ln>
            <a:noFill/>
          </a:ln>
        </p:spPr>
        <p:txBody>
          <a:bodyPr anchorCtr="0" anchor="t" bIns="45700" lIns="91425" spcFirstLastPara="1" rIns="91425" wrap="square" tIns="45700">
            <a:spAutoFit/>
          </a:bodyPr>
          <a:lstStyle/>
          <a:p>
            <a:pPr indent="0" lvl="0" marL="0" rtl="0" algn="l">
              <a:spcBef>
                <a:spcPts val="0"/>
              </a:spcBef>
              <a:spcAft>
                <a:spcPts val="0"/>
              </a:spcAft>
              <a:buNone/>
            </a:pPr>
            <a:r>
              <a:rPr b="1" lang="en-US" sz="2500">
                <a:solidFill>
                  <a:schemeClr val="dk1"/>
                </a:solidFill>
              </a:rPr>
              <a:t>Formative Assessment </a:t>
            </a:r>
            <a:endParaRPr b="1" sz="2500">
              <a:solidFill>
                <a:schemeClr val="dk1"/>
              </a:solidFill>
            </a:endParaRPr>
          </a:p>
          <a:p>
            <a:pPr indent="0" lvl="0" marL="0" rtl="0" algn="l">
              <a:spcBef>
                <a:spcPts val="0"/>
              </a:spcBef>
              <a:spcAft>
                <a:spcPts val="0"/>
              </a:spcAft>
              <a:buNone/>
            </a:pPr>
            <a:r>
              <a:t/>
            </a:r>
            <a:endParaRPr b="1" sz="1700">
              <a:solidFill>
                <a:schemeClr val="dk1"/>
              </a:solidFill>
              <a:latin typeface="Calibri"/>
              <a:ea typeface="Calibri"/>
              <a:cs typeface="Calibri"/>
              <a:sym typeface="Calibri"/>
            </a:endParaRPr>
          </a:p>
          <a:p>
            <a:pPr indent="0" lvl="0" marL="0" rtl="0" algn="l">
              <a:spcBef>
                <a:spcPts val="0"/>
              </a:spcBef>
              <a:spcAft>
                <a:spcPts val="0"/>
              </a:spcAft>
              <a:buNone/>
            </a:pPr>
            <a:r>
              <a:rPr b="1" lang="en-US" sz="1800">
                <a:solidFill>
                  <a:schemeClr val="dk1"/>
                </a:solidFill>
                <a:latin typeface="Calibri"/>
                <a:ea typeface="Calibri"/>
                <a:cs typeface="Calibri"/>
                <a:sym typeface="Calibri"/>
              </a:rPr>
              <a:t>Complete the sentences with the Past Simple or Past Perfect of the verbs in brackets.</a:t>
            </a:r>
            <a:endParaRPr b="1" sz="1800">
              <a:solidFill>
                <a:schemeClr val="dk1"/>
              </a:solidFill>
              <a:latin typeface="Calibri"/>
              <a:ea typeface="Calibri"/>
              <a:cs typeface="Calibri"/>
              <a:sym typeface="Calibri"/>
            </a:endParaRPr>
          </a:p>
          <a:p>
            <a:pPr indent="0" lvl="0" marL="0" rtl="0" algn="l">
              <a:spcBef>
                <a:spcPts val="0"/>
              </a:spcBef>
              <a:spcAft>
                <a:spcPts val="0"/>
              </a:spcAft>
              <a:buNone/>
            </a:pPr>
            <a:r>
              <a:t/>
            </a:r>
            <a:endParaRPr b="1" sz="1800">
              <a:solidFill>
                <a:schemeClr val="dk1"/>
              </a:solidFill>
              <a:latin typeface="Calibri"/>
              <a:ea typeface="Calibri"/>
              <a:cs typeface="Calibri"/>
              <a:sym typeface="Calibri"/>
            </a:endParaRPr>
          </a:p>
          <a:p>
            <a:pPr indent="0" lvl="0" marL="0" rtl="0" algn="l">
              <a:spcBef>
                <a:spcPts val="0"/>
              </a:spcBef>
              <a:spcAft>
                <a:spcPts val="0"/>
              </a:spcAft>
              <a:buNone/>
            </a:pPr>
            <a:r>
              <a:rPr b="1" lang="en-US" sz="1800">
                <a:solidFill>
                  <a:schemeClr val="dk1"/>
                </a:solidFill>
                <a:latin typeface="Calibri"/>
                <a:ea typeface="Calibri"/>
                <a:cs typeface="Calibri"/>
                <a:sym typeface="Calibri"/>
              </a:rPr>
              <a:t>1.- My aunt flew to Paris last year. She __________ (never / go) on a plane before that. </a:t>
            </a:r>
            <a:endParaRPr b="1" sz="1800">
              <a:solidFill>
                <a:schemeClr val="dk1"/>
              </a:solidFill>
              <a:latin typeface="Calibri"/>
              <a:ea typeface="Calibri"/>
              <a:cs typeface="Calibri"/>
              <a:sym typeface="Calibri"/>
            </a:endParaRPr>
          </a:p>
          <a:p>
            <a:pPr indent="0" lvl="0" marL="0" rtl="0" algn="l">
              <a:spcBef>
                <a:spcPts val="0"/>
              </a:spcBef>
              <a:spcAft>
                <a:spcPts val="0"/>
              </a:spcAft>
              <a:buNone/>
            </a:pPr>
            <a:r>
              <a:rPr b="1" lang="en-US" sz="1800">
                <a:solidFill>
                  <a:schemeClr val="dk1"/>
                </a:solidFill>
                <a:latin typeface="Calibri"/>
                <a:ea typeface="Calibri"/>
                <a:cs typeface="Calibri"/>
                <a:sym typeface="Calibri"/>
              </a:rPr>
              <a:t>2.- We didn’t need to queue because my wife __________ (already / buy) the tickets </a:t>
            </a:r>
            <a:endParaRPr b="1" sz="1800">
              <a:solidFill>
                <a:schemeClr val="dk1"/>
              </a:solidFill>
              <a:latin typeface="Calibri"/>
              <a:ea typeface="Calibri"/>
              <a:cs typeface="Calibri"/>
              <a:sym typeface="Calibri"/>
            </a:endParaRPr>
          </a:p>
          <a:p>
            <a:pPr indent="0" lvl="0" marL="0" rtl="0" algn="l">
              <a:spcBef>
                <a:spcPts val="0"/>
              </a:spcBef>
              <a:spcAft>
                <a:spcPts val="0"/>
              </a:spcAft>
              <a:buNone/>
            </a:pPr>
            <a:r>
              <a:rPr b="1" lang="en-US" sz="1800">
                <a:solidFill>
                  <a:schemeClr val="dk1"/>
                </a:solidFill>
                <a:latin typeface="Calibri"/>
                <a:ea typeface="Calibri"/>
                <a:cs typeface="Calibri"/>
                <a:sym typeface="Calibri"/>
              </a:rPr>
              <a:t>3.- The thieves had already spent the money when the police _________ (catch) them. </a:t>
            </a:r>
            <a:endParaRPr b="1" sz="1800">
              <a:solidFill>
                <a:schemeClr val="dk1"/>
              </a:solidFill>
              <a:latin typeface="Calibri"/>
              <a:ea typeface="Calibri"/>
              <a:cs typeface="Calibri"/>
              <a:sym typeface="Calibri"/>
            </a:endParaRPr>
          </a:p>
          <a:p>
            <a:pPr indent="0" lvl="0" marL="0" rtl="0" algn="l">
              <a:spcBef>
                <a:spcPts val="0"/>
              </a:spcBef>
              <a:spcAft>
                <a:spcPts val="0"/>
              </a:spcAft>
              <a:buNone/>
            </a:pPr>
            <a:r>
              <a:rPr b="1" lang="en-US" sz="1800">
                <a:solidFill>
                  <a:schemeClr val="dk1"/>
                </a:solidFill>
                <a:latin typeface="Calibri"/>
                <a:ea typeface="Calibri"/>
                <a:cs typeface="Calibri"/>
                <a:sym typeface="Calibri"/>
              </a:rPr>
              <a:t>4.- Helen ________ (split up) with John before she met Paul.</a:t>
            </a:r>
            <a:endParaRPr b="1" sz="1800">
              <a:solidFill>
                <a:schemeClr val="dk1"/>
              </a:solidFill>
              <a:latin typeface="Calibri"/>
              <a:ea typeface="Calibri"/>
              <a:cs typeface="Calibri"/>
              <a:sym typeface="Calibri"/>
            </a:endParaRPr>
          </a:p>
          <a:p>
            <a:pPr indent="0" lvl="0" marL="0" rtl="0" algn="l">
              <a:spcBef>
                <a:spcPts val="0"/>
              </a:spcBef>
              <a:spcAft>
                <a:spcPts val="0"/>
              </a:spcAft>
              <a:buNone/>
            </a:pPr>
            <a:r>
              <a:rPr b="1" lang="en-US" sz="1800">
                <a:solidFill>
                  <a:schemeClr val="dk1"/>
                </a:solidFill>
                <a:latin typeface="Calibri"/>
                <a:ea typeface="Calibri"/>
                <a:cs typeface="Calibri"/>
                <a:sym typeface="Calibri"/>
              </a:rPr>
              <a:t> 5.- We ________ (know) her address because she _______ (tell) us. </a:t>
            </a:r>
            <a:endParaRPr b="1" sz="1800">
              <a:solidFill>
                <a:schemeClr val="dk1"/>
              </a:solidFill>
              <a:latin typeface="Calibri"/>
              <a:ea typeface="Calibri"/>
              <a:cs typeface="Calibri"/>
              <a:sym typeface="Calibri"/>
            </a:endParaRPr>
          </a:p>
          <a:p>
            <a:pPr indent="0" lvl="0" marL="0" rtl="0" algn="l">
              <a:spcBef>
                <a:spcPts val="0"/>
              </a:spcBef>
              <a:spcAft>
                <a:spcPts val="0"/>
              </a:spcAft>
              <a:buNone/>
            </a:pPr>
            <a:r>
              <a:rPr b="1" lang="en-US" sz="1800">
                <a:solidFill>
                  <a:schemeClr val="dk1"/>
                </a:solidFill>
                <a:latin typeface="Calibri"/>
                <a:ea typeface="Calibri"/>
                <a:cs typeface="Calibri"/>
                <a:sym typeface="Calibri"/>
              </a:rPr>
              <a:t>6.- The children _________ (not eat) for days so they ___________ (be) extremely hungry. </a:t>
            </a:r>
            <a:endParaRPr b="1" sz="1800">
              <a:solidFill>
                <a:schemeClr val="dk1"/>
              </a:solidFill>
              <a:latin typeface="Calibri"/>
              <a:ea typeface="Calibri"/>
              <a:cs typeface="Calibri"/>
              <a:sym typeface="Calibri"/>
            </a:endParaRPr>
          </a:p>
          <a:p>
            <a:pPr indent="0" lvl="0" marL="0" rtl="0" algn="l">
              <a:spcBef>
                <a:spcPts val="0"/>
              </a:spcBef>
              <a:spcAft>
                <a:spcPts val="0"/>
              </a:spcAft>
              <a:buNone/>
            </a:pPr>
            <a:r>
              <a:rPr b="1" lang="en-US" sz="1800">
                <a:solidFill>
                  <a:schemeClr val="dk1"/>
                </a:solidFill>
                <a:latin typeface="Calibri"/>
                <a:ea typeface="Calibri"/>
                <a:cs typeface="Calibri"/>
                <a:sym typeface="Calibri"/>
              </a:rPr>
              <a:t>7.- Everyone ___________ (hug) each other after they __________ (finish) their exams. </a:t>
            </a:r>
            <a:endParaRPr b="1" sz="1800">
              <a:solidFill>
                <a:schemeClr val="dk1"/>
              </a:solidFill>
              <a:latin typeface="Calibri"/>
              <a:ea typeface="Calibri"/>
              <a:cs typeface="Calibri"/>
              <a:sym typeface="Calibri"/>
            </a:endParaRPr>
          </a:p>
          <a:p>
            <a:pPr indent="0" lvl="0" marL="0" rtl="0" algn="l">
              <a:spcBef>
                <a:spcPts val="0"/>
              </a:spcBef>
              <a:spcAft>
                <a:spcPts val="0"/>
              </a:spcAft>
              <a:buNone/>
            </a:pPr>
            <a:r>
              <a:rPr b="1" lang="en-US" sz="1800">
                <a:solidFill>
                  <a:schemeClr val="dk1"/>
                </a:solidFill>
                <a:latin typeface="Calibri"/>
                <a:ea typeface="Calibri"/>
                <a:cs typeface="Calibri"/>
                <a:sym typeface="Calibri"/>
              </a:rPr>
              <a:t>8.- She didn’t want to go to the cinema because she ___________ (already / see) the film. </a:t>
            </a:r>
            <a:r>
              <a:rPr b="1" lang="en-US" sz="1800">
                <a:solidFill>
                  <a:schemeClr val="dk1"/>
                </a:solidFill>
                <a:latin typeface="Calibri"/>
                <a:ea typeface="Calibri"/>
                <a:cs typeface="Calibri"/>
                <a:sym typeface="Calibri"/>
              </a:rPr>
              <a:t> </a:t>
            </a:r>
            <a:endParaRPr b="1" sz="1800">
              <a:solidFill>
                <a:schemeClr val="dk1"/>
              </a:solidFill>
              <a:latin typeface="Calibri"/>
              <a:ea typeface="Calibri"/>
              <a:cs typeface="Calibri"/>
              <a:sym typeface="Calibri"/>
            </a:endParaRPr>
          </a:p>
          <a:p>
            <a:pPr indent="0" lvl="0" marL="0" marR="0" rtl="0" algn="l">
              <a:spcBef>
                <a:spcPts val="0"/>
              </a:spcBef>
              <a:spcAft>
                <a:spcPts val="0"/>
              </a:spcAft>
              <a:buNone/>
            </a:pPr>
            <a:r>
              <a:t/>
            </a:r>
            <a:endParaRPr b="1" sz="1800">
              <a:solidFill>
                <a:schemeClr val="dk1"/>
              </a:solidFill>
            </a:endParaRPr>
          </a:p>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302" name="Google Shape;302;g30aa0c9fcfd_0_39"/>
          <p:cNvSpPr/>
          <p:nvPr/>
        </p:nvSpPr>
        <p:spPr>
          <a:xfrm>
            <a:off x="0" y="5838092"/>
            <a:ext cx="9144000" cy="1020000"/>
          </a:xfrm>
          <a:prstGeom prst="rect">
            <a:avLst/>
          </a:prstGeom>
          <a:solidFill>
            <a:schemeClr val="accent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6" name="Shape 306"/>
        <p:cNvGrpSpPr/>
        <p:nvPr/>
      </p:nvGrpSpPr>
      <p:grpSpPr>
        <a:xfrm>
          <a:off x="0" y="0"/>
          <a:ext cx="0" cy="0"/>
          <a:chOff x="0" y="0"/>
          <a:chExt cx="0" cy="0"/>
        </a:xfrm>
      </p:grpSpPr>
      <p:sp>
        <p:nvSpPr>
          <p:cNvPr id="307" name="Google Shape;307;g30aa0c9fcfd_0_47"/>
          <p:cNvSpPr/>
          <p:nvPr/>
        </p:nvSpPr>
        <p:spPr>
          <a:xfrm>
            <a:off x="351693" y="606670"/>
            <a:ext cx="8792400" cy="4686300"/>
          </a:xfrm>
          <a:prstGeom prst="rect">
            <a:avLst/>
          </a:prstGeom>
          <a:solidFill>
            <a:schemeClr val="lt1"/>
          </a:solidFill>
          <a:ln cap="flat" cmpd="sng" w="12700">
            <a:solidFill>
              <a:schemeClr val="accent5"/>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Arial"/>
              <a:ea typeface="Arial"/>
              <a:cs typeface="Arial"/>
              <a:sym typeface="Arial"/>
            </a:endParaRPr>
          </a:p>
        </p:txBody>
      </p:sp>
      <p:sp>
        <p:nvSpPr>
          <p:cNvPr id="308" name="Google Shape;308;g30aa0c9fcfd_0_47"/>
          <p:cNvSpPr txBox="1"/>
          <p:nvPr/>
        </p:nvSpPr>
        <p:spPr>
          <a:xfrm>
            <a:off x="539751" y="148900"/>
            <a:ext cx="8370300" cy="4710000"/>
          </a:xfrm>
          <a:prstGeom prst="rect">
            <a:avLst/>
          </a:prstGeom>
          <a:noFill/>
          <a:ln>
            <a:noFill/>
          </a:ln>
        </p:spPr>
        <p:txBody>
          <a:bodyPr anchorCtr="0" anchor="t" bIns="45700" lIns="91425" spcFirstLastPara="1" rIns="91425" wrap="square" tIns="45700">
            <a:spAutoFit/>
          </a:bodyPr>
          <a:lstStyle/>
          <a:p>
            <a:pPr indent="0" lvl="0" marL="0" rtl="0" algn="l">
              <a:spcBef>
                <a:spcPts val="0"/>
              </a:spcBef>
              <a:spcAft>
                <a:spcPts val="0"/>
              </a:spcAft>
              <a:buNone/>
            </a:pPr>
            <a:r>
              <a:t/>
            </a:r>
            <a:endParaRPr b="1" sz="2500">
              <a:solidFill>
                <a:schemeClr val="dk1"/>
              </a:solidFill>
            </a:endParaRPr>
          </a:p>
          <a:p>
            <a:pPr indent="0" lvl="0" marL="0" rtl="0" algn="l">
              <a:spcBef>
                <a:spcPts val="0"/>
              </a:spcBef>
              <a:spcAft>
                <a:spcPts val="0"/>
              </a:spcAft>
              <a:buNone/>
            </a:pPr>
            <a:r>
              <a:rPr b="1" lang="en-US" sz="2500">
                <a:solidFill>
                  <a:schemeClr val="dk1"/>
                </a:solidFill>
                <a:latin typeface="Calibri"/>
                <a:ea typeface="Calibri"/>
                <a:cs typeface="Calibri"/>
                <a:sym typeface="Calibri"/>
              </a:rPr>
              <a:t>Answer Key </a:t>
            </a:r>
            <a:endParaRPr b="1" sz="2500">
              <a:solidFill>
                <a:schemeClr val="dk1"/>
              </a:solidFill>
              <a:latin typeface="Calibri"/>
              <a:ea typeface="Calibri"/>
              <a:cs typeface="Calibri"/>
              <a:sym typeface="Calibri"/>
            </a:endParaRPr>
          </a:p>
          <a:p>
            <a:pPr indent="0" lvl="0" marL="0" rtl="0" algn="l">
              <a:spcBef>
                <a:spcPts val="0"/>
              </a:spcBef>
              <a:spcAft>
                <a:spcPts val="0"/>
              </a:spcAft>
              <a:buNone/>
            </a:pPr>
            <a:r>
              <a:t/>
            </a:r>
            <a:endParaRPr b="1" sz="1700">
              <a:solidFill>
                <a:schemeClr val="dk1"/>
              </a:solidFill>
              <a:latin typeface="Calibri"/>
              <a:ea typeface="Calibri"/>
              <a:cs typeface="Calibri"/>
              <a:sym typeface="Calibri"/>
            </a:endParaRPr>
          </a:p>
          <a:p>
            <a:pPr indent="-355600" lvl="0" marL="457200" rtl="0" algn="l">
              <a:spcBef>
                <a:spcPts val="0"/>
              </a:spcBef>
              <a:spcAft>
                <a:spcPts val="0"/>
              </a:spcAft>
              <a:buSzPts val="2000"/>
              <a:buAutoNum type="arabicPeriod"/>
            </a:pPr>
            <a:r>
              <a:rPr lang="en-US" sz="2000">
                <a:latin typeface="Calibri"/>
                <a:ea typeface="Calibri"/>
                <a:cs typeface="Calibri"/>
                <a:sym typeface="Calibri"/>
              </a:rPr>
              <a:t>My aunt </a:t>
            </a:r>
            <a:r>
              <a:rPr b="1" lang="en-US" sz="2000">
                <a:latin typeface="Calibri"/>
                <a:ea typeface="Calibri"/>
                <a:cs typeface="Calibri"/>
                <a:sym typeface="Calibri"/>
              </a:rPr>
              <a:t>flew</a:t>
            </a:r>
            <a:r>
              <a:rPr lang="en-US" sz="2000">
                <a:latin typeface="Calibri"/>
                <a:ea typeface="Calibri"/>
                <a:cs typeface="Calibri"/>
                <a:sym typeface="Calibri"/>
              </a:rPr>
              <a:t> to Paris last year. She </a:t>
            </a:r>
            <a:r>
              <a:rPr b="1" lang="en-US" sz="2000">
                <a:latin typeface="Calibri"/>
                <a:ea typeface="Calibri"/>
                <a:cs typeface="Calibri"/>
                <a:sym typeface="Calibri"/>
              </a:rPr>
              <a:t>had never gone</a:t>
            </a:r>
            <a:r>
              <a:rPr lang="en-US" sz="2000">
                <a:latin typeface="Calibri"/>
                <a:ea typeface="Calibri"/>
                <a:cs typeface="Calibri"/>
                <a:sym typeface="Calibri"/>
              </a:rPr>
              <a:t> on a plane before that.</a:t>
            </a:r>
            <a:endParaRPr sz="2000">
              <a:latin typeface="Calibri"/>
              <a:ea typeface="Calibri"/>
              <a:cs typeface="Calibri"/>
              <a:sym typeface="Calibri"/>
            </a:endParaRPr>
          </a:p>
          <a:p>
            <a:pPr indent="-355600" lvl="0" marL="457200" rtl="0" algn="l">
              <a:spcBef>
                <a:spcPts val="0"/>
              </a:spcBef>
              <a:spcAft>
                <a:spcPts val="0"/>
              </a:spcAft>
              <a:buSzPts val="2000"/>
              <a:buAutoNum type="arabicPeriod"/>
            </a:pPr>
            <a:r>
              <a:rPr lang="en-US" sz="2000">
                <a:latin typeface="Calibri"/>
                <a:ea typeface="Calibri"/>
                <a:cs typeface="Calibri"/>
                <a:sym typeface="Calibri"/>
              </a:rPr>
              <a:t>We </a:t>
            </a:r>
            <a:r>
              <a:rPr b="1" lang="en-US" sz="2000">
                <a:latin typeface="Calibri"/>
                <a:ea typeface="Calibri"/>
                <a:cs typeface="Calibri"/>
                <a:sym typeface="Calibri"/>
              </a:rPr>
              <a:t>didn’t need</a:t>
            </a:r>
            <a:r>
              <a:rPr lang="en-US" sz="2000">
                <a:latin typeface="Calibri"/>
                <a:ea typeface="Calibri"/>
                <a:cs typeface="Calibri"/>
                <a:sym typeface="Calibri"/>
              </a:rPr>
              <a:t> to queue because my wife </a:t>
            </a:r>
            <a:r>
              <a:rPr b="1" lang="en-US" sz="2000">
                <a:latin typeface="Calibri"/>
                <a:ea typeface="Calibri"/>
                <a:cs typeface="Calibri"/>
                <a:sym typeface="Calibri"/>
              </a:rPr>
              <a:t>had already bought</a:t>
            </a:r>
            <a:r>
              <a:rPr lang="en-US" sz="2000">
                <a:latin typeface="Calibri"/>
                <a:ea typeface="Calibri"/>
                <a:cs typeface="Calibri"/>
                <a:sym typeface="Calibri"/>
              </a:rPr>
              <a:t> the tickets.</a:t>
            </a:r>
            <a:endParaRPr sz="2000">
              <a:latin typeface="Calibri"/>
              <a:ea typeface="Calibri"/>
              <a:cs typeface="Calibri"/>
              <a:sym typeface="Calibri"/>
            </a:endParaRPr>
          </a:p>
          <a:p>
            <a:pPr indent="-355600" lvl="0" marL="457200" rtl="0" algn="l">
              <a:spcBef>
                <a:spcPts val="0"/>
              </a:spcBef>
              <a:spcAft>
                <a:spcPts val="0"/>
              </a:spcAft>
              <a:buSzPts val="2000"/>
              <a:buAutoNum type="arabicPeriod"/>
            </a:pPr>
            <a:r>
              <a:rPr lang="en-US" sz="2000">
                <a:latin typeface="Calibri"/>
                <a:ea typeface="Calibri"/>
                <a:cs typeface="Calibri"/>
                <a:sym typeface="Calibri"/>
              </a:rPr>
              <a:t>The thieves </a:t>
            </a:r>
            <a:r>
              <a:rPr b="1" lang="en-US" sz="2000">
                <a:latin typeface="Calibri"/>
                <a:ea typeface="Calibri"/>
                <a:cs typeface="Calibri"/>
                <a:sym typeface="Calibri"/>
              </a:rPr>
              <a:t>had already spent</a:t>
            </a:r>
            <a:r>
              <a:rPr lang="en-US" sz="2000">
                <a:latin typeface="Calibri"/>
                <a:ea typeface="Calibri"/>
                <a:cs typeface="Calibri"/>
                <a:sym typeface="Calibri"/>
              </a:rPr>
              <a:t> the money when the police </a:t>
            </a:r>
            <a:r>
              <a:rPr b="1" lang="en-US" sz="2000">
                <a:latin typeface="Calibri"/>
                <a:ea typeface="Calibri"/>
                <a:cs typeface="Calibri"/>
                <a:sym typeface="Calibri"/>
              </a:rPr>
              <a:t>caught</a:t>
            </a:r>
            <a:r>
              <a:rPr lang="en-US" sz="2000">
                <a:latin typeface="Calibri"/>
                <a:ea typeface="Calibri"/>
                <a:cs typeface="Calibri"/>
                <a:sym typeface="Calibri"/>
              </a:rPr>
              <a:t> them.</a:t>
            </a:r>
            <a:endParaRPr sz="2000">
              <a:latin typeface="Calibri"/>
              <a:ea typeface="Calibri"/>
              <a:cs typeface="Calibri"/>
              <a:sym typeface="Calibri"/>
            </a:endParaRPr>
          </a:p>
          <a:p>
            <a:pPr indent="-355600" lvl="0" marL="457200" rtl="0" algn="l">
              <a:spcBef>
                <a:spcPts val="0"/>
              </a:spcBef>
              <a:spcAft>
                <a:spcPts val="0"/>
              </a:spcAft>
              <a:buSzPts val="2000"/>
              <a:buAutoNum type="arabicPeriod"/>
            </a:pPr>
            <a:r>
              <a:rPr lang="en-US" sz="2000">
                <a:latin typeface="Calibri"/>
                <a:ea typeface="Calibri"/>
                <a:cs typeface="Calibri"/>
                <a:sym typeface="Calibri"/>
              </a:rPr>
              <a:t>Helen </a:t>
            </a:r>
            <a:r>
              <a:rPr b="1" lang="en-US" sz="2000">
                <a:latin typeface="Calibri"/>
                <a:ea typeface="Calibri"/>
                <a:cs typeface="Calibri"/>
                <a:sym typeface="Calibri"/>
              </a:rPr>
              <a:t>had split up</a:t>
            </a:r>
            <a:r>
              <a:rPr lang="en-US" sz="2000">
                <a:latin typeface="Calibri"/>
                <a:ea typeface="Calibri"/>
                <a:cs typeface="Calibri"/>
                <a:sym typeface="Calibri"/>
              </a:rPr>
              <a:t> with John before she </a:t>
            </a:r>
            <a:r>
              <a:rPr b="1" lang="en-US" sz="2000">
                <a:latin typeface="Calibri"/>
                <a:ea typeface="Calibri"/>
                <a:cs typeface="Calibri"/>
                <a:sym typeface="Calibri"/>
              </a:rPr>
              <a:t>met</a:t>
            </a:r>
            <a:r>
              <a:rPr lang="en-US" sz="2000">
                <a:latin typeface="Calibri"/>
                <a:ea typeface="Calibri"/>
                <a:cs typeface="Calibri"/>
                <a:sym typeface="Calibri"/>
              </a:rPr>
              <a:t> Paul.</a:t>
            </a:r>
            <a:endParaRPr sz="2000">
              <a:latin typeface="Calibri"/>
              <a:ea typeface="Calibri"/>
              <a:cs typeface="Calibri"/>
              <a:sym typeface="Calibri"/>
            </a:endParaRPr>
          </a:p>
          <a:p>
            <a:pPr indent="-355600" lvl="0" marL="457200" rtl="0" algn="l">
              <a:spcBef>
                <a:spcPts val="0"/>
              </a:spcBef>
              <a:spcAft>
                <a:spcPts val="0"/>
              </a:spcAft>
              <a:buSzPts val="2000"/>
              <a:buAutoNum type="arabicPeriod"/>
            </a:pPr>
            <a:r>
              <a:rPr lang="en-US" sz="2000">
                <a:latin typeface="Calibri"/>
                <a:ea typeface="Calibri"/>
                <a:cs typeface="Calibri"/>
                <a:sym typeface="Calibri"/>
              </a:rPr>
              <a:t>We </a:t>
            </a:r>
            <a:r>
              <a:rPr b="1" lang="en-US" sz="2000">
                <a:latin typeface="Calibri"/>
                <a:ea typeface="Calibri"/>
                <a:cs typeface="Calibri"/>
                <a:sym typeface="Calibri"/>
              </a:rPr>
              <a:t>knew</a:t>
            </a:r>
            <a:r>
              <a:rPr lang="en-US" sz="2000">
                <a:latin typeface="Calibri"/>
                <a:ea typeface="Calibri"/>
                <a:cs typeface="Calibri"/>
                <a:sym typeface="Calibri"/>
              </a:rPr>
              <a:t> her address because she </a:t>
            </a:r>
            <a:r>
              <a:rPr b="1" lang="en-US" sz="2000">
                <a:latin typeface="Calibri"/>
                <a:ea typeface="Calibri"/>
                <a:cs typeface="Calibri"/>
                <a:sym typeface="Calibri"/>
              </a:rPr>
              <a:t>had told</a:t>
            </a:r>
            <a:r>
              <a:rPr lang="en-US" sz="2000">
                <a:latin typeface="Calibri"/>
                <a:ea typeface="Calibri"/>
                <a:cs typeface="Calibri"/>
                <a:sym typeface="Calibri"/>
              </a:rPr>
              <a:t> us.</a:t>
            </a:r>
            <a:endParaRPr sz="2000">
              <a:latin typeface="Calibri"/>
              <a:ea typeface="Calibri"/>
              <a:cs typeface="Calibri"/>
              <a:sym typeface="Calibri"/>
            </a:endParaRPr>
          </a:p>
          <a:p>
            <a:pPr indent="-355600" lvl="0" marL="457200" rtl="0" algn="l">
              <a:spcBef>
                <a:spcPts val="0"/>
              </a:spcBef>
              <a:spcAft>
                <a:spcPts val="0"/>
              </a:spcAft>
              <a:buSzPts val="2000"/>
              <a:buAutoNum type="arabicPeriod"/>
            </a:pPr>
            <a:r>
              <a:rPr lang="en-US" sz="2000">
                <a:latin typeface="Calibri"/>
                <a:ea typeface="Calibri"/>
                <a:cs typeface="Calibri"/>
                <a:sym typeface="Calibri"/>
              </a:rPr>
              <a:t>The children </a:t>
            </a:r>
            <a:r>
              <a:rPr b="1" lang="en-US" sz="2000">
                <a:latin typeface="Calibri"/>
                <a:ea typeface="Calibri"/>
                <a:cs typeface="Calibri"/>
                <a:sym typeface="Calibri"/>
              </a:rPr>
              <a:t>hadn't eaten</a:t>
            </a:r>
            <a:r>
              <a:rPr lang="en-US" sz="2000">
                <a:latin typeface="Calibri"/>
                <a:ea typeface="Calibri"/>
                <a:cs typeface="Calibri"/>
                <a:sym typeface="Calibri"/>
              </a:rPr>
              <a:t> for days, so they </a:t>
            </a:r>
            <a:r>
              <a:rPr b="1" lang="en-US" sz="2000">
                <a:latin typeface="Calibri"/>
                <a:ea typeface="Calibri"/>
                <a:cs typeface="Calibri"/>
                <a:sym typeface="Calibri"/>
              </a:rPr>
              <a:t>were</a:t>
            </a:r>
            <a:r>
              <a:rPr lang="en-US" sz="2000">
                <a:latin typeface="Calibri"/>
                <a:ea typeface="Calibri"/>
                <a:cs typeface="Calibri"/>
                <a:sym typeface="Calibri"/>
              </a:rPr>
              <a:t> extremely hungry.</a:t>
            </a:r>
            <a:endParaRPr sz="2000">
              <a:latin typeface="Calibri"/>
              <a:ea typeface="Calibri"/>
              <a:cs typeface="Calibri"/>
              <a:sym typeface="Calibri"/>
            </a:endParaRPr>
          </a:p>
          <a:p>
            <a:pPr indent="-355600" lvl="0" marL="457200" rtl="0" algn="l">
              <a:spcBef>
                <a:spcPts val="0"/>
              </a:spcBef>
              <a:spcAft>
                <a:spcPts val="0"/>
              </a:spcAft>
              <a:buSzPts val="2000"/>
              <a:buAutoNum type="arabicPeriod"/>
            </a:pPr>
            <a:r>
              <a:rPr lang="en-US" sz="2000">
                <a:latin typeface="Calibri"/>
                <a:ea typeface="Calibri"/>
                <a:cs typeface="Calibri"/>
                <a:sym typeface="Calibri"/>
              </a:rPr>
              <a:t>Everyone </a:t>
            </a:r>
            <a:r>
              <a:rPr b="1" lang="en-US" sz="2000">
                <a:latin typeface="Calibri"/>
                <a:ea typeface="Calibri"/>
                <a:cs typeface="Calibri"/>
                <a:sym typeface="Calibri"/>
              </a:rPr>
              <a:t>hugged</a:t>
            </a:r>
            <a:r>
              <a:rPr lang="en-US" sz="2000">
                <a:latin typeface="Calibri"/>
                <a:ea typeface="Calibri"/>
                <a:cs typeface="Calibri"/>
                <a:sym typeface="Calibri"/>
              </a:rPr>
              <a:t> each other after they </a:t>
            </a:r>
            <a:r>
              <a:rPr b="1" lang="en-US" sz="2000">
                <a:latin typeface="Calibri"/>
                <a:ea typeface="Calibri"/>
                <a:cs typeface="Calibri"/>
                <a:sym typeface="Calibri"/>
              </a:rPr>
              <a:t>had finished</a:t>
            </a:r>
            <a:r>
              <a:rPr lang="en-US" sz="2000">
                <a:latin typeface="Calibri"/>
                <a:ea typeface="Calibri"/>
                <a:cs typeface="Calibri"/>
                <a:sym typeface="Calibri"/>
              </a:rPr>
              <a:t> their exams.</a:t>
            </a:r>
            <a:endParaRPr sz="2000">
              <a:latin typeface="Calibri"/>
              <a:ea typeface="Calibri"/>
              <a:cs typeface="Calibri"/>
              <a:sym typeface="Calibri"/>
            </a:endParaRPr>
          </a:p>
          <a:p>
            <a:pPr indent="-355600" lvl="0" marL="457200" rtl="0" algn="l">
              <a:spcBef>
                <a:spcPts val="0"/>
              </a:spcBef>
              <a:spcAft>
                <a:spcPts val="0"/>
              </a:spcAft>
              <a:buSzPts val="2000"/>
              <a:buAutoNum type="arabicPeriod"/>
            </a:pPr>
            <a:r>
              <a:rPr lang="en-US" sz="2000">
                <a:latin typeface="Calibri"/>
                <a:ea typeface="Calibri"/>
                <a:cs typeface="Calibri"/>
                <a:sym typeface="Calibri"/>
              </a:rPr>
              <a:t>She </a:t>
            </a:r>
            <a:r>
              <a:rPr b="1" lang="en-US" sz="2000">
                <a:latin typeface="Calibri"/>
                <a:ea typeface="Calibri"/>
                <a:cs typeface="Calibri"/>
                <a:sym typeface="Calibri"/>
              </a:rPr>
              <a:t>didn’t want</a:t>
            </a:r>
            <a:r>
              <a:rPr lang="en-US" sz="2000">
                <a:latin typeface="Calibri"/>
                <a:ea typeface="Calibri"/>
                <a:cs typeface="Calibri"/>
                <a:sym typeface="Calibri"/>
              </a:rPr>
              <a:t> to go to the cinema because she </a:t>
            </a:r>
            <a:r>
              <a:rPr b="1" lang="en-US" sz="2000">
                <a:latin typeface="Calibri"/>
                <a:ea typeface="Calibri"/>
                <a:cs typeface="Calibri"/>
                <a:sym typeface="Calibri"/>
              </a:rPr>
              <a:t>had already seen</a:t>
            </a:r>
            <a:r>
              <a:rPr lang="en-US" sz="2000">
                <a:latin typeface="Calibri"/>
                <a:ea typeface="Calibri"/>
                <a:cs typeface="Calibri"/>
                <a:sym typeface="Calibri"/>
              </a:rPr>
              <a:t> the film.</a:t>
            </a:r>
            <a:endParaRPr sz="2000">
              <a:latin typeface="Calibri"/>
              <a:ea typeface="Calibri"/>
              <a:cs typeface="Calibri"/>
              <a:sym typeface="Calibri"/>
            </a:endParaRPr>
          </a:p>
          <a:p>
            <a:pPr indent="0" lvl="0" marL="0" rtl="0" algn="l">
              <a:spcBef>
                <a:spcPts val="0"/>
              </a:spcBef>
              <a:spcAft>
                <a:spcPts val="0"/>
              </a:spcAft>
              <a:buNone/>
            </a:pPr>
            <a:r>
              <a:t/>
            </a:r>
            <a:endParaRPr b="1" sz="1700">
              <a:solidFill>
                <a:schemeClr val="dk1"/>
              </a:solidFill>
              <a:latin typeface="Calibri"/>
              <a:ea typeface="Calibri"/>
              <a:cs typeface="Calibri"/>
              <a:sym typeface="Calibri"/>
            </a:endParaRPr>
          </a:p>
          <a:p>
            <a:pPr indent="0" lvl="0" marL="0" marR="0" rtl="0" algn="l">
              <a:spcBef>
                <a:spcPts val="0"/>
              </a:spcBef>
              <a:spcAft>
                <a:spcPts val="0"/>
              </a:spcAft>
              <a:buNone/>
            </a:pPr>
            <a:r>
              <a:t/>
            </a:r>
            <a:endParaRPr b="1" sz="1800">
              <a:solidFill>
                <a:schemeClr val="dk1"/>
              </a:solidFill>
            </a:endParaRPr>
          </a:p>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309" name="Google Shape;309;g30aa0c9fcfd_0_47"/>
          <p:cNvSpPr/>
          <p:nvPr/>
        </p:nvSpPr>
        <p:spPr>
          <a:xfrm>
            <a:off x="0" y="5838092"/>
            <a:ext cx="9144000" cy="1020000"/>
          </a:xfrm>
          <a:prstGeom prst="rect">
            <a:avLst/>
          </a:prstGeom>
          <a:solidFill>
            <a:schemeClr val="accent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3" name="Shape 313"/>
        <p:cNvGrpSpPr/>
        <p:nvPr/>
      </p:nvGrpSpPr>
      <p:grpSpPr>
        <a:xfrm>
          <a:off x="0" y="0"/>
          <a:ext cx="0" cy="0"/>
          <a:chOff x="0" y="0"/>
          <a:chExt cx="0" cy="0"/>
        </a:xfrm>
      </p:grpSpPr>
      <p:sp>
        <p:nvSpPr>
          <p:cNvPr id="314" name="Google Shape;314;p19"/>
          <p:cNvSpPr/>
          <p:nvPr>
            <p:ph type="title"/>
          </p:nvPr>
        </p:nvSpPr>
        <p:spPr>
          <a:xfrm>
            <a:off x="457198" y="814454"/>
            <a:ext cx="8220075" cy="1131791"/>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ctr">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Is this sentence written in the past simple or past progressive?</a:t>
            </a:r>
            <a:endParaRPr/>
          </a:p>
        </p:txBody>
      </p:sp>
      <p:sp>
        <p:nvSpPr>
          <p:cNvPr id="315" name="Google Shape;315;p19"/>
          <p:cNvSpPr/>
          <p:nvPr/>
        </p:nvSpPr>
        <p:spPr>
          <a:xfrm>
            <a:off x="755651" y="2780670"/>
            <a:ext cx="7632700" cy="1049106"/>
          </a:xfrm>
          <a:prstGeom prst="rect">
            <a:avLst/>
          </a:prstGeom>
          <a:noFill/>
          <a:ln cap="flat" cmpd="sng" w="12700">
            <a:solidFill>
              <a:srgbClr val="FFC000"/>
            </a:solidFill>
            <a:prstDash val="solid"/>
            <a:miter lim="800000"/>
            <a:headEnd len="sm" w="sm" type="none"/>
            <a:tailEnd len="sm" w="sm" type="none"/>
          </a:ln>
        </p:spPr>
        <p:txBody>
          <a:bodyPr anchorCtr="0" anchor="ctr" bIns="108000" lIns="108000" spcFirstLastPara="1" rIns="108000" wrap="square" tIns="108000">
            <a:sp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a:p>
            <a:pPr indent="0" lvl="0" marL="0" marR="0" rtl="0" algn="ctr">
              <a:spcBef>
                <a:spcPts val="0"/>
              </a:spcBef>
              <a:spcAft>
                <a:spcPts val="0"/>
              </a:spcAft>
              <a:buClr>
                <a:schemeClr val="dk1"/>
              </a:buClr>
              <a:buSzPts val="1800"/>
              <a:buFont typeface="Arial"/>
              <a:buNone/>
            </a:pPr>
            <a:r>
              <a:rPr lang="en-US" sz="1800">
                <a:solidFill>
                  <a:schemeClr val="dk1"/>
                </a:solidFill>
                <a:latin typeface="Arial"/>
                <a:ea typeface="Arial"/>
                <a:cs typeface="Arial"/>
                <a:sym typeface="Arial"/>
              </a:rPr>
              <a:t>Amira bought a dress yesterday.</a:t>
            </a:r>
            <a:endParaRPr/>
          </a:p>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316" name="Google Shape;316;p19">
            <a:hlinkClick action="ppaction://hlinksldjump" r:id="rId3"/>
          </p:cNvPr>
          <p:cNvSpPr/>
          <p:nvPr/>
        </p:nvSpPr>
        <p:spPr>
          <a:xfrm>
            <a:off x="2385210" y="4664201"/>
            <a:ext cx="1878510" cy="495108"/>
          </a:xfrm>
          <a:prstGeom prst="rect">
            <a:avLst/>
          </a:prstGeom>
          <a:solidFill>
            <a:srgbClr val="0076B0"/>
          </a:solidFill>
          <a:ln>
            <a:noFill/>
          </a:ln>
        </p:spPr>
        <p:txBody>
          <a:bodyPr anchorCtr="0" anchor="ctr" bIns="108000" lIns="108000" spcFirstLastPara="1" rIns="108000" wrap="square" tIns="108000">
            <a:sp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Past simple</a:t>
            </a:r>
            <a:endParaRPr/>
          </a:p>
        </p:txBody>
      </p:sp>
      <p:sp>
        <p:nvSpPr>
          <p:cNvPr id="317" name="Google Shape;317;p19"/>
          <p:cNvSpPr/>
          <p:nvPr/>
        </p:nvSpPr>
        <p:spPr>
          <a:xfrm>
            <a:off x="2717086" y="6238383"/>
            <a:ext cx="320511" cy="320511"/>
          </a:xfrm>
          <a:prstGeom prst="ellipse">
            <a:avLst/>
          </a:prstGeom>
          <a:solidFill>
            <a:srgbClr val="F0DD8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18" name="Google Shape;318;p19"/>
          <p:cNvSpPr/>
          <p:nvPr/>
        </p:nvSpPr>
        <p:spPr>
          <a:xfrm>
            <a:off x="3306736" y="6238383"/>
            <a:ext cx="320511" cy="320511"/>
          </a:xfrm>
          <a:prstGeom prst="ellipse">
            <a:avLst/>
          </a:prstGeom>
          <a:solidFill>
            <a:srgbClr val="F0DD8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19" name="Google Shape;319;p19"/>
          <p:cNvSpPr/>
          <p:nvPr/>
        </p:nvSpPr>
        <p:spPr>
          <a:xfrm>
            <a:off x="3896386" y="6238383"/>
            <a:ext cx="320511" cy="320511"/>
          </a:xfrm>
          <a:prstGeom prst="ellipse">
            <a:avLst/>
          </a:prstGeom>
          <a:solidFill>
            <a:srgbClr val="F0DD8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20" name="Google Shape;320;p19"/>
          <p:cNvSpPr/>
          <p:nvPr/>
        </p:nvSpPr>
        <p:spPr>
          <a:xfrm>
            <a:off x="4486036" y="6238383"/>
            <a:ext cx="320511" cy="320511"/>
          </a:xfrm>
          <a:prstGeom prst="ellipse">
            <a:avLst/>
          </a:prstGeom>
          <a:solidFill>
            <a:srgbClr val="F0DD8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21" name="Google Shape;321;p19"/>
          <p:cNvSpPr/>
          <p:nvPr/>
        </p:nvSpPr>
        <p:spPr>
          <a:xfrm>
            <a:off x="5075686" y="6238383"/>
            <a:ext cx="320511" cy="320511"/>
          </a:xfrm>
          <a:prstGeom prst="ellipse">
            <a:avLst/>
          </a:prstGeom>
          <a:solidFill>
            <a:srgbClr val="F0DD8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22" name="Google Shape;322;p19"/>
          <p:cNvSpPr/>
          <p:nvPr/>
        </p:nvSpPr>
        <p:spPr>
          <a:xfrm>
            <a:off x="5665336" y="6238383"/>
            <a:ext cx="320511" cy="320511"/>
          </a:xfrm>
          <a:prstGeom prst="ellipse">
            <a:avLst/>
          </a:prstGeom>
          <a:solidFill>
            <a:srgbClr val="F0DD8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23" name="Google Shape;323;p19"/>
          <p:cNvSpPr/>
          <p:nvPr/>
        </p:nvSpPr>
        <p:spPr>
          <a:xfrm>
            <a:off x="6254986" y="6238383"/>
            <a:ext cx="320511" cy="320511"/>
          </a:xfrm>
          <a:prstGeom prst="ellipse">
            <a:avLst/>
          </a:prstGeom>
          <a:solidFill>
            <a:srgbClr val="F0DD8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24" name="Google Shape;324;p19"/>
          <p:cNvSpPr/>
          <p:nvPr/>
        </p:nvSpPr>
        <p:spPr>
          <a:xfrm>
            <a:off x="6844636" y="6238383"/>
            <a:ext cx="320511" cy="320511"/>
          </a:xfrm>
          <a:prstGeom prst="ellipse">
            <a:avLst/>
          </a:prstGeom>
          <a:solidFill>
            <a:srgbClr val="F0DD8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25" name="Google Shape;325;p19">
            <a:hlinkClick r:id="rId4"/>
          </p:cNvPr>
          <p:cNvSpPr/>
          <p:nvPr/>
        </p:nvSpPr>
        <p:spPr>
          <a:xfrm>
            <a:off x="8543108" y="6617617"/>
            <a:ext cx="600891" cy="240383"/>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26" name="Google Shape;326;p19">
            <a:hlinkClick action="ppaction://hlinksldjump" r:id="rId5"/>
          </p:cNvPr>
          <p:cNvSpPr/>
          <p:nvPr/>
        </p:nvSpPr>
        <p:spPr>
          <a:xfrm>
            <a:off x="5046591" y="4664201"/>
            <a:ext cx="1878511" cy="495108"/>
          </a:xfrm>
          <a:prstGeom prst="rect">
            <a:avLst/>
          </a:prstGeom>
          <a:solidFill>
            <a:srgbClr val="0076B0"/>
          </a:solidFill>
          <a:ln>
            <a:noFill/>
          </a:ln>
        </p:spPr>
        <p:txBody>
          <a:bodyPr anchorCtr="0" anchor="ctr" bIns="108000" lIns="108000" spcFirstLastPara="1" rIns="108000" wrap="square" tIns="108000">
            <a:sp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Past progressive</a:t>
            </a:r>
            <a:endParaRPr/>
          </a:p>
        </p:txBody>
      </p:sp>
      <p:sp>
        <p:nvSpPr>
          <p:cNvPr id="327" name="Google Shape;327;p19"/>
          <p:cNvSpPr/>
          <p:nvPr/>
        </p:nvSpPr>
        <p:spPr>
          <a:xfrm>
            <a:off x="2142319" y="6238383"/>
            <a:ext cx="320511" cy="320511"/>
          </a:xfrm>
          <a:prstGeom prst="ellipse">
            <a:avLst/>
          </a:prstGeom>
          <a:solidFill>
            <a:srgbClr val="BC9F1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28" name="Google Shape;328;p19"/>
          <p:cNvSpPr/>
          <p:nvPr/>
        </p:nvSpPr>
        <p:spPr>
          <a:xfrm>
            <a:off x="8634046" y="6623222"/>
            <a:ext cx="509954" cy="234778"/>
          </a:xfrm>
          <a:prstGeom prst="rect">
            <a:avLst/>
          </a:prstGeom>
          <a:solidFill>
            <a:srgbClr val="E5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16"/>
                                        </p:tgtEl>
                                        <p:attrNameLst>
                                          <p:attrName>style.visibility</p:attrName>
                                        </p:attrNameLst>
                                      </p:cBhvr>
                                      <p:to>
                                        <p:strVal val="visible"/>
                                      </p:to>
                                    </p:set>
                                    <p:animEffect filter="fade" transition="in">
                                      <p:cBhvr>
                                        <p:cTn dur="500"/>
                                        <p:tgtEl>
                                          <p:spTgt spid="316"/>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326"/>
                                        </p:tgtEl>
                                        <p:attrNameLst>
                                          <p:attrName>style.visibility</p:attrName>
                                        </p:attrNameLst>
                                      </p:cBhvr>
                                      <p:to>
                                        <p:strVal val="visible"/>
                                      </p:to>
                                    </p:set>
                                    <p:animEffect filter="fade" transition="in">
                                      <p:cBhvr>
                                        <p:cTn dur="500"/>
                                        <p:tgtEl>
                                          <p:spTgt spid="32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2" name="Shape 332"/>
        <p:cNvGrpSpPr/>
        <p:nvPr/>
      </p:nvGrpSpPr>
      <p:grpSpPr>
        <a:xfrm>
          <a:off x="0" y="0"/>
          <a:ext cx="0" cy="0"/>
          <a:chOff x="0" y="0"/>
          <a:chExt cx="0" cy="0"/>
        </a:xfrm>
      </p:grpSpPr>
      <p:sp>
        <p:nvSpPr>
          <p:cNvPr id="333" name="Google Shape;333;p20"/>
          <p:cNvSpPr/>
          <p:nvPr/>
        </p:nvSpPr>
        <p:spPr>
          <a:xfrm>
            <a:off x="444617" y="2340528"/>
            <a:ext cx="7155809" cy="1149292"/>
          </a:xfrm>
          <a:prstGeom prst="rect">
            <a:avLst/>
          </a:prstGeom>
          <a:solidFill>
            <a:srgbClr val="5A81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92D050"/>
              </a:solidFill>
              <a:latin typeface="Arial"/>
              <a:ea typeface="Arial"/>
              <a:cs typeface="Arial"/>
              <a:sym typeface="Arial"/>
            </a:endParaRPr>
          </a:p>
        </p:txBody>
      </p:sp>
      <p:sp>
        <p:nvSpPr>
          <p:cNvPr id="334" name="Google Shape;334;p20"/>
          <p:cNvSpPr/>
          <p:nvPr/>
        </p:nvSpPr>
        <p:spPr>
          <a:xfrm>
            <a:off x="1015068" y="2307329"/>
            <a:ext cx="7373282" cy="1682512"/>
          </a:xfrm>
          <a:prstGeom prst="rect">
            <a:avLst/>
          </a:prstGeom>
          <a:noFill/>
          <a:ln>
            <a:noFill/>
          </a:ln>
        </p:spPr>
        <p:txBody>
          <a:bodyPr anchorCtr="0" anchor="t" bIns="0" lIns="0" spcFirstLastPara="1" rIns="0" wrap="square" tIns="0">
            <a:spAutoFit/>
          </a:bodyPr>
          <a:lstStyle/>
          <a:p>
            <a:pPr indent="0" lvl="0" marL="0" marR="0" rtl="0" algn="ctr">
              <a:lnSpc>
                <a:spcPct val="150000"/>
              </a:lnSpc>
              <a:spcBef>
                <a:spcPts val="0"/>
              </a:spcBef>
              <a:spcAft>
                <a:spcPts val="0"/>
              </a:spcAft>
              <a:buNone/>
            </a:pPr>
            <a:r>
              <a:rPr b="1" lang="en-US" sz="4800">
                <a:solidFill>
                  <a:schemeClr val="lt1"/>
                </a:solidFill>
                <a:latin typeface="Arial"/>
                <a:ea typeface="Arial"/>
                <a:cs typeface="Arial"/>
                <a:sym typeface="Arial"/>
              </a:rPr>
              <a:t>Correct</a:t>
            </a:r>
            <a:endParaRPr/>
          </a:p>
          <a:p>
            <a:pPr indent="0" lvl="0" marL="0" marR="0" rtl="0" algn="ctr">
              <a:lnSpc>
                <a:spcPct val="150000"/>
              </a:lnSpc>
              <a:spcBef>
                <a:spcPts val="0"/>
              </a:spcBef>
              <a:spcAft>
                <a:spcPts val="0"/>
              </a:spcAft>
              <a:buNone/>
            </a:pPr>
            <a:r>
              <a:rPr b="1" lang="en-US" sz="2800">
                <a:solidFill>
                  <a:srgbClr val="5A8131"/>
                </a:solidFill>
                <a:latin typeface="Arial"/>
                <a:ea typeface="Arial"/>
                <a:cs typeface="Arial"/>
                <a:sym typeface="Arial"/>
              </a:rPr>
              <a:t>Well done!</a:t>
            </a:r>
            <a:endParaRPr b="1" sz="2800">
              <a:solidFill>
                <a:srgbClr val="5A8131"/>
              </a:solidFill>
              <a:latin typeface="Arial"/>
              <a:ea typeface="Arial"/>
              <a:cs typeface="Arial"/>
              <a:sym typeface="Arial"/>
            </a:endParaRPr>
          </a:p>
        </p:txBody>
      </p:sp>
      <p:sp>
        <p:nvSpPr>
          <p:cNvPr id="335" name="Google Shape;335;p20"/>
          <p:cNvSpPr/>
          <p:nvPr/>
        </p:nvSpPr>
        <p:spPr>
          <a:xfrm>
            <a:off x="6882207" y="2177823"/>
            <a:ext cx="1506143" cy="1459682"/>
          </a:xfrm>
          <a:prstGeom prst="ellipse">
            <a:avLst/>
          </a:prstGeom>
          <a:solidFill>
            <a:srgbClr val="5A81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92D050"/>
              </a:solidFill>
              <a:latin typeface="Arial"/>
              <a:ea typeface="Arial"/>
              <a:cs typeface="Arial"/>
              <a:sym typeface="Arial"/>
            </a:endParaRPr>
          </a:p>
        </p:txBody>
      </p:sp>
      <p:pic>
        <p:nvPicPr>
          <p:cNvPr id="336" name="Google Shape;336;p20"/>
          <p:cNvPicPr preferRelativeResize="0"/>
          <p:nvPr/>
        </p:nvPicPr>
        <p:blipFill rotWithShape="1">
          <a:blip r:embed="rId3">
            <a:alphaModFix/>
          </a:blip>
          <a:srcRect b="0" l="0" r="0" t="0"/>
          <a:stretch/>
        </p:blipFill>
        <p:spPr>
          <a:xfrm>
            <a:off x="0" y="21093"/>
            <a:ext cx="9144000" cy="6815814"/>
          </a:xfrm>
          <a:prstGeom prst="rect">
            <a:avLst/>
          </a:prstGeom>
          <a:noFill/>
          <a:ln>
            <a:noFill/>
          </a:ln>
        </p:spPr>
      </p:pic>
      <p:pic>
        <p:nvPicPr>
          <p:cNvPr id="337" name="Google Shape;337;p20"/>
          <p:cNvPicPr preferRelativeResize="0"/>
          <p:nvPr/>
        </p:nvPicPr>
        <p:blipFill rotWithShape="1">
          <a:blip r:embed="rId3">
            <a:alphaModFix/>
          </a:blip>
          <a:srcRect b="0" l="0" r="0" t="0"/>
          <a:stretch/>
        </p:blipFill>
        <p:spPr>
          <a:xfrm>
            <a:off x="0" y="21093"/>
            <a:ext cx="9144000" cy="6815814"/>
          </a:xfrm>
          <a:prstGeom prst="rect">
            <a:avLst/>
          </a:prstGeom>
          <a:noFill/>
          <a:ln>
            <a:noFill/>
          </a:ln>
        </p:spPr>
      </p:pic>
      <p:sp>
        <p:nvSpPr>
          <p:cNvPr id="338" name="Google Shape;338;p20">
            <a:hlinkClick action="ppaction://hlinksldjump" r:id="rId4"/>
          </p:cNvPr>
          <p:cNvSpPr txBox="1"/>
          <p:nvPr/>
        </p:nvSpPr>
        <p:spPr>
          <a:xfrm>
            <a:off x="7600427" y="5713413"/>
            <a:ext cx="838724" cy="460375"/>
          </a:xfrm>
          <a:prstGeom prst="rect">
            <a:avLst/>
          </a:prstGeom>
          <a:solidFill>
            <a:srgbClr val="D1ECFE"/>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76B0"/>
              </a:buClr>
              <a:buSzPts val="2400"/>
              <a:buFont typeface="Arial"/>
              <a:buNone/>
            </a:pPr>
            <a:r>
              <a:rPr lang="en-US" sz="2400">
                <a:solidFill>
                  <a:srgbClr val="0076B0"/>
                </a:solidFill>
                <a:latin typeface="Arial"/>
                <a:ea typeface="Arial"/>
                <a:cs typeface="Arial"/>
                <a:sym typeface="Arial"/>
              </a:rPr>
              <a:t>next</a:t>
            </a:r>
            <a:endParaRPr/>
          </a:p>
        </p:txBody>
      </p:sp>
      <p:pic>
        <p:nvPicPr>
          <p:cNvPr id="339" name="Google Shape;339;p20"/>
          <p:cNvPicPr preferRelativeResize="0"/>
          <p:nvPr/>
        </p:nvPicPr>
        <p:blipFill rotWithShape="1">
          <a:blip r:embed="rId5">
            <a:alphaModFix/>
          </a:blip>
          <a:srcRect b="0" l="0" r="0" t="0"/>
          <a:stretch/>
        </p:blipFill>
        <p:spPr>
          <a:xfrm rot="4500000">
            <a:off x="7117123" y="2467487"/>
            <a:ext cx="1046573" cy="777754"/>
          </a:xfrm>
          <a:prstGeom prst="rect">
            <a:avLst/>
          </a:prstGeom>
          <a:noFill/>
          <a:ln>
            <a:noFill/>
          </a:ln>
        </p:spPr>
      </p:pic>
      <p:sp>
        <p:nvSpPr>
          <p:cNvPr id="340" name="Google Shape;340;p20">
            <a:hlinkClick r:id="rId6"/>
          </p:cNvPr>
          <p:cNvSpPr/>
          <p:nvPr/>
        </p:nvSpPr>
        <p:spPr>
          <a:xfrm>
            <a:off x="8526162" y="6623222"/>
            <a:ext cx="617838" cy="234778"/>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41" name="Google Shape;341;p20"/>
          <p:cNvSpPr/>
          <p:nvPr/>
        </p:nvSpPr>
        <p:spPr>
          <a:xfrm>
            <a:off x="8634046" y="6623222"/>
            <a:ext cx="509954" cy="234778"/>
          </a:xfrm>
          <a:prstGeom prst="rect">
            <a:avLst/>
          </a:prstGeom>
          <a:solidFill>
            <a:srgbClr val="E5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5" name="Shape 345"/>
        <p:cNvGrpSpPr/>
        <p:nvPr/>
      </p:nvGrpSpPr>
      <p:grpSpPr>
        <a:xfrm>
          <a:off x="0" y="0"/>
          <a:ext cx="0" cy="0"/>
          <a:chOff x="0" y="0"/>
          <a:chExt cx="0" cy="0"/>
        </a:xfrm>
      </p:grpSpPr>
      <p:sp>
        <p:nvSpPr>
          <p:cNvPr id="346" name="Google Shape;346;p21"/>
          <p:cNvSpPr/>
          <p:nvPr/>
        </p:nvSpPr>
        <p:spPr>
          <a:xfrm>
            <a:off x="444617" y="2340528"/>
            <a:ext cx="7223008" cy="1149292"/>
          </a:xfrm>
          <a:prstGeom prst="rect">
            <a:avLst/>
          </a:prstGeom>
          <a:solidFill>
            <a:srgbClr val="C30F3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47" name="Google Shape;347;p21"/>
          <p:cNvSpPr/>
          <p:nvPr/>
        </p:nvSpPr>
        <p:spPr>
          <a:xfrm>
            <a:off x="6882207" y="2177823"/>
            <a:ext cx="1506143" cy="1459682"/>
          </a:xfrm>
          <a:prstGeom prst="ellipse">
            <a:avLst/>
          </a:prstGeom>
          <a:solidFill>
            <a:srgbClr val="C30F3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48" name="Google Shape;348;p21"/>
          <p:cNvSpPr/>
          <p:nvPr/>
        </p:nvSpPr>
        <p:spPr>
          <a:xfrm>
            <a:off x="1015068" y="2290194"/>
            <a:ext cx="7373282" cy="1682512"/>
          </a:xfrm>
          <a:prstGeom prst="rect">
            <a:avLst/>
          </a:prstGeom>
          <a:noFill/>
          <a:ln>
            <a:noFill/>
          </a:ln>
        </p:spPr>
        <p:txBody>
          <a:bodyPr anchorCtr="0" anchor="t" bIns="0" lIns="0" spcFirstLastPara="1" rIns="0" wrap="square" tIns="0">
            <a:spAutoFit/>
          </a:bodyPr>
          <a:lstStyle/>
          <a:p>
            <a:pPr indent="0" lvl="0" marL="0" marR="0" rtl="0" algn="ctr">
              <a:lnSpc>
                <a:spcPct val="150000"/>
              </a:lnSpc>
              <a:spcBef>
                <a:spcPts val="0"/>
              </a:spcBef>
              <a:spcAft>
                <a:spcPts val="0"/>
              </a:spcAft>
              <a:buNone/>
            </a:pPr>
            <a:r>
              <a:rPr b="1" lang="en-US" sz="4800">
                <a:solidFill>
                  <a:schemeClr val="lt1"/>
                </a:solidFill>
                <a:latin typeface="Arial"/>
                <a:ea typeface="Arial"/>
                <a:cs typeface="Arial"/>
                <a:sym typeface="Arial"/>
              </a:rPr>
              <a:t>Good try! </a:t>
            </a:r>
            <a:endParaRPr/>
          </a:p>
          <a:p>
            <a:pPr indent="0" lvl="0" marL="0" marR="0" rtl="0" algn="ctr">
              <a:lnSpc>
                <a:spcPct val="150000"/>
              </a:lnSpc>
              <a:spcBef>
                <a:spcPts val="0"/>
              </a:spcBef>
              <a:spcAft>
                <a:spcPts val="0"/>
              </a:spcAft>
              <a:buNone/>
            </a:pPr>
            <a:r>
              <a:rPr b="1" lang="en-US" sz="2800">
                <a:solidFill>
                  <a:srgbClr val="C30F32"/>
                </a:solidFill>
                <a:latin typeface="Arial"/>
                <a:ea typeface="Arial"/>
                <a:cs typeface="Arial"/>
                <a:sym typeface="Arial"/>
              </a:rPr>
              <a:t>Give it another go!</a:t>
            </a:r>
            <a:endParaRPr b="1" sz="2800">
              <a:solidFill>
                <a:srgbClr val="C30F32"/>
              </a:solidFill>
              <a:latin typeface="Arial"/>
              <a:ea typeface="Arial"/>
              <a:cs typeface="Arial"/>
              <a:sym typeface="Arial"/>
            </a:endParaRPr>
          </a:p>
        </p:txBody>
      </p:sp>
      <p:sp>
        <p:nvSpPr>
          <p:cNvPr id="349" name="Google Shape;349;p21">
            <a:hlinkClick action="ppaction://hlinksldjump" r:id="rId3"/>
          </p:cNvPr>
          <p:cNvSpPr txBox="1"/>
          <p:nvPr/>
        </p:nvSpPr>
        <p:spPr>
          <a:xfrm>
            <a:off x="629305" y="5713413"/>
            <a:ext cx="863935" cy="461665"/>
          </a:xfrm>
          <a:prstGeom prst="rect">
            <a:avLst/>
          </a:prstGeom>
          <a:solidFill>
            <a:srgbClr val="D1ECFE"/>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76B0"/>
              </a:buClr>
              <a:buSzPts val="2400"/>
              <a:buFont typeface="Arial"/>
              <a:buNone/>
            </a:pPr>
            <a:r>
              <a:rPr lang="en-US" sz="2400">
                <a:solidFill>
                  <a:srgbClr val="0076B0"/>
                </a:solidFill>
                <a:latin typeface="Arial"/>
                <a:ea typeface="Arial"/>
                <a:cs typeface="Arial"/>
                <a:sym typeface="Arial"/>
              </a:rPr>
              <a:t>back</a:t>
            </a:r>
            <a:endParaRPr/>
          </a:p>
        </p:txBody>
      </p:sp>
      <p:pic>
        <p:nvPicPr>
          <p:cNvPr id="350" name="Google Shape;350;p21"/>
          <p:cNvPicPr preferRelativeResize="0"/>
          <p:nvPr/>
        </p:nvPicPr>
        <p:blipFill rotWithShape="1">
          <a:blip r:embed="rId4">
            <a:alphaModFix/>
          </a:blip>
          <a:srcRect b="0" l="0" r="0" t="0"/>
          <a:stretch/>
        </p:blipFill>
        <p:spPr>
          <a:xfrm>
            <a:off x="7405468" y="2375372"/>
            <a:ext cx="524314" cy="1079603"/>
          </a:xfrm>
          <a:prstGeom prst="rect">
            <a:avLst/>
          </a:prstGeom>
          <a:noFill/>
          <a:ln>
            <a:noFill/>
          </a:ln>
        </p:spPr>
      </p:pic>
      <p:sp>
        <p:nvSpPr>
          <p:cNvPr id="351" name="Google Shape;351;p21">
            <a:hlinkClick r:id="rId5"/>
          </p:cNvPr>
          <p:cNvSpPr/>
          <p:nvPr/>
        </p:nvSpPr>
        <p:spPr>
          <a:xfrm>
            <a:off x="8526162" y="6623222"/>
            <a:ext cx="617838" cy="234778"/>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52" name="Google Shape;352;p21"/>
          <p:cNvSpPr/>
          <p:nvPr/>
        </p:nvSpPr>
        <p:spPr>
          <a:xfrm>
            <a:off x="8634046" y="6623222"/>
            <a:ext cx="509954" cy="234778"/>
          </a:xfrm>
          <a:prstGeom prst="rect">
            <a:avLst/>
          </a:prstGeom>
          <a:solidFill>
            <a:srgbClr val="E5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6" name="Shape 356"/>
        <p:cNvGrpSpPr/>
        <p:nvPr/>
      </p:nvGrpSpPr>
      <p:grpSpPr>
        <a:xfrm>
          <a:off x="0" y="0"/>
          <a:ext cx="0" cy="0"/>
          <a:chOff x="0" y="0"/>
          <a:chExt cx="0" cy="0"/>
        </a:xfrm>
      </p:grpSpPr>
      <p:sp>
        <p:nvSpPr>
          <p:cNvPr id="357" name="Google Shape;357;p22"/>
          <p:cNvSpPr/>
          <p:nvPr>
            <p:ph type="title"/>
          </p:nvPr>
        </p:nvSpPr>
        <p:spPr>
          <a:xfrm>
            <a:off x="457198" y="814454"/>
            <a:ext cx="8220075" cy="1131791"/>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ctr">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Is this sentence written in the past simple or present perfect?</a:t>
            </a:r>
            <a:endParaRPr sz="3600">
              <a:solidFill>
                <a:srgbClr val="FFC000"/>
              </a:solidFill>
              <a:latin typeface="Arial"/>
              <a:ea typeface="Arial"/>
              <a:cs typeface="Arial"/>
              <a:sym typeface="Arial"/>
            </a:endParaRPr>
          </a:p>
        </p:txBody>
      </p:sp>
      <p:sp>
        <p:nvSpPr>
          <p:cNvPr id="358" name="Google Shape;358;p22"/>
          <p:cNvSpPr/>
          <p:nvPr/>
        </p:nvSpPr>
        <p:spPr>
          <a:xfrm>
            <a:off x="755651" y="3057668"/>
            <a:ext cx="7632700" cy="495108"/>
          </a:xfrm>
          <a:prstGeom prst="rect">
            <a:avLst/>
          </a:prstGeom>
          <a:noFill/>
          <a:ln cap="flat" cmpd="sng" w="12700">
            <a:solidFill>
              <a:srgbClr val="FFC000"/>
            </a:solidFill>
            <a:prstDash val="solid"/>
            <a:miter lim="800000"/>
            <a:headEnd len="sm" w="sm" type="none"/>
            <a:tailEnd len="sm" w="sm" type="none"/>
          </a:ln>
        </p:spPr>
        <p:txBody>
          <a:bodyPr anchorCtr="0" anchor="ctr" bIns="108000" lIns="108000" spcFirstLastPara="1" rIns="108000" wrap="square" tIns="108000">
            <a:spAutoFit/>
          </a:bodyPr>
          <a:lstStyle/>
          <a:p>
            <a:pPr indent="0" lvl="0" marL="0" marR="0" rtl="0" algn="ctr">
              <a:spcBef>
                <a:spcPts val="0"/>
              </a:spcBef>
              <a:spcAft>
                <a:spcPts val="0"/>
              </a:spcAft>
              <a:buNone/>
            </a:pPr>
            <a:r>
              <a:rPr lang="en-US" sz="1800">
                <a:solidFill>
                  <a:schemeClr val="dk1"/>
                </a:solidFill>
                <a:latin typeface="Arial"/>
                <a:ea typeface="Arial"/>
                <a:cs typeface="Arial"/>
                <a:sym typeface="Arial"/>
              </a:rPr>
              <a:t>George has taken his sister to school.</a:t>
            </a:r>
            <a:endParaRPr/>
          </a:p>
        </p:txBody>
      </p:sp>
      <p:sp>
        <p:nvSpPr>
          <p:cNvPr id="359" name="Google Shape;359;p22">
            <a:hlinkClick action="ppaction://hlinksldjump" r:id="rId3"/>
          </p:cNvPr>
          <p:cNvSpPr/>
          <p:nvPr/>
        </p:nvSpPr>
        <p:spPr>
          <a:xfrm>
            <a:off x="2385210" y="4664201"/>
            <a:ext cx="1878510" cy="495108"/>
          </a:xfrm>
          <a:prstGeom prst="rect">
            <a:avLst/>
          </a:prstGeom>
          <a:solidFill>
            <a:srgbClr val="0076B0"/>
          </a:solidFill>
          <a:ln>
            <a:noFill/>
          </a:ln>
        </p:spPr>
        <p:txBody>
          <a:bodyPr anchorCtr="0" anchor="ctr" bIns="108000" lIns="108000" spcFirstLastPara="1" rIns="108000" wrap="square" tIns="108000">
            <a:sp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Present perfect </a:t>
            </a:r>
            <a:endParaRPr sz="1800">
              <a:solidFill>
                <a:schemeClr val="lt1"/>
              </a:solidFill>
              <a:latin typeface="Arial"/>
              <a:ea typeface="Arial"/>
              <a:cs typeface="Arial"/>
              <a:sym typeface="Arial"/>
            </a:endParaRPr>
          </a:p>
        </p:txBody>
      </p:sp>
      <p:sp>
        <p:nvSpPr>
          <p:cNvPr id="360" name="Google Shape;360;p22"/>
          <p:cNvSpPr/>
          <p:nvPr/>
        </p:nvSpPr>
        <p:spPr>
          <a:xfrm>
            <a:off x="2717086" y="6238383"/>
            <a:ext cx="320511" cy="320511"/>
          </a:xfrm>
          <a:prstGeom prst="ellipse">
            <a:avLst/>
          </a:prstGeom>
          <a:solidFill>
            <a:srgbClr val="BC9F1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61" name="Google Shape;361;p22"/>
          <p:cNvSpPr/>
          <p:nvPr/>
        </p:nvSpPr>
        <p:spPr>
          <a:xfrm>
            <a:off x="3306736" y="6238383"/>
            <a:ext cx="320511" cy="320511"/>
          </a:xfrm>
          <a:prstGeom prst="ellipse">
            <a:avLst/>
          </a:prstGeom>
          <a:solidFill>
            <a:srgbClr val="F0DD8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62" name="Google Shape;362;p22"/>
          <p:cNvSpPr/>
          <p:nvPr/>
        </p:nvSpPr>
        <p:spPr>
          <a:xfrm>
            <a:off x="3896386" y="6238383"/>
            <a:ext cx="320511" cy="320511"/>
          </a:xfrm>
          <a:prstGeom prst="ellipse">
            <a:avLst/>
          </a:prstGeom>
          <a:solidFill>
            <a:srgbClr val="F0DD8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63" name="Google Shape;363;p22"/>
          <p:cNvSpPr/>
          <p:nvPr/>
        </p:nvSpPr>
        <p:spPr>
          <a:xfrm>
            <a:off x="4486036" y="6238383"/>
            <a:ext cx="320511" cy="320511"/>
          </a:xfrm>
          <a:prstGeom prst="ellipse">
            <a:avLst/>
          </a:prstGeom>
          <a:solidFill>
            <a:srgbClr val="F0DD8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64" name="Google Shape;364;p22"/>
          <p:cNvSpPr/>
          <p:nvPr/>
        </p:nvSpPr>
        <p:spPr>
          <a:xfrm>
            <a:off x="5075686" y="6238383"/>
            <a:ext cx="320511" cy="320511"/>
          </a:xfrm>
          <a:prstGeom prst="ellipse">
            <a:avLst/>
          </a:prstGeom>
          <a:solidFill>
            <a:srgbClr val="F0DD8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65" name="Google Shape;365;p22"/>
          <p:cNvSpPr/>
          <p:nvPr/>
        </p:nvSpPr>
        <p:spPr>
          <a:xfrm>
            <a:off x="5665336" y="6238383"/>
            <a:ext cx="320511" cy="320511"/>
          </a:xfrm>
          <a:prstGeom prst="ellipse">
            <a:avLst/>
          </a:prstGeom>
          <a:solidFill>
            <a:srgbClr val="F0DD8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66" name="Google Shape;366;p22"/>
          <p:cNvSpPr/>
          <p:nvPr/>
        </p:nvSpPr>
        <p:spPr>
          <a:xfrm>
            <a:off x="6254986" y="6238383"/>
            <a:ext cx="320511" cy="320511"/>
          </a:xfrm>
          <a:prstGeom prst="ellipse">
            <a:avLst/>
          </a:prstGeom>
          <a:solidFill>
            <a:srgbClr val="F0DD8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67" name="Google Shape;367;p22"/>
          <p:cNvSpPr/>
          <p:nvPr/>
        </p:nvSpPr>
        <p:spPr>
          <a:xfrm>
            <a:off x="6844636" y="6238383"/>
            <a:ext cx="320511" cy="320511"/>
          </a:xfrm>
          <a:prstGeom prst="ellipse">
            <a:avLst/>
          </a:prstGeom>
          <a:solidFill>
            <a:srgbClr val="F0DD8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68" name="Google Shape;368;p22">
            <a:hlinkClick r:id="rId4"/>
          </p:cNvPr>
          <p:cNvSpPr/>
          <p:nvPr/>
        </p:nvSpPr>
        <p:spPr>
          <a:xfrm>
            <a:off x="8543108" y="6617617"/>
            <a:ext cx="600891" cy="240383"/>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69" name="Google Shape;369;p22">
            <a:hlinkClick action="ppaction://hlinksldjump" r:id="rId5"/>
          </p:cNvPr>
          <p:cNvSpPr/>
          <p:nvPr/>
        </p:nvSpPr>
        <p:spPr>
          <a:xfrm>
            <a:off x="5046591" y="4664201"/>
            <a:ext cx="1878511" cy="495108"/>
          </a:xfrm>
          <a:prstGeom prst="rect">
            <a:avLst/>
          </a:prstGeom>
          <a:solidFill>
            <a:srgbClr val="0076B0"/>
          </a:solidFill>
          <a:ln>
            <a:noFill/>
          </a:ln>
        </p:spPr>
        <p:txBody>
          <a:bodyPr anchorCtr="0" anchor="ctr" bIns="108000" lIns="108000" spcFirstLastPara="1" rIns="108000" wrap="square" tIns="108000">
            <a:sp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Past progressive</a:t>
            </a:r>
            <a:endParaRPr/>
          </a:p>
        </p:txBody>
      </p:sp>
      <p:sp>
        <p:nvSpPr>
          <p:cNvPr id="370" name="Google Shape;370;p22"/>
          <p:cNvSpPr/>
          <p:nvPr/>
        </p:nvSpPr>
        <p:spPr>
          <a:xfrm>
            <a:off x="2142319" y="6238383"/>
            <a:ext cx="320511" cy="320511"/>
          </a:xfrm>
          <a:prstGeom prst="ellipse">
            <a:avLst/>
          </a:prstGeom>
          <a:solidFill>
            <a:srgbClr val="BC9F1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71" name="Google Shape;371;p22"/>
          <p:cNvSpPr/>
          <p:nvPr/>
        </p:nvSpPr>
        <p:spPr>
          <a:xfrm>
            <a:off x="8634046" y="6623222"/>
            <a:ext cx="509954" cy="234778"/>
          </a:xfrm>
          <a:prstGeom prst="rect">
            <a:avLst/>
          </a:prstGeom>
          <a:solidFill>
            <a:srgbClr val="E5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59"/>
                                        </p:tgtEl>
                                        <p:attrNameLst>
                                          <p:attrName>style.visibility</p:attrName>
                                        </p:attrNameLst>
                                      </p:cBhvr>
                                      <p:to>
                                        <p:strVal val="visible"/>
                                      </p:to>
                                    </p:set>
                                    <p:animEffect filter="fade" transition="in">
                                      <p:cBhvr>
                                        <p:cTn dur="500"/>
                                        <p:tgtEl>
                                          <p:spTgt spid="359"/>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369"/>
                                        </p:tgtEl>
                                        <p:attrNameLst>
                                          <p:attrName>style.visibility</p:attrName>
                                        </p:attrNameLst>
                                      </p:cBhvr>
                                      <p:to>
                                        <p:strVal val="visible"/>
                                      </p:to>
                                    </p:set>
                                    <p:animEffect filter="fade" transition="in">
                                      <p:cBhvr>
                                        <p:cTn dur="500"/>
                                        <p:tgtEl>
                                          <p:spTgt spid="36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5" name="Shape 375"/>
        <p:cNvGrpSpPr/>
        <p:nvPr/>
      </p:nvGrpSpPr>
      <p:grpSpPr>
        <a:xfrm>
          <a:off x="0" y="0"/>
          <a:ext cx="0" cy="0"/>
          <a:chOff x="0" y="0"/>
          <a:chExt cx="0" cy="0"/>
        </a:xfrm>
      </p:grpSpPr>
      <p:sp>
        <p:nvSpPr>
          <p:cNvPr id="376" name="Google Shape;376;p23"/>
          <p:cNvSpPr/>
          <p:nvPr/>
        </p:nvSpPr>
        <p:spPr>
          <a:xfrm>
            <a:off x="444617" y="2340528"/>
            <a:ext cx="7155809" cy="1149292"/>
          </a:xfrm>
          <a:prstGeom prst="rect">
            <a:avLst/>
          </a:prstGeom>
          <a:solidFill>
            <a:srgbClr val="5A81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92D050"/>
              </a:solidFill>
              <a:latin typeface="Arial"/>
              <a:ea typeface="Arial"/>
              <a:cs typeface="Arial"/>
              <a:sym typeface="Arial"/>
            </a:endParaRPr>
          </a:p>
        </p:txBody>
      </p:sp>
      <p:sp>
        <p:nvSpPr>
          <p:cNvPr id="377" name="Google Shape;377;p23"/>
          <p:cNvSpPr/>
          <p:nvPr/>
        </p:nvSpPr>
        <p:spPr>
          <a:xfrm>
            <a:off x="1015068" y="2307329"/>
            <a:ext cx="7373282" cy="1682512"/>
          </a:xfrm>
          <a:prstGeom prst="rect">
            <a:avLst/>
          </a:prstGeom>
          <a:noFill/>
          <a:ln>
            <a:noFill/>
          </a:ln>
        </p:spPr>
        <p:txBody>
          <a:bodyPr anchorCtr="0" anchor="t" bIns="0" lIns="0" spcFirstLastPara="1" rIns="0" wrap="square" tIns="0">
            <a:spAutoFit/>
          </a:bodyPr>
          <a:lstStyle/>
          <a:p>
            <a:pPr indent="0" lvl="0" marL="0" marR="0" rtl="0" algn="ctr">
              <a:lnSpc>
                <a:spcPct val="150000"/>
              </a:lnSpc>
              <a:spcBef>
                <a:spcPts val="0"/>
              </a:spcBef>
              <a:spcAft>
                <a:spcPts val="0"/>
              </a:spcAft>
              <a:buNone/>
            </a:pPr>
            <a:r>
              <a:rPr b="1" lang="en-US" sz="4800">
                <a:solidFill>
                  <a:schemeClr val="lt1"/>
                </a:solidFill>
                <a:latin typeface="Arial"/>
                <a:ea typeface="Arial"/>
                <a:cs typeface="Arial"/>
                <a:sym typeface="Arial"/>
              </a:rPr>
              <a:t>Correct</a:t>
            </a:r>
            <a:endParaRPr/>
          </a:p>
          <a:p>
            <a:pPr indent="0" lvl="0" marL="0" marR="0" rtl="0" algn="ctr">
              <a:lnSpc>
                <a:spcPct val="150000"/>
              </a:lnSpc>
              <a:spcBef>
                <a:spcPts val="0"/>
              </a:spcBef>
              <a:spcAft>
                <a:spcPts val="0"/>
              </a:spcAft>
              <a:buNone/>
            </a:pPr>
            <a:r>
              <a:rPr b="1" lang="en-US" sz="2800">
                <a:solidFill>
                  <a:srgbClr val="5A8131"/>
                </a:solidFill>
                <a:latin typeface="Arial"/>
                <a:ea typeface="Arial"/>
                <a:cs typeface="Arial"/>
                <a:sym typeface="Arial"/>
              </a:rPr>
              <a:t>Well done!</a:t>
            </a:r>
            <a:endParaRPr b="1" sz="2800">
              <a:solidFill>
                <a:srgbClr val="5A8131"/>
              </a:solidFill>
              <a:latin typeface="Arial"/>
              <a:ea typeface="Arial"/>
              <a:cs typeface="Arial"/>
              <a:sym typeface="Arial"/>
            </a:endParaRPr>
          </a:p>
        </p:txBody>
      </p:sp>
      <p:sp>
        <p:nvSpPr>
          <p:cNvPr id="378" name="Google Shape;378;p23"/>
          <p:cNvSpPr/>
          <p:nvPr/>
        </p:nvSpPr>
        <p:spPr>
          <a:xfrm>
            <a:off x="6882207" y="2177823"/>
            <a:ext cx="1506143" cy="1459682"/>
          </a:xfrm>
          <a:prstGeom prst="ellipse">
            <a:avLst/>
          </a:prstGeom>
          <a:solidFill>
            <a:srgbClr val="5A81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92D050"/>
              </a:solidFill>
              <a:latin typeface="Arial"/>
              <a:ea typeface="Arial"/>
              <a:cs typeface="Arial"/>
              <a:sym typeface="Arial"/>
            </a:endParaRPr>
          </a:p>
        </p:txBody>
      </p:sp>
      <p:pic>
        <p:nvPicPr>
          <p:cNvPr id="379" name="Google Shape;379;p23"/>
          <p:cNvPicPr preferRelativeResize="0"/>
          <p:nvPr/>
        </p:nvPicPr>
        <p:blipFill rotWithShape="1">
          <a:blip r:embed="rId3">
            <a:alphaModFix/>
          </a:blip>
          <a:srcRect b="0" l="0" r="0" t="0"/>
          <a:stretch/>
        </p:blipFill>
        <p:spPr>
          <a:xfrm>
            <a:off x="0" y="21093"/>
            <a:ext cx="9144000" cy="6815814"/>
          </a:xfrm>
          <a:prstGeom prst="rect">
            <a:avLst/>
          </a:prstGeom>
          <a:noFill/>
          <a:ln>
            <a:noFill/>
          </a:ln>
        </p:spPr>
      </p:pic>
      <p:pic>
        <p:nvPicPr>
          <p:cNvPr id="380" name="Google Shape;380;p23"/>
          <p:cNvPicPr preferRelativeResize="0"/>
          <p:nvPr/>
        </p:nvPicPr>
        <p:blipFill rotWithShape="1">
          <a:blip r:embed="rId3">
            <a:alphaModFix/>
          </a:blip>
          <a:srcRect b="0" l="0" r="0" t="0"/>
          <a:stretch/>
        </p:blipFill>
        <p:spPr>
          <a:xfrm>
            <a:off x="0" y="21093"/>
            <a:ext cx="9144000" cy="6815814"/>
          </a:xfrm>
          <a:prstGeom prst="rect">
            <a:avLst/>
          </a:prstGeom>
          <a:noFill/>
          <a:ln>
            <a:noFill/>
          </a:ln>
        </p:spPr>
      </p:pic>
      <p:sp>
        <p:nvSpPr>
          <p:cNvPr id="381" name="Google Shape;381;p23">
            <a:hlinkClick action="ppaction://hlinksldjump" r:id="rId4"/>
          </p:cNvPr>
          <p:cNvSpPr txBox="1"/>
          <p:nvPr/>
        </p:nvSpPr>
        <p:spPr>
          <a:xfrm>
            <a:off x="7600427" y="5713413"/>
            <a:ext cx="838724" cy="460375"/>
          </a:xfrm>
          <a:prstGeom prst="rect">
            <a:avLst/>
          </a:prstGeom>
          <a:solidFill>
            <a:srgbClr val="D1ECFE"/>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76B0"/>
              </a:buClr>
              <a:buSzPts val="2400"/>
              <a:buFont typeface="Arial"/>
              <a:buNone/>
            </a:pPr>
            <a:r>
              <a:rPr lang="en-US" sz="2400">
                <a:solidFill>
                  <a:srgbClr val="0076B0"/>
                </a:solidFill>
                <a:latin typeface="Arial"/>
                <a:ea typeface="Arial"/>
                <a:cs typeface="Arial"/>
                <a:sym typeface="Arial"/>
              </a:rPr>
              <a:t>next</a:t>
            </a:r>
            <a:endParaRPr/>
          </a:p>
        </p:txBody>
      </p:sp>
      <p:pic>
        <p:nvPicPr>
          <p:cNvPr id="382" name="Google Shape;382;p23"/>
          <p:cNvPicPr preferRelativeResize="0"/>
          <p:nvPr/>
        </p:nvPicPr>
        <p:blipFill rotWithShape="1">
          <a:blip r:embed="rId5">
            <a:alphaModFix/>
          </a:blip>
          <a:srcRect b="0" l="0" r="0" t="0"/>
          <a:stretch/>
        </p:blipFill>
        <p:spPr>
          <a:xfrm rot="4500000">
            <a:off x="7117123" y="2467487"/>
            <a:ext cx="1046573" cy="777754"/>
          </a:xfrm>
          <a:prstGeom prst="rect">
            <a:avLst/>
          </a:prstGeom>
          <a:noFill/>
          <a:ln>
            <a:noFill/>
          </a:ln>
        </p:spPr>
      </p:pic>
      <p:sp>
        <p:nvSpPr>
          <p:cNvPr id="383" name="Google Shape;383;p23">
            <a:hlinkClick r:id="rId6"/>
          </p:cNvPr>
          <p:cNvSpPr/>
          <p:nvPr/>
        </p:nvSpPr>
        <p:spPr>
          <a:xfrm>
            <a:off x="8526162" y="6623222"/>
            <a:ext cx="617838" cy="234778"/>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84" name="Google Shape;384;p23"/>
          <p:cNvSpPr/>
          <p:nvPr/>
        </p:nvSpPr>
        <p:spPr>
          <a:xfrm>
            <a:off x="8634046" y="6623222"/>
            <a:ext cx="509954" cy="234778"/>
          </a:xfrm>
          <a:prstGeom prst="rect">
            <a:avLst/>
          </a:prstGeom>
          <a:solidFill>
            <a:srgbClr val="E5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 name="Shape 46"/>
        <p:cNvGrpSpPr/>
        <p:nvPr/>
      </p:nvGrpSpPr>
      <p:grpSpPr>
        <a:xfrm>
          <a:off x="0" y="0"/>
          <a:ext cx="0" cy="0"/>
          <a:chOff x="0" y="0"/>
          <a:chExt cx="0" cy="0"/>
        </a:xfrm>
      </p:grpSpPr>
      <p:sp>
        <p:nvSpPr>
          <p:cNvPr id="47" name="Google Shape;47;g30b21e642b4_1_14"/>
          <p:cNvSpPr/>
          <p:nvPr>
            <p:ph type="title"/>
          </p:nvPr>
        </p:nvSpPr>
        <p:spPr>
          <a:xfrm>
            <a:off x="334225" y="1309775"/>
            <a:ext cx="4900800" cy="1919700"/>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l">
              <a:lnSpc>
                <a:spcPct val="90000"/>
              </a:lnSpc>
              <a:spcBef>
                <a:spcPts val="0"/>
              </a:spcBef>
              <a:spcAft>
                <a:spcPts val="0"/>
              </a:spcAft>
              <a:buClr>
                <a:srgbClr val="FFC000"/>
              </a:buClr>
              <a:buSzPts val="3600"/>
              <a:buFont typeface="Arial"/>
              <a:buNone/>
            </a:pPr>
            <a:r>
              <a:rPr lang="en-US" sz="1900">
                <a:solidFill>
                  <a:srgbClr val="FFC000"/>
                </a:solidFill>
              </a:rPr>
              <a:t>Positive Statement </a:t>
            </a:r>
            <a:endParaRPr sz="1900">
              <a:solidFill>
                <a:srgbClr val="FFC000"/>
              </a:solidFill>
            </a:endParaRPr>
          </a:p>
          <a:p>
            <a:pPr indent="0" lvl="0" marL="0" rtl="0" algn="l">
              <a:lnSpc>
                <a:spcPct val="90000"/>
              </a:lnSpc>
              <a:spcBef>
                <a:spcPts val="0"/>
              </a:spcBef>
              <a:spcAft>
                <a:spcPts val="0"/>
              </a:spcAft>
              <a:buClr>
                <a:srgbClr val="FFC000"/>
              </a:buClr>
              <a:buSzPts val="3600"/>
              <a:buFont typeface="Arial"/>
              <a:buNone/>
            </a:pPr>
            <a:r>
              <a:rPr lang="en-US" sz="1900">
                <a:solidFill>
                  <a:srgbClr val="FFC000"/>
                </a:solidFill>
              </a:rPr>
              <a:t>he </a:t>
            </a:r>
            <a:endParaRPr sz="1900">
              <a:solidFill>
                <a:srgbClr val="FFC000"/>
              </a:solidFill>
            </a:endParaRPr>
          </a:p>
          <a:p>
            <a:pPr indent="0" lvl="0" marL="0" rtl="0" algn="l">
              <a:lnSpc>
                <a:spcPct val="90000"/>
              </a:lnSpc>
              <a:spcBef>
                <a:spcPts val="0"/>
              </a:spcBef>
              <a:spcAft>
                <a:spcPts val="0"/>
              </a:spcAft>
              <a:buClr>
                <a:srgbClr val="FFC000"/>
              </a:buClr>
              <a:buSzPts val="3600"/>
              <a:buFont typeface="Arial"/>
              <a:buNone/>
            </a:pPr>
            <a:r>
              <a:rPr lang="en-US" sz="1900">
                <a:solidFill>
                  <a:srgbClr val="FFC000"/>
                </a:solidFill>
              </a:rPr>
              <a:t>she + irregular/regular verbs (ed) </a:t>
            </a:r>
            <a:endParaRPr sz="1900">
              <a:solidFill>
                <a:srgbClr val="FFC000"/>
              </a:solidFill>
            </a:endParaRPr>
          </a:p>
          <a:p>
            <a:pPr indent="0" lvl="0" marL="0" rtl="0" algn="l">
              <a:lnSpc>
                <a:spcPct val="90000"/>
              </a:lnSpc>
              <a:spcBef>
                <a:spcPts val="0"/>
              </a:spcBef>
              <a:spcAft>
                <a:spcPts val="0"/>
              </a:spcAft>
              <a:buClr>
                <a:srgbClr val="FFC000"/>
              </a:buClr>
              <a:buSzPts val="3600"/>
              <a:buFont typeface="Arial"/>
              <a:buNone/>
            </a:pPr>
            <a:r>
              <a:rPr lang="en-US" sz="1900">
                <a:solidFill>
                  <a:srgbClr val="FFC000"/>
                </a:solidFill>
              </a:rPr>
              <a:t>It </a:t>
            </a:r>
            <a:endParaRPr sz="1900">
              <a:solidFill>
                <a:srgbClr val="FFC000"/>
              </a:solidFill>
            </a:endParaRPr>
          </a:p>
          <a:p>
            <a:pPr indent="0" lvl="0" marL="0" rtl="0" algn="l">
              <a:lnSpc>
                <a:spcPct val="90000"/>
              </a:lnSpc>
              <a:spcBef>
                <a:spcPts val="0"/>
              </a:spcBef>
              <a:spcAft>
                <a:spcPts val="0"/>
              </a:spcAft>
              <a:buClr>
                <a:srgbClr val="FFC000"/>
              </a:buClr>
              <a:buSzPts val="3600"/>
              <a:buFont typeface="Arial"/>
              <a:buNone/>
            </a:pPr>
            <a:r>
              <a:rPr lang="en-US" sz="1900">
                <a:solidFill>
                  <a:srgbClr val="FFC000"/>
                </a:solidFill>
              </a:rPr>
              <a:t>I</a:t>
            </a:r>
            <a:endParaRPr sz="1900">
              <a:solidFill>
                <a:srgbClr val="FFC000"/>
              </a:solidFill>
            </a:endParaRPr>
          </a:p>
          <a:p>
            <a:pPr indent="0" lvl="0" marL="0" rtl="0" algn="l">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 	</a:t>
            </a:r>
            <a:endParaRPr sz="3600">
              <a:solidFill>
                <a:srgbClr val="FFC000"/>
              </a:solidFill>
              <a:latin typeface="Arial"/>
              <a:ea typeface="Arial"/>
              <a:cs typeface="Arial"/>
              <a:sym typeface="Arial"/>
            </a:endParaRPr>
          </a:p>
        </p:txBody>
      </p:sp>
      <p:sp>
        <p:nvSpPr>
          <p:cNvPr id="48" name="Google Shape;48;g30b21e642b4_1_14">
            <a:hlinkClick action="ppaction://hlinksldjump" r:id="rId3"/>
          </p:cNvPr>
          <p:cNvSpPr/>
          <p:nvPr/>
        </p:nvSpPr>
        <p:spPr>
          <a:xfrm>
            <a:off x="750866" y="568750"/>
            <a:ext cx="3691800" cy="495000"/>
          </a:xfrm>
          <a:prstGeom prst="rect">
            <a:avLst/>
          </a:prstGeom>
          <a:solidFill>
            <a:schemeClr val="accent5"/>
          </a:solidFill>
          <a:ln cap="flat" cmpd="sng" w="12700">
            <a:solidFill>
              <a:srgbClr val="AB6125"/>
            </a:solidFill>
            <a:prstDash val="solid"/>
            <a:miter lim="800000"/>
            <a:headEnd len="sm" w="sm" type="none"/>
            <a:tailEnd len="sm" w="sm" type="none"/>
          </a:ln>
        </p:spPr>
        <p:txBody>
          <a:bodyPr anchorCtr="0" anchor="ctr" bIns="108000" lIns="108000" spcFirstLastPara="1" rIns="108000" wrap="square" tIns="108000">
            <a:noAutofit/>
          </a:bodyPr>
          <a:lstStyle/>
          <a:p>
            <a:pPr indent="0" lvl="0" marL="0" marR="0" rtl="0" algn="ctr">
              <a:spcBef>
                <a:spcPts val="0"/>
              </a:spcBef>
              <a:spcAft>
                <a:spcPts val="0"/>
              </a:spcAft>
              <a:buNone/>
            </a:pPr>
            <a:r>
              <a:rPr lang="en-US" sz="1800">
                <a:solidFill>
                  <a:schemeClr val="lt1"/>
                </a:solidFill>
              </a:rPr>
              <a:t> Formation Simple Past</a:t>
            </a:r>
            <a:endParaRPr sz="1800">
              <a:solidFill>
                <a:schemeClr val="lt1"/>
              </a:solidFill>
              <a:latin typeface="Arial"/>
              <a:ea typeface="Arial"/>
              <a:cs typeface="Arial"/>
              <a:sym typeface="Arial"/>
            </a:endParaRPr>
          </a:p>
        </p:txBody>
      </p:sp>
      <p:sp>
        <p:nvSpPr>
          <p:cNvPr id="49" name="Google Shape;49;g30b21e642b4_1_14"/>
          <p:cNvSpPr/>
          <p:nvPr/>
        </p:nvSpPr>
        <p:spPr>
          <a:xfrm>
            <a:off x="8634046" y="6623222"/>
            <a:ext cx="510000" cy="234900"/>
          </a:xfrm>
          <a:prstGeom prst="rect">
            <a:avLst/>
          </a:prstGeom>
          <a:solidFill>
            <a:srgbClr val="E5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0" name="Google Shape;50;g30b21e642b4_1_14"/>
          <p:cNvSpPr/>
          <p:nvPr>
            <p:ph type="title"/>
          </p:nvPr>
        </p:nvSpPr>
        <p:spPr>
          <a:xfrm>
            <a:off x="4517350" y="1214175"/>
            <a:ext cx="5068500" cy="1919700"/>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l">
              <a:lnSpc>
                <a:spcPct val="90000"/>
              </a:lnSpc>
              <a:spcBef>
                <a:spcPts val="0"/>
              </a:spcBef>
              <a:spcAft>
                <a:spcPts val="0"/>
              </a:spcAft>
              <a:buClr>
                <a:srgbClr val="FFC000"/>
              </a:buClr>
              <a:buSzPts val="3600"/>
              <a:buFont typeface="Arial"/>
              <a:buNone/>
            </a:pPr>
            <a:r>
              <a:t/>
            </a:r>
            <a:endParaRPr sz="1900">
              <a:solidFill>
                <a:srgbClr val="FFC000"/>
              </a:solidFill>
            </a:endParaRPr>
          </a:p>
          <a:p>
            <a:pPr indent="0" lvl="0" marL="0" rtl="0" algn="l">
              <a:lnSpc>
                <a:spcPct val="90000"/>
              </a:lnSpc>
              <a:spcBef>
                <a:spcPts val="0"/>
              </a:spcBef>
              <a:spcAft>
                <a:spcPts val="0"/>
              </a:spcAft>
              <a:buClr>
                <a:srgbClr val="FFC000"/>
              </a:buClr>
              <a:buSzPts val="3600"/>
              <a:buFont typeface="Arial"/>
              <a:buNone/>
            </a:pPr>
            <a:r>
              <a:rPr lang="en-US" sz="1900">
                <a:solidFill>
                  <a:srgbClr val="FFC000"/>
                </a:solidFill>
              </a:rPr>
              <a:t>they </a:t>
            </a:r>
            <a:endParaRPr sz="1900">
              <a:solidFill>
                <a:srgbClr val="FFC000"/>
              </a:solidFill>
            </a:endParaRPr>
          </a:p>
          <a:p>
            <a:pPr indent="0" lvl="0" marL="0" rtl="0" algn="l">
              <a:lnSpc>
                <a:spcPct val="90000"/>
              </a:lnSpc>
              <a:spcBef>
                <a:spcPts val="0"/>
              </a:spcBef>
              <a:spcAft>
                <a:spcPts val="0"/>
              </a:spcAft>
              <a:buClr>
                <a:srgbClr val="FFC000"/>
              </a:buClr>
              <a:buSzPts val="3600"/>
              <a:buFont typeface="Arial"/>
              <a:buNone/>
            </a:pPr>
            <a:r>
              <a:rPr lang="en-US" sz="1900">
                <a:solidFill>
                  <a:srgbClr val="FFC000"/>
                </a:solidFill>
              </a:rPr>
              <a:t>you + irregular</a:t>
            </a:r>
            <a:r>
              <a:rPr lang="en-US" sz="1900">
                <a:solidFill>
                  <a:srgbClr val="FFC000"/>
                </a:solidFill>
              </a:rPr>
              <a:t>/ regular verbs (ed) </a:t>
            </a:r>
            <a:endParaRPr sz="1900">
              <a:solidFill>
                <a:srgbClr val="FFC000"/>
              </a:solidFill>
            </a:endParaRPr>
          </a:p>
          <a:p>
            <a:pPr indent="0" lvl="0" marL="0" rtl="0" algn="l">
              <a:lnSpc>
                <a:spcPct val="90000"/>
              </a:lnSpc>
              <a:spcBef>
                <a:spcPts val="0"/>
              </a:spcBef>
              <a:spcAft>
                <a:spcPts val="0"/>
              </a:spcAft>
              <a:buClr>
                <a:srgbClr val="FFC000"/>
              </a:buClr>
              <a:buSzPts val="3600"/>
              <a:buFont typeface="Arial"/>
              <a:buNone/>
            </a:pPr>
            <a:r>
              <a:rPr lang="en-US" sz="1900">
                <a:solidFill>
                  <a:srgbClr val="FFC000"/>
                </a:solidFill>
              </a:rPr>
              <a:t>we               </a:t>
            </a:r>
            <a:endParaRPr sz="1900">
              <a:solidFill>
                <a:srgbClr val="FFC000"/>
              </a:solidFill>
            </a:endParaRPr>
          </a:p>
          <a:p>
            <a:pPr indent="0" lvl="0" marL="0" rtl="0" algn="l">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 	</a:t>
            </a:r>
            <a:endParaRPr sz="3600">
              <a:solidFill>
                <a:srgbClr val="FFC000"/>
              </a:solidFill>
              <a:latin typeface="Arial"/>
              <a:ea typeface="Arial"/>
              <a:cs typeface="Arial"/>
              <a:sym typeface="Arial"/>
            </a:endParaRPr>
          </a:p>
        </p:txBody>
      </p:sp>
      <p:sp>
        <p:nvSpPr>
          <p:cNvPr id="51" name="Google Shape;51;g30b21e642b4_1_14"/>
          <p:cNvSpPr/>
          <p:nvPr>
            <p:ph type="title"/>
          </p:nvPr>
        </p:nvSpPr>
        <p:spPr>
          <a:xfrm>
            <a:off x="430450" y="2997350"/>
            <a:ext cx="4900800" cy="1543800"/>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l">
              <a:lnSpc>
                <a:spcPct val="90000"/>
              </a:lnSpc>
              <a:spcBef>
                <a:spcPts val="0"/>
              </a:spcBef>
              <a:spcAft>
                <a:spcPts val="0"/>
              </a:spcAft>
              <a:buClr>
                <a:srgbClr val="FFC000"/>
              </a:buClr>
              <a:buSzPts val="3600"/>
              <a:buFont typeface="Arial"/>
              <a:buNone/>
            </a:pPr>
            <a:r>
              <a:rPr lang="en-US" sz="1900">
                <a:solidFill>
                  <a:schemeClr val="accent1"/>
                </a:solidFill>
              </a:rPr>
              <a:t>Negative Statement </a:t>
            </a:r>
            <a:endParaRPr sz="1900">
              <a:solidFill>
                <a:schemeClr val="accent1"/>
              </a:solidFill>
            </a:endParaRPr>
          </a:p>
          <a:p>
            <a:pPr indent="0" lvl="0" marL="0" rtl="0" algn="l">
              <a:lnSpc>
                <a:spcPct val="90000"/>
              </a:lnSpc>
              <a:spcBef>
                <a:spcPts val="0"/>
              </a:spcBef>
              <a:spcAft>
                <a:spcPts val="0"/>
              </a:spcAft>
              <a:buClr>
                <a:srgbClr val="FFC000"/>
              </a:buClr>
              <a:buSzPts val="3600"/>
              <a:buFont typeface="Arial"/>
              <a:buNone/>
            </a:pPr>
            <a:r>
              <a:rPr lang="en-US" sz="1900">
                <a:solidFill>
                  <a:schemeClr val="accent1"/>
                </a:solidFill>
              </a:rPr>
              <a:t>he </a:t>
            </a:r>
            <a:endParaRPr sz="1900">
              <a:solidFill>
                <a:schemeClr val="accent1"/>
              </a:solidFill>
            </a:endParaRPr>
          </a:p>
          <a:p>
            <a:pPr indent="0" lvl="0" marL="0" rtl="0" algn="l">
              <a:lnSpc>
                <a:spcPct val="90000"/>
              </a:lnSpc>
              <a:spcBef>
                <a:spcPts val="0"/>
              </a:spcBef>
              <a:spcAft>
                <a:spcPts val="0"/>
              </a:spcAft>
              <a:buClr>
                <a:srgbClr val="FFC000"/>
              </a:buClr>
              <a:buSzPts val="3600"/>
              <a:buFont typeface="Arial"/>
              <a:buNone/>
            </a:pPr>
            <a:r>
              <a:rPr lang="en-US" sz="1900">
                <a:solidFill>
                  <a:schemeClr val="accent1"/>
                </a:solidFill>
              </a:rPr>
              <a:t>she + didn’t + base verb</a:t>
            </a:r>
            <a:endParaRPr sz="1900">
              <a:solidFill>
                <a:schemeClr val="accent1"/>
              </a:solidFill>
            </a:endParaRPr>
          </a:p>
          <a:p>
            <a:pPr indent="0" lvl="0" marL="0" rtl="0" algn="l">
              <a:lnSpc>
                <a:spcPct val="90000"/>
              </a:lnSpc>
              <a:spcBef>
                <a:spcPts val="0"/>
              </a:spcBef>
              <a:spcAft>
                <a:spcPts val="0"/>
              </a:spcAft>
              <a:buClr>
                <a:srgbClr val="FFC000"/>
              </a:buClr>
              <a:buSzPts val="3600"/>
              <a:buFont typeface="Arial"/>
              <a:buNone/>
            </a:pPr>
            <a:r>
              <a:rPr lang="en-US" sz="1900">
                <a:solidFill>
                  <a:schemeClr val="accent1"/>
                </a:solidFill>
              </a:rPr>
              <a:t>It </a:t>
            </a:r>
            <a:endParaRPr sz="1900">
              <a:solidFill>
                <a:schemeClr val="accent1"/>
              </a:solidFill>
            </a:endParaRPr>
          </a:p>
          <a:p>
            <a:pPr indent="0" lvl="0" marL="0" rtl="0" algn="l">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 	</a:t>
            </a:r>
            <a:endParaRPr sz="3600">
              <a:solidFill>
                <a:srgbClr val="FFC000"/>
              </a:solidFill>
              <a:latin typeface="Arial"/>
              <a:ea typeface="Arial"/>
              <a:cs typeface="Arial"/>
              <a:sym typeface="Arial"/>
            </a:endParaRPr>
          </a:p>
        </p:txBody>
      </p:sp>
      <p:sp>
        <p:nvSpPr>
          <p:cNvPr id="52" name="Google Shape;52;g30b21e642b4_1_14"/>
          <p:cNvSpPr/>
          <p:nvPr>
            <p:ph type="title"/>
          </p:nvPr>
        </p:nvSpPr>
        <p:spPr>
          <a:xfrm>
            <a:off x="4517350" y="3079200"/>
            <a:ext cx="5068500" cy="1461900"/>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l">
              <a:lnSpc>
                <a:spcPct val="90000"/>
              </a:lnSpc>
              <a:spcBef>
                <a:spcPts val="0"/>
              </a:spcBef>
              <a:spcAft>
                <a:spcPts val="0"/>
              </a:spcAft>
              <a:buClr>
                <a:srgbClr val="FFC000"/>
              </a:buClr>
              <a:buSzPts val="3600"/>
              <a:buFont typeface="Arial"/>
              <a:buNone/>
            </a:pPr>
            <a:r>
              <a:rPr lang="en-US" sz="1900">
                <a:solidFill>
                  <a:schemeClr val="accent1"/>
                </a:solidFill>
              </a:rPr>
              <a:t>I</a:t>
            </a:r>
            <a:endParaRPr sz="1900">
              <a:solidFill>
                <a:schemeClr val="accent1"/>
              </a:solidFill>
            </a:endParaRPr>
          </a:p>
          <a:p>
            <a:pPr indent="0" lvl="0" marL="0" rtl="0" algn="l">
              <a:lnSpc>
                <a:spcPct val="90000"/>
              </a:lnSpc>
              <a:spcBef>
                <a:spcPts val="0"/>
              </a:spcBef>
              <a:spcAft>
                <a:spcPts val="0"/>
              </a:spcAft>
              <a:buClr>
                <a:srgbClr val="FFC000"/>
              </a:buClr>
              <a:buSzPts val="3600"/>
              <a:buFont typeface="Arial"/>
              <a:buNone/>
            </a:pPr>
            <a:r>
              <a:rPr lang="en-US" sz="1900">
                <a:solidFill>
                  <a:schemeClr val="accent1"/>
                </a:solidFill>
              </a:rPr>
              <a:t>they </a:t>
            </a:r>
            <a:endParaRPr sz="1900">
              <a:solidFill>
                <a:schemeClr val="accent1"/>
              </a:solidFill>
            </a:endParaRPr>
          </a:p>
          <a:p>
            <a:pPr indent="0" lvl="0" marL="0" rtl="0" algn="l">
              <a:lnSpc>
                <a:spcPct val="90000"/>
              </a:lnSpc>
              <a:spcBef>
                <a:spcPts val="0"/>
              </a:spcBef>
              <a:spcAft>
                <a:spcPts val="0"/>
              </a:spcAft>
              <a:buClr>
                <a:srgbClr val="FFC000"/>
              </a:buClr>
              <a:buSzPts val="3600"/>
              <a:buFont typeface="Arial"/>
              <a:buNone/>
            </a:pPr>
            <a:r>
              <a:rPr lang="en-US" sz="1900">
                <a:solidFill>
                  <a:schemeClr val="accent1"/>
                </a:solidFill>
              </a:rPr>
              <a:t>you + didn’t + base verb </a:t>
            </a:r>
            <a:endParaRPr sz="1900">
              <a:solidFill>
                <a:schemeClr val="accent1"/>
              </a:solidFill>
            </a:endParaRPr>
          </a:p>
          <a:p>
            <a:pPr indent="0" lvl="0" marL="0" rtl="0" algn="l">
              <a:lnSpc>
                <a:spcPct val="90000"/>
              </a:lnSpc>
              <a:spcBef>
                <a:spcPts val="0"/>
              </a:spcBef>
              <a:spcAft>
                <a:spcPts val="0"/>
              </a:spcAft>
              <a:buClr>
                <a:srgbClr val="FFC000"/>
              </a:buClr>
              <a:buSzPts val="3600"/>
              <a:buFont typeface="Arial"/>
              <a:buNone/>
            </a:pPr>
            <a:r>
              <a:rPr lang="en-US" sz="1900">
                <a:solidFill>
                  <a:schemeClr val="accent1"/>
                </a:solidFill>
              </a:rPr>
              <a:t>we   </a:t>
            </a:r>
            <a:r>
              <a:rPr lang="en-US" sz="1900">
                <a:solidFill>
                  <a:srgbClr val="FFC000"/>
                </a:solidFill>
              </a:rPr>
              <a:t>            </a:t>
            </a:r>
            <a:endParaRPr sz="1900">
              <a:solidFill>
                <a:srgbClr val="FFC000"/>
              </a:solidFill>
            </a:endParaRPr>
          </a:p>
          <a:p>
            <a:pPr indent="0" lvl="0" marL="0" rtl="0" algn="l">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 	</a:t>
            </a:r>
            <a:endParaRPr sz="3600">
              <a:solidFill>
                <a:srgbClr val="FFC000"/>
              </a:solidFill>
              <a:latin typeface="Arial"/>
              <a:ea typeface="Arial"/>
              <a:cs typeface="Arial"/>
              <a:sym typeface="Arial"/>
            </a:endParaRPr>
          </a:p>
        </p:txBody>
      </p:sp>
      <p:sp>
        <p:nvSpPr>
          <p:cNvPr id="53" name="Google Shape;53;g30b21e642b4_1_14"/>
          <p:cNvSpPr/>
          <p:nvPr>
            <p:ph type="title"/>
          </p:nvPr>
        </p:nvSpPr>
        <p:spPr>
          <a:xfrm>
            <a:off x="539750" y="4707150"/>
            <a:ext cx="3848400" cy="1543800"/>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l">
              <a:lnSpc>
                <a:spcPct val="90000"/>
              </a:lnSpc>
              <a:spcBef>
                <a:spcPts val="0"/>
              </a:spcBef>
              <a:spcAft>
                <a:spcPts val="0"/>
              </a:spcAft>
              <a:buClr>
                <a:srgbClr val="FFC000"/>
              </a:buClr>
              <a:buSzPts val="3600"/>
              <a:buFont typeface="Arial"/>
              <a:buNone/>
            </a:pPr>
            <a:r>
              <a:rPr lang="en-US" sz="1900">
                <a:solidFill>
                  <a:schemeClr val="accent4"/>
                </a:solidFill>
              </a:rPr>
              <a:t>Interrogative </a:t>
            </a:r>
            <a:endParaRPr sz="1900">
              <a:solidFill>
                <a:schemeClr val="accent4"/>
              </a:solidFill>
            </a:endParaRPr>
          </a:p>
          <a:p>
            <a:pPr indent="0" lvl="0" marL="0" rtl="0" algn="l">
              <a:lnSpc>
                <a:spcPct val="90000"/>
              </a:lnSpc>
              <a:spcBef>
                <a:spcPts val="0"/>
              </a:spcBef>
              <a:spcAft>
                <a:spcPts val="0"/>
              </a:spcAft>
              <a:buClr>
                <a:srgbClr val="FFC000"/>
              </a:buClr>
              <a:buSzPts val="3600"/>
              <a:buFont typeface="Arial"/>
              <a:buNone/>
            </a:pPr>
            <a:r>
              <a:rPr lang="en-US" sz="1900">
                <a:solidFill>
                  <a:schemeClr val="accent4"/>
                </a:solidFill>
              </a:rPr>
              <a:t>          he </a:t>
            </a:r>
            <a:endParaRPr sz="1900">
              <a:solidFill>
                <a:schemeClr val="accent4"/>
              </a:solidFill>
            </a:endParaRPr>
          </a:p>
          <a:p>
            <a:pPr indent="0" lvl="0" marL="0" rtl="0" algn="l">
              <a:lnSpc>
                <a:spcPct val="90000"/>
              </a:lnSpc>
              <a:spcBef>
                <a:spcPts val="0"/>
              </a:spcBef>
              <a:spcAft>
                <a:spcPts val="0"/>
              </a:spcAft>
              <a:buClr>
                <a:srgbClr val="FFC000"/>
              </a:buClr>
              <a:buSzPts val="3600"/>
              <a:buFont typeface="Arial"/>
              <a:buNone/>
            </a:pPr>
            <a:r>
              <a:rPr lang="en-US" sz="1900">
                <a:solidFill>
                  <a:schemeClr val="accent4"/>
                </a:solidFill>
              </a:rPr>
              <a:t>Did + she + base ?</a:t>
            </a:r>
            <a:endParaRPr sz="1900">
              <a:solidFill>
                <a:schemeClr val="accent4"/>
              </a:solidFill>
            </a:endParaRPr>
          </a:p>
          <a:p>
            <a:pPr indent="0" lvl="0" marL="0" rtl="0" algn="l">
              <a:lnSpc>
                <a:spcPct val="90000"/>
              </a:lnSpc>
              <a:spcBef>
                <a:spcPts val="0"/>
              </a:spcBef>
              <a:spcAft>
                <a:spcPts val="0"/>
              </a:spcAft>
              <a:buClr>
                <a:srgbClr val="FFC000"/>
              </a:buClr>
              <a:buSzPts val="3600"/>
              <a:buFont typeface="Arial"/>
              <a:buNone/>
            </a:pPr>
            <a:r>
              <a:rPr lang="en-US" sz="1900">
                <a:solidFill>
                  <a:schemeClr val="accent4"/>
                </a:solidFill>
              </a:rPr>
              <a:t>            It </a:t>
            </a:r>
            <a:endParaRPr sz="1900">
              <a:solidFill>
                <a:schemeClr val="accent4"/>
              </a:solidFill>
            </a:endParaRPr>
          </a:p>
          <a:p>
            <a:pPr indent="0" lvl="0" marL="0" rtl="0" algn="l">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 	</a:t>
            </a:r>
            <a:endParaRPr sz="3600">
              <a:solidFill>
                <a:srgbClr val="FFC000"/>
              </a:solidFill>
              <a:latin typeface="Arial"/>
              <a:ea typeface="Arial"/>
              <a:cs typeface="Arial"/>
              <a:sym typeface="Arial"/>
            </a:endParaRPr>
          </a:p>
        </p:txBody>
      </p:sp>
      <p:sp>
        <p:nvSpPr>
          <p:cNvPr id="54" name="Google Shape;54;g30b21e642b4_1_14"/>
          <p:cNvSpPr/>
          <p:nvPr>
            <p:ph type="title"/>
          </p:nvPr>
        </p:nvSpPr>
        <p:spPr>
          <a:xfrm>
            <a:off x="4300925" y="4748100"/>
            <a:ext cx="5068500" cy="1461900"/>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l">
              <a:lnSpc>
                <a:spcPct val="90000"/>
              </a:lnSpc>
              <a:spcBef>
                <a:spcPts val="0"/>
              </a:spcBef>
              <a:spcAft>
                <a:spcPts val="0"/>
              </a:spcAft>
              <a:buClr>
                <a:srgbClr val="FFC000"/>
              </a:buClr>
              <a:buSzPts val="3600"/>
              <a:buFont typeface="Arial"/>
              <a:buNone/>
            </a:pPr>
            <a:r>
              <a:rPr lang="en-US" sz="1900">
                <a:solidFill>
                  <a:schemeClr val="accent1"/>
                </a:solidFill>
              </a:rPr>
              <a:t>        </a:t>
            </a:r>
            <a:r>
              <a:rPr lang="en-US" sz="1900">
                <a:solidFill>
                  <a:schemeClr val="accent4"/>
                </a:solidFill>
              </a:rPr>
              <a:t>    I</a:t>
            </a:r>
            <a:endParaRPr sz="1900">
              <a:solidFill>
                <a:schemeClr val="accent4"/>
              </a:solidFill>
            </a:endParaRPr>
          </a:p>
          <a:p>
            <a:pPr indent="0" lvl="0" marL="0" rtl="0" algn="l">
              <a:lnSpc>
                <a:spcPct val="90000"/>
              </a:lnSpc>
              <a:spcBef>
                <a:spcPts val="0"/>
              </a:spcBef>
              <a:spcAft>
                <a:spcPts val="0"/>
              </a:spcAft>
              <a:buClr>
                <a:srgbClr val="FFC000"/>
              </a:buClr>
              <a:buSzPts val="3600"/>
              <a:buFont typeface="Arial"/>
              <a:buNone/>
            </a:pPr>
            <a:r>
              <a:rPr lang="en-US" sz="1900">
                <a:solidFill>
                  <a:schemeClr val="accent4"/>
                </a:solidFill>
              </a:rPr>
              <a:t>          they </a:t>
            </a:r>
            <a:endParaRPr sz="1900">
              <a:solidFill>
                <a:schemeClr val="accent4"/>
              </a:solidFill>
            </a:endParaRPr>
          </a:p>
          <a:p>
            <a:pPr indent="0" lvl="0" marL="0" rtl="0" algn="l">
              <a:lnSpc>
                <a:spcPct val="90000"/>
              </a:lnSpc>
              <a:spcBef>
                <a:spcPts val="0"/>
              </a:spcBef>
              <a:spcAft>
                <a:spcPts val="0"/>
              </a:spcAft>
              <a:buClr>
                <a:srgbClr val="FFC000"/>
              </a:buClr>
              <a:buSzPts val="3600"/>
              <a:buFont typeface="Arial"/>
              <a:buNone/>
            </a:pPr>
            <a:r>
              <a:rPr lang="en-US" sz="1900">
                <a:solidFill>
                  <a:schemeClr val="accent4"/>
                </a:solidFill>
              </a:rPr>
              <a:t>Did +you + base?</a:t>
            </a:r>
            <a:endParaRPr sz="1900">
              <a:solidFill>
                <a:schemeClr val="accent4"/>
              </a:solidFill>
            </a:endParaRPr>
          </a:p>
          <a:p>
            <a:pPr indent="0" lvl="0" marL="0" rtl="0" algn="l">
              <a:lnSpc>
                <a:spcPct val="90000"/>
              </a:lnSpc>
              <a:spcBef>
                <a:spcPts val="0"/>
              </a:spcBef>
              <a:spcAft>
                <a:spcPts val="0"/>
              </a:spcAft>
              <a:buClr>
                <a:srgbClr val="FFC000"/>
              </a:buClr>
              <a:buSzPts val="3600"/>
              <a:buFont typeface="Arial"/>
              <a:buNone/>
            </a:pPr>
            <a:r>
              <a:rPr lang="en-US" sz="1900">
                <a:solidFill>
                  <a:schemeClr val="accent4"/>
                </a:solidFill>
              </a:rPr>
              <a:t>           we   </a:t>
            </a:r>
            <a:r>
              <a:rPr lang="en-US" sz="1900">
                <a:solidFill>
                  <a:srgbClr val="FFC000"/>
                </a:solidFill>
              </a:rPr>
              <a:t>            </a:t>
            </a:r>
            <a:endParaRPr sz="1900">
              <a:solidFill>
                <a:srgbClr val="FFC000"/>
              </a:solidFill>
            </a:endParaRPr>
          </a:p>
          <a:p>
            <a:pPr indent="0" lvl="0" marL="0" rtl="0" algn="l">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 	</a:t>
            </a:r>
            <a:endParaRPr sz="3600">
              <a:solidFill>
                <a:srgbClr val="FFC000"/>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8"/>
                                        </p:tgtEl>
                                        <p:attrNameLst>
                                          <p:attrName>style.visibility</p:attrName>
                                        </p:attrNameLst>
                                      </p:cBhvr>
                                      <p:to>
                                        <p:strVal val="visible"/>
                                      </p:to>
                                    </p:set>
                                    <p:animEffect filter="fade" transition="in">
                                      <p:cBhvr>
                                        <p:cTn dur="1000"/>
                                        <p:tgtEl>
                                          <p:spTgt spid="4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8" name="Shape 388"/>
        <p:cNvGrpSpPr/>
        <p:nvPr/>
      </p:nvGrpSpPr>
      <p:grpSpPr>
        <a:xfrm>
          <a:off x="0" y="0"/>
          <a:ext cx="0" cy="0"/>
          <a:chOff x="0" y="0"/>
          <a:chExt cx="0" cy="0"/>
        </a:xfrm>
      </p:grpSpPr>
      <p:sp>
        <p:nvSpPr>
          <p:cNvPr id="389" name="Google Shape;389;p24"/>
          <p:cNvSpPr/>
          <p:nvPr/>
        </p:nvSpPr>
        <p:spPr>
          <a:xfrm>
            <a:off x="444617" y="2340528"/>
            <a:ext cx="7223008" cy="1149292"/>
          </a:xfrm>
          <a:prstGeom prst="rect">
            <a:avLst/>
          </a:prstGeom>
          <a:solidFill>
            <a:srgbClr val="C30F3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90" name="Google Shape;390;p24"/>
          <p:cNvSpPr/>
          <p:nvPr/>
        </p:nvSpPr>
        <p:spPr>
          <a:xfrm>
            <a:off x="6882207" y="2177823"/>
            <a:ext cx="1506143" cy="1459682"/>
          </a:xfrm>
          <a:prstGeom prst="ellipse">
            <a:avLst/>
          </a:prstGeom>
          <a:solidFill>
            <a:srgbClr val="C30F3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91" name="Google Shape;391;p24"/>
          <p:cNvSpPr/>
          <p:nvPr/>
        </p:nvSpPr>
        <p:spPr>
          <a:xfrm>
            <a:off x="1015068" y="2290194"/>
            <a:ext cx="7373282" cy="1682512"/>
          </a:xfrm>
          <a:prstGeom prst="rect">
            <a:avLst/>
          </a:prstGeom>
          <a:noFill/>
          <a:ln>
            <a:noFill/>
          </a:ln>
        </p:spPr>
        <p:txBody>
          <a:bodyPr anchorCtr="0" anchor="t" bIns="0" lIns="0" spcFirstLastPara="1" rIns="0" wrap="square" tIns="0">
            <a:spAutoFit/>
          </a:bodyPr>
          <a:lstStyle/>
          <a:p>
            <a:pPr indent="0" lvl="0" marL="0" marR="0" rtl="0" algn="ctr">
              <a:lnSpc>
                <a:spcPct val="150000"/>
              </a:lnSpc>
              <a:spcBef>
                <a:spcPts val="0"/>
              </a:spcBef>
              <a:spcAft>
                <a:spcPts val="0"/>
              </a:spcAft>
              <a:buNone/>
            </a:pPr>
            <a:r>
              <a:rPr b="1" lang="en-US" sz="4800">
                <a:solidFill>
                  <a:schemeClr val="lt1"/>
                </a:solidFill>
                <a:latin typeface="Arial"/>
                <a:ea typeface="Arial"/>
                <a:cs typeface="Arial"/>
                <a:sym typeface="Arial"/>
              </a:rPr>
              <a:t>Good try! </a:t>
            </a:r>
            <a:endParaRPr/>
          </a:p>
          <a:p>
            <a:pPr indent="0" lvl="0" marL="0" marR="0" rtl="0" algn="ctr">
              <a:lnSpc>
                <a:spcPct val="150000"/>
              </a:lnSpc>
              <a:spcBef>
                <a:spcPts val="0"/>
              </a:spcBef>
              <a:spcAft>
                <a:spcPts val="0"/>
              </a:spcAft>
              <a:buNone/>
            </a:pPr>
            <a:r>
              <a:rPr b="1" lang="en-US" sz="2800">
                <a:solidFill>
                  <a:srgbClr val="C30F32"/>
                </a:solidFill>
                <a:latin typeface="Arial"/>
                <a:ea typeface="Arial"/>
                <a:cs typeface="Arial"/>
                <a:sym typeface="Arial"/>
              </a:rPr>
              <a:t>Give it another go!</a:t>
            </a:r>
            <a:endParaRPr b="1" sz="2800">
              <a:solidFill>
                <a:srgbClr val="C30F32"/>
              </a:solidFill>
              <a:latin typeface="Arial"/>
              <a:ea typeface="Arial"/>
              <a:cs typeface="Arial"/>
              <a:sym typeface="Arial"/>
            </a:endParaRPr>
          </a:p>
        </p:txBody>
      </p:sp>
      <p:sp>
        <p:nvSpPr>
          <p:cNvPr id="392" name="Google Shape;392;p24">
            <a:hlinkClick action="ppaction://hlinksldjump" r:id="rId3"/>
          </p:cNvPr>
          <p:cNvSpPr txBox="1"/>
          <p:nvPr/>
        </p:nvSpPr>
        <p:spPr>
          <a:xfrm>
            <a:off x="629305" y="5713413"/>
            <a:ext cx="863935" cy="461665"/>
          </a:xfrm>
          <a:prstGeom prst="rect">
            <a:avLst/>
          </a:prstGeom>
          <a:solidFill>
            <a:srgbClr val="D1ECFE"/>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76B0"/>
              </a:buClr>
              <a:buSzPts val="2400"/>
              <a:buFont typeface="Arial"/>
              <a:buNone/>
            </a:pPr>
            <a:r>
              <a:rPr lang="en-US" sz="2400">
                <a:solidFill>
                  <a:srgbClr val="0076B0"/>
                </a:solidFill>
                <a:latin typeface="Arial"/>
                <a:ea typeface="Arial"/>
                <a:cs typeface="Arial"/>
                <a:sym typeface="Arial"/>
              </a:rPr>
              <a:t>back</a:t>
            </a:r>
            <a:endParaRPr/>
          </a:p>
        </p:txBody>
      </p:sp>
      <p:pic>
        <p:nvPicPr>
          <p:cNvPr id="393" name="Google Shape;393;p24"/>
          <p:cNvPicPr preferRelativeResize="0"/>
          <p:nvPr/>
        </p:nvPicPr>
        <p:blipFill rotWithShape="1">
          <a:blip r:embed="rId4">
            <a:alphaModFix/>
          </a:blip>
          <a:srcRect b="0" l="0" r="0" t="0"/>
          <a:stretch/>
        </p:blipFill>
        <p:spPr>
          <a:xfrm>
            <a:off x="7405468" y="2375372"/>
            <a:ext cx="524314" cy="1079603"/>
          </a:xfrm>
          <a:prstGeom prst="rect">
            <a:avLst/>
          </a:prstGeom>
          <a:noFill/>
          <a:ln>
            <a:noFill/>
          </a:ln>
        </p:spPr>
      </p:pic>
      <p:sp>
        <p:nvSpPr>
          <p:cNvPr id="394" name="Google Shape;394;p24">
            <a:hlinkClick r:id="rId5"/>
          </p:cNvPr>
          <p:cNvSpPr/>
          <p:nvPr/>
        </p:nvSpPr>
        <p:spPr>
          <a:xfrm>
            <a:off x="8526162" y="6623222"/>
            <a:ext cx="617838" cy="234778"/>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95" name="Google Shape;395;p24"/>
          <p:cNvSpPr/>
          <p:nvPr/>
        </p:nvSpPr>
        <p:spPr>
          <a:xfrm>
            <a:off x="8634046" y="6623222"/>
            <a:ext cx="509954" cy="234778"/>
          </a:xfrm>
          <a:prstGeom prst="rect">
            <a:avLst/>
          </a:prstGeom>
          <a:solidFill>
            <a:srgbClr val="E5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9" name="Shape 399"/>
        <p:cNvGrpSpPr/>
        <p:nvPr/>
      </p:nvGrpSpPr>
      <p:grpSpPr>
        <a:xfrm>
          <a:off x="0" y="0"/>
          <a:ext cx="0" cy="0"/>
          <a:chOff x="0" y="0"/>
          <a:chExt cx="0" cy="0"/>
        </a:xfrm>
      </p:grpSpPr>
      <p:sp>
        <p:nvSpPr>
          <p:cNvPr id="400" name="Google Shape;400;p25"/>
          <p:cNvSpPr/>
          <p:nvPr>
            <p:ph type="title"/>
          </p:nvPr>
        </p:nvSpPr>
        <p:spPr>
          <a:xfrm>
            <a:off x="457198" y="814454"/>
            <a:ext cx="8220075" cy="1131791"/>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ctr">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Is this sentence written in the past perfect or present perfect?</a:t>
            </a:r>
            <a:endParaRPr sz="3600">
              <a:solidFill>
                <a:srgbClr val="FFC000"/>
              </a:solidFill>
              <a:latin typeface="Arial"/>
              <a:ea typeface="Arial"/>
              <a:cs typeface="Arial"/>
              <a:sym typeface="Arial"/>
            </a:endParaRPr>
          </a:p>
        </p:txBody>
      </p:sp>
      <p:sp>
        <p:nvSpPr>
          <p:cNvPr id="401" name="Google Shape;401;p25"/>
          <p:cNvSpPr/>
          <p:nvPr/>
        </p:nvSpPr>
        <p:spPr>
          <a:xfrm>
            <a:off x="755651" y="3057668"/>
            <a:ext cx="7632700" cy="495108"/>
          </a:xfrm>
          <a:prstGeom prst="rect">
            <a:avLst/>
          </a:prstGeom>
          <a:noFill/>
          <a:ln cap="flat" cmpd="sng" w="12700">
            <a:solidFill>
              <a:srgbClr val="FFC000"/>
            </a:solidFill>
            <a:prstDash val="solid"/>
            <a:miter lim="800000"/>
            <a:headEnd len="sm" w="sm" type="none"/>
            <a:tailEnd len="sm" w="sm" type="none"/>
          </a:ln>
        </p:spPr>
        <p:txBody>
          <a:bodyPr anchorCtr="0" anchor="ctr" bIns="108000" lIns="108000" spcFirstLastPara="1" rIns="108000" wrap="square" tIns="108000">
            <a:spAutoFit/>
          </a:bodyPr>
          <a:lstStyle/>
          <a:p>
            <a:pPr indent="0" lvl="0" marL="0" marR="0" rtl="0" algn="ctr">
              <a:spcBef>
                <a:spcPts val="0"/>
              </a:spcBef>
              <a:spcAft>
                <a:spcPts val="0"/>
              </a:spcAft>
              <a:buClr>
                <a:schemeClr val="dk1"/>
              </a:buClr>
              <a:buSzPts val="1800"/>
              <a:buFont typeface="Arial"/>
              <a:buNone/>
            </a:pPr>
            <a:r>
              <a:rPr lang="en-US" sz="1800">
                <a:solidFill>
                  <a:schemeClr val="dk1"/>
                </a:solidFill>
                <a:latin typeface="Arial"/>
                <a:ea typeface="Arial"/>
                <a:cs typeface="Arial"/>
                <a:sym typeface="Arial"/>
              </a:rPr>
              <a:t>He had finished his homework before he went to bed.</a:t>
            </a:r>
            <a:endParaRPr sz="1800">
              <a:solidFill>
                <a:schemeClr val="dk1"/>
              </a:solidFill>
              <a:latin typeface="Arial"/>
              <a:ea typeface="Arial"/>
              <a:cs typeface="Arial"/>
              <a:sym typeface="Arial"/>
            </a:endParaRPr>
          </a:p>
        </p:txBody>
      </p:sp>
      <p:sp>
        <p:nvSpPr>
          <p:cNvPr id="402" name="Google Shape;402;p25">
            <a:hlinkClick action="ppaction://hlinksldjump" r:id="rId3"/>
          </p:cNvPr>
          <p:cNvSpPr/>
          <p:nvPr/>
        </p:nvSpPr>
        <p:spPr>
          <a:xfrm>
            <a:off x="2385210" y="4664201"/>
            <a:ext cx="1878510" cy="495108"/>
          </a:xfrm>
          <a:prstGeom prst="rect">
            <a:avLst/>
          </a:prstGeom>
          <a:solidFill>
            <a:srgbClr val="0076B0"/>
          </a:solidFill>
          <a:ln>
            <a:noFill/>
          </a:ln>
        </p:spPr>
        <p:txBody>
          <a:bodyPr anchorCtr="0" anchor="ctr" bIns="108000" lIns="108000" spcFirstLastPara="1" rIns="108000" wrap="square" tIns="108000">
            <a:sp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Present perfect</a:t>
            </a:r>
            <a:endParaRPr sz="1800">
              <a:solidFill>
                <a:schemeClr val="lt1"/>
              </a:solidFill>
              <a:latin typeface="Arial"/>
              <a:ea typeface="Arial"/>
              <a:cs typeface="Arial"/>
              <a:sym typeface="Arial"/>
            </a:endParaRPr>
          </a:p>
        </p:txBody>
      </p:sp>
      <p:sp>
        <p:nvSpPr>
          <p:cNvPr id="403" name="Google Shape;403;p25"/>
          <p:cNvSpPr/>
          <p:nvPr/>
        </p:nvSpPr>
        <p:spPr>
          <a:xfrm>
            <a:off x="2717086" y="6238383"/>
            <a:ext cx="320511" cy="320511"/>
          </a:xfrm>
          <a:prstGeom prst="ellipse">
            <a:avLst/>
          </a:prstGeom>
          <a:solidFill>
            <a:srgbClr val="BC9F1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04" name="Google Shape;404;p25"/>
          <p:cNvSpPr/>
          <p:nvPr/>
        </p:nvSpPr>
        <p:spPr>
          <a:xfrm>
            <a:off x="3306736" y="6238383"/>
            <a:ext cx="320511" cy="320511"/>
          </a:xfrm>
          <a:prstGeom prst="ellipse">
            <a:avLst/>
          </a:prstGeom>
          <a:solidFill>
            <a:srgbClr val="BC9F1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05" name="Google Shape;405;p25"/>
          <p:cNvSpPr/>
          <p:nvPr/>
        </p:nvSpPr>
        <p:spPr>
          <a:xfrm>
            <a:off x="3896386" y="6238383"/>
            <a:ext cx="320511" cy="320511"/>
          </a:xfrm>
          <a:prstGeom prst="ellipse">
            <a:avLst/>
          </a:prstGeom>
          <a:solidFill>
            <a:srgbClr val="F0DD8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06" name="Google Shape;406;p25"/>
          <p:cNvSpPr/>
          <p:nvPr/>
        </p:nvSpPr>
        <p:spPr>
          <a:xfrm>
            <a:off x="4486036" y="6238383"/>
            <a:ext cx="320511" cy="320511"/>
          </a:xfrm>
          <a:prstGeom prst="ellipse">
            <a:avLst/>
          </a:prstGeom>
          <a:solidFill>
            <a:srgbClr val="F0DD8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07" name="Google Shape;407;p25"/>
          <p:cNvSpPr/>
          <p:nvPr/>
        </p:nvSpPr>
        <p:spPr>
          <a:xfrm>
            <a:off x="5075686" y="6238383"/>
            <a:ext cx="320511" cy="320511"/>
          </a:xfrm>
          <a:prstGeom prst="ellipse">
            <a:avLst/>
          </a:prstGeom>
          <a:solidFill>
            <a:srgbClr val="F0DD8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08" name="Google Shape;408;p25"/>
          <p:cNvSpPr/>
          <p:nvPr/>
        </p:nvSpPr>
        <p:spPr>
          <a:xfrm>
            <a:off x="5665336" y="6238383"/>
            <a:ext cx="320511" cy="320511"/>
          </a:xfrm>
          <a:prstGeom prst="ellipse">
            <a:avLst/>
          </a:prstGeom>
          <a:solidFill>
            <a:srgbClr val="F0DD8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09" name="Google Shape;409;p25"/>
          <p:cNvSpPr/>
          <p:nvPr/>
        </p:nvSpPr>
        <p:spPr>
          <a:xfrm>
            <a:off x="6254986" y="6238383"/>
            <a:ext cx="320511" cy="320511"/>
          </a:xfrm>
          <a:prstGeom prst="ellipse">
            <a:avLst/>
          </a:prstGeom>
          <a:solidFill>
            <a:srgbClr val="F0DD8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10" name="Google Shape;410;p25"/>
          <p:cNvSpPr/>
          <p:nvPr/>
        </p:nvSpPr>
        <p:spPr>
          <a:xfrm>
            <a:off x="6844636" y="6238383"/>
            <a:ext cx="320511" cy="320511"/>
          </a:xfrm>
          <a:prstGeom prst="ellipse">
            <a:avLst/>
          </a:prstGeom>
          <a:solidFill>
            <a:srgbClr val="F0DD8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11" name="Google Shape;411;p25">
            <a:hlinkClick r:id="rId4"/>
          </p:cNvPr>
          <p:cNvSpPr/>
          <p:nvPr/>
        </p:nvSpPr>
        <p:spPr>
          <a:xfrm>
            <a:off x="8543108" y="6617617"/>
            <a:ext cx="600891" cy="240383"/>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12" name="Google Shape;412;p25">
            <a:hlinkClick action="ppaction://hlinksldjump" r:id="rId5"/>
          </p:cNvPr>
          <p:cNvSpPr/>
          <p:nvPr/>
        </p:nvSpPr>
        <p:spPr>
          <a:xfrm>
            <a:off x="5046591" y="4664201"/>
            <a:ext cx="1878511" cy="495108"/>
          </a:xfrm>
          <a:prstGeom prst="rect">
            <a:avLst/>
          </a:prstGeom>
          <a:solidFill>
            <a:srgbClr val="0076B0"/>
          </a:solidFill>
          <a:ln>
            <a:noFill/>
          </a:ln>
        </p:spPr>
        <p:txBody>
          <a:bodyPr anchorCtr="0" anchor="ctr" bIns="108000" lIns="108000" spcFirstLastPara="1" rIns="108000" wrap="square" tIns="108000">
            <a:sp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Past perfect </a:t>
            </a:r>
            <a:endParaRPr sz="1800">
              <a:solidFill>
                <a:schemeClr val="lt1"/>
              </a:solidFill>
              <a:latin typeface="Arial"/>
              <a:ea typeface="Arial"/>
              <a:cs typeface="Arial"/>
              <a:sym typeface="Arial"/>
            </a:endParaRPr>
          </a:p>
        </p:txBody>
      </p:sp>
      <p:sp>
        <p:nvSpPr>
          <p:cNvPr id="413" name="Google Shape;413;p25"/>
          <p:cNvSpPr/>
          <p:nvPr/>
        </p:nvSpPr>
        <p:spPr>
          <a:xfrm>
            <a:off x="2142319" y="6238383"/>
            <a:ext cx="320511" cy="320511"/>
          </a:xfrm>
          <a:prstGeom prst="ellipse">
            <a:avLst/>
          </a:prstGeom>
          <a:solidFill>
            <a:srgbClr val="BC9F1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14" name="Google Shape;414;p25"/>
          <p:cNvSpPr/>
          <p:nvPr/>
        </p:nvSpPr>
        <p:spPr>
          <a:xfrm>
            <a:off x="8634046" y="6623222"/>
            <a:ext cx="509954" cy="234778"/>
          </a:xfrm>
          <a:prstGeom prst="rect">
            <a:avLst/>
          </a:prstGeom>
          <a:solidFill>
            <a:srgbClr val="E5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02"/>
                                        </p:tgtEl>
                                        <p:attrNameLst>
                                          <p:attrName>style.visibility</p:attrName>
                                        </p:attrNameLst>
                                      </p:cBhvr>
                                      <p:to>
                                        <p:strVal val="visible"/>
                                      </p:to>
                                    </p:set>
                                    <p:animEffect filter="fade" transition="in">
                                      <p:cBhvr>
                                        <p:cTn dur="500"/>
                                        <p:tgtEl>
                                          <p:spTgt spid="402"/>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412"/>
                                        </p:tgtEl>
                                        <p:attrNameLst>
                                          <p:attrName>style.visibility</p:attrName>
                                        </p:attrNameLst>
                                      </p:cBhvr>
                                      <p:to>
                                        <p:strVal val="visible"/>
                                      </p:to>
                                    </p:set>
                                    <p:animEffect filter="fade" transition="in">
                                      <p:cBhvr>
                                        <p:cTn dur="500"/>
                                        <p:tgtEl>
                                          <p:spTgt spid="41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8" name="Shape 418"/>
        <p:cNvGrpSpPr/>
        <p:nvPr/>
      </p:nvGrpSpPr>
      <p:grpSpPr>
        <a:xfrm>
          <a:off x="0" y="0"/>
          <a:ext cx="0" cy="0"/>
          <a:chOff x="0" y="0"/>
          <a:chExt cx="0" cy="0"/>
        </a:xfrm>
      </p:grpSpPr>
      <p:sp>
        <p:nvSpPr>
          <p:cNvPr id="419" name="Google Shape;419;p26"/>
          <p:cNvSpPr/>
          <p:nvPr/>
        </p:nvSpPr>
        <p:spPr>
          <a:xfrm>
            <a:off x="444617" y="2340528"/>
            <a:ext cx="7155809" cy="1149292"/>
          </a:xfrm>
          <a:prstGeom prst="rect">
            <a:avLst/>
          </a:prstGeom>
          <a:solidFill>
            <a:srgbClr val="5A81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92D050"/>
              </a:solidFill>
              <a:latin typeface="Arial"/>
              <a:ea typeface="Arial"/>
              <a:cs typeface="Arial"/>
              <a:sym typeface="Arial"/>
            </a:endParaRPr>
          </a:p>
        </p:txBody>
      </p:sp>
      <p:sp>
        <p:nvSpPr>
          <p:cNvPr id="420" name="Google Shape;420;p26"/>
          <p:cNvSpPr/>
          <p:nvPr/>
        </p:nvSpPr>
        <p:spPr>
          <a:xfrm>
            <a:off x="1015068" y="2307329"/>
            <a:ext cx="7373282" cy="1682512"/>
          </a:xfrm>
          <a:prstGeom prst="rect">
            <a:avLst/>
          </a:prstGeom>
          <a:noFill/>
          <a:ln>
            <a:noFill/>
          </a:ln>
        </p:spPr>
        <p:txBody>
          <a:bodyPr anchorCtr="0" anchor="t" bIns="0" lIns="0" spcFirstLastPara="1" rIns="0" wrap="square" tIns="0">
            <a:spAutoFit/>
          </a:bodyPr>
          <a:lstStyle/>
          <a:p>
            <a:pPr indent="0" lvl="0" marL="0" marR="0" rtl="0" algn="ctr">
              <a:lnSpc>
                <a:spcPct val="150000"/>
              </a:lnSpc>
              <a:spcBef>
                <a:spcPts val="0"/>
              </a:spcBef>
              <a:spcAft>
                <a:spcPts val="0"/>
              </a:spcAft>
              <a:buNone/>
            </a:pPr>
            <a:r>
              <a:rPr b="1" lang="en-US" sz="4800">
                <a:solidFill>
                  <a:schemeClr val="lt1"/>
                </a:solidFill>
                <a:latin typeface="Arial"/>
                <a:ea typeface="Arial"/>
                <a:cs typeface="Arial"/>
                <a:sym typeface="Arial"/>
              </a:rPr>
              <a:t>Correct</a:t>
            </a:r>
            <a:endParaRPr/>
          </a:p>
          <a:p>
            <a:pPr indent="0" lvl="0" marL="0" marR="0" rtl="0" algn="ctr">
              <a:lnSpc>
                <a:spcPct val="150000"/>
              </a:lnSpc>
              <a:spcBef>
                <a:spcPts val="0"/>
              </a:spcBef>
              <a:spcAft>
                <a:spcPts val="0"/>
              </a:spcAft>
              <a:buNone/>
            </a:pPr>
            <a:r>
              <a:rPr b="1" lang="en-US" sz="2800">
                <a:solidFill>
                  <a:srgbClr val="5A8131"/>
                </a:solidFill>
                <a:latin typeface="Arial"/>
                <a:ea typeface="Arial"/>
                <a:cs typeface="Arial"/>
                <a:sym typeface="Arial"/>
              </a:rPr>
              <a:t>Well done!</a:t>
            </a:r>
            <a:endParaRPr b="1" sz="2800">
              <a:solidFill>
                <a:srgbClr val="5A8131"/>
              </a:solidFill>
              <a:latin typeface="Arial"/>
              <a:ea typeface="Arial"/>
              <a:cs typeface="Arial"/>
              <a:sym typeface="Arial"/>
            </a:endParaRPr>
          </a:p>
        </p:txBody>
      </p:sp>
      <p:sp>
        <p:nvSpPr>
          <p:cNvPr id="421" name="Google Shape;421;p26"/>
          <p:cNvSpPr/>
          <p:nvPr/>
        </p:nvSpPr>
        <p:spPr>
          <a:xfrm>
            <a:off x="6882207" y="2177823"/>
            <a:ext cx="1506143" cy="1459682"/>
          </a:xfrm>
          <a:prstGeom prst="ellipse">
            <a:avLst/>
          </a:prstGeom>
          <a:solidFill>
            <a:srgbClr val="5A81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92D050"/>
              </a:solidFill>
              <a:latin typeface="Arial"/>
              <a:ea typeface="Arial"/>
              <a:cs typeface="Arial"/>
              <a:sym typeface="Arial"/>
            </a:endParaRPr>
          </a:p>
        </p:txBody>
      </p:sp>
      <p:pic>
        <p:nvPicPr>
          <p:cNvPr id="422" name="Google Shape;422;p26"/>
          <p:cNvPicPr preferRelativeResize="0"/>
          <p:nvPr/>
        </p:nvPicPr>
        <p:blipFill rotWithShape="1">
          <a:blip r:embed="rId3">
            <a:alphaModFix/>
          </a:blip>
          <a:srcRect b="0" l="0" r="0" t="0"/>
          <a:stretch/>
        </p:blipFill>
        <p:spPr>
          <a:xfrm>
            <a:off x="0" y="21093"/>
            <a:ext cx="9144000" cy="6815814"/>
          </a:xfrm>
          <a:prstGeom prst="rect">
            <a:avLst/>
          </a:prstGeom>
          <a:noFill/>
          <a:ln>
            <a:noFill/>
          </a:ln>
        </p:spPr>
      </p:pic>
      <p:pic>
        <p:nvPicPr>
          <p:cNvPr id="423" name="Google Shape;423;p26"/>
          <p:cNvPicPr preferRelativeResize="0"/>
          <p:nvPr/>
        </p:nvPicPr>
        <p:blipFill rotWithShape="1">
          <a:blip r:embed="rId3">
            <a:alphaModFix/>
          </a:blip>
          <a:srcRect b="0" l="0" r="0" t="0"/>
          <a:stretch/>
        </p:blipFill>
        <p:spPr>
          <a:xfrm>
            <a:off x="0" y="21093"/>
            <a:ext cx="9144000" cy="6815814"/>
          </a:xfrm>
          <a:prstGeom prst="rect">
            <a:avLst/>
          </a:prstGeom>
          <a:noFill/>
          <a:ln>
            <a:noFill/>
          </a:ln>
        </p:spPr>
      </p:pic>
      <p:sp>
        <p:nvSpPr>
          <p:cNvPr id="424" name="Google Shape;424;p26">
            <a:hlinkClick action="ppaction://hlinksldjump" r:id="rId4"/>
          </p:cNvPr>
          <p:cNvSpPr txBox="1"/>
          <p:nvPr/>
        </p:nvSpPr>
        <p:spPr>
          <a:xfrm>
            <a:off x="7600427" y="5713413"/>
            <a:ext cx="838724" cy="460375"/>
          </a:xfrm>
          <a:prstGeom prst="rect">
            <a:avLst/>
          </a:prstGeom>
          <a:solidFill>
            <a:srgbClr val="D1ECFE"/>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76B0"/>
              </a:buClr>
              <a:buSzPts val="2400"/>
              <a:buFont typeface="Arial"/>
              <a:buNone/>
            </a:pPr>
            <a:r>
              <a:rPr lang="en-US" sz="2400">
                <a:solidFill>
                  <a:srgbClr val="0076B0"/>
                </a:solidFill>
                <a:latin typeface="Arial"/>
                <a:ea typeface="Arial"/>
                <a:cs typeface="Arial"/>
                <a:sym typeface="Arial"/>
              </a:rPr>
              <a:t>next</a:t>
            </a:r>
            <a:endParaRPr/>
          </a:p>
        </p:txBody>
      </p:sp>
      <p:pic>
        <p:nvPicPr>
          <p:cNvPr id="425" name="Google Shape;425;p26"/>
          <p:cNvPicPr preferRelativeResize="0"/>
          <p:nvPr/>
        </p:nvPicPr>
        <p:blipFill rotWithShape="1">
          <a:blip r:embed="rId5">
            <a:alphaModFix/>
          </a:blip>
          <a:srcRect b="0" l="0" r="0" t="0"/>
          <a:stretch/>
        </p:blipFill>
        <p:spPr>
          <a:xfrm rot="4500000">
            <a:off x="7117123" y="2467487"/>
            <a:ext cx="1046573" cy="777754"/>
          </a:xfrm>
          <a:prstGeom prst="rect">
            <a:avLst/>
          </a:prstGeom>
          <a:noFill/>
          <a:ln>
            <a:noFill/>
          </a:ln>
        </p:spPr>
      </p:pic>
      <p:sp>
        <p:nvSpPr>
          <p:cNvPr id="426" name="Google Shape;426;p26">
            <a:hlinkClick r:id="rId6"/>
          </p:cNvPr>
          <p:cNvSpPr/>
          <p:nvPr/>
        </p:nvSpPr>
        <p:spPr>
          <a:xfrm>
            <a:off x="8526162" y="6623222"/>
            <a:ext cx="617838" cy="234778"/>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27" name="Google Shape;427;p26"/>
          <p:cNvSpPr/>
          <p:nvPr/>
        </p:nvSpPr>
        <p:spPr>
          <a:xfrm>
            <a:off x="8634046" y="6623222"/>
            <a:ext cx="509954" cy="234778"/>
          </a:xfrm>
          <a:prstGeom prst="rect">
            <a:avLst/>
          </a:prstGeom>
          <a:solidFill>
            <a:srgbClr val="E5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1" name="Shape 431"/>
        <p:cNvGrpSpPr/>
        <p:nvPr/>
      </p:nvGrpSpPr>
      <p:grpSpPr>
        <a:xfrm>
          <a:off x="0" y="0"/>
          <a:ext cx="0" cy="0"/>
          <a:chOff x="0" y="0"/>
          <a:chExt cx="0" cy="0"/>
        </a:xfrm>
      </p:grpSpPr>
      <p:sp>
        <p:nvSpPr>
          <p:cNvPr id="432" name="Google Shape;432;p27"/>
          <p:cNvSpPr/>
          <p:nvPr/>
        </p:nvSpPr>
        <p:spPr>
          <a:xfrm>
            <a:off x="444617" y="2340528"/>
            <a:ext cx="7223008" cy="1149292"/>
          </a:xfrm>
          <a:prstGeom prst="rect">
            <a:avLst/>
          </a:prstGeom>
          <a:solidFill>
            <a:srgbClr val="C30F3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33" name="Google Shape;433;p27"/>
          <p:cNvSpPr/>
          <p:nvPr/>
        </p:nvSpPr>
        <p:spPr>
          <a:xfrm>
            <a:off x="6882207" y="2177823"/>
            <a:ext cx="1506143" cy="1459682"/>
          </a:xfrm>
          <a:prstGeom prst="ellipse">
            <a:avLst/>
          </a:prstGeom>
          <a:solidFill>
            <a:srgbClr val="C30F3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34" name="Google Shape;434;p27"/>
          <p:cNvSpPr/>
          <p:nvPr/>
        </p:nvSpPr>
        <p:spPr>
          <a:xfrm>
            <a:off x="1015068" y="2290194"/>
            <a:ext cx="7373282" cy="1682512"/>
          </a:xfrm>
          <a:prstGeom prst="rect">
            <a:avLst/>
          </a:prstGeom>
          <a:noFill/>
          <a:ln>
            <a:noFill/>
          </a:ln>
        </p:spPr>
        <p:txBody>
          <a:bodyPr anchorCtr="0" anchor="t" bIns="0" lIns="0" spcFirstLastPara="1" rIns="0" wrap="square" tIns="0">
            <a:spAutoFit/>
          </a:bodyPr>
          <a:lstStyle/>
          <a:p>
            <a:pPr indent="0" lvl="0" marL="0" marR="0" rtl="0" algn="ctr">
              <a:lnSpc>
                <a:spcPct val="150000"/>
              </a:lnSpc>
              <a:spcBef>
                <a:spcPts val="0"/>
              </a:spcBef>
              <a:spcAft>
                <a:spcPts val="0"/>
              </a:spcAft>
              <a:buNone/>
            </a:pPr>
            <a:r>
              <a:rPr b="1" lang="en-US" sz="4800">
                <a:solidFill>
                  <a:schemeClr val="lt1"/>
                </a:solidFill>
                <a:latin typeface="Arial"/>
                <a:ea typeface="Arial"/>
                <a:cs typeface="Arial"/>
                <a:sym typeface="Arial"/>
              </a:rPr>
              <a:t>Good try! </a:t>
            </a:r>
            <a:endParaRPr/>
          </a:p>
          <a:p>
            <a:pPr indent="0" lvl="0" marL="0" marR="0" rtl="0" algn="ctr">
              <a:lnSpc>
                <a:spcPct val="150000"/>
              </a:lnSpc>
              <a:spcBef>
                <a:spcPts val="0"/>
              </a:spcBef>
              <a:spcAft>
                <a:spcPts val="0"/>
              </a:spcAft>
              <a:buNone/>
            </a:pPr>
            <a:r>
              <a:rPr b="1" lang="en-US" sz="2800">
                <a:solidFill>
                  <a:srgbClr val="C30F32"/>
                </a:solidFill>
                <a:latin typeface="Arial"/>
                <a:ea typeface="Arial"/>
                <a:cs typeface="Arial"/>
                <a:sym typeface="Arial"/>
              </a:rPr>
              <a:t>Give it another go!</a:t>
            </a:r>
            <a:endParaRPr b="1" sz="2800">
              <a:solidFill>
                <a:srgbClr val="C30F32"/>
              </a:solidFill>
              <a:latin typeface="Arial"/>
              <a:ea typeface="Arial"/>
              <a:cs typeface="Arial"/>
              <a:sym typeface="Arial"/>
            </a:endParaRPr>
          </a:p>
        </p:txBody>
      </p:sp>
      <p:sp>
        <p:nvSpPr>
          <p:cNvPr id="435" name="Google Shape;435;p27">
            <a:hlinkClick action="ppaction://hlinksldjump" r:id="rId3"/>
          </p:cNvPr>
          <p:cNvSpPr txBox="1"/>
          <p:nvPr/>
        </p:nvSpPr>
        <p:spPr>
          <a:xfrm>
            <a:off x="629305" y="5713413"/>
            <a:ext cx="863935" cy="461665"/>
          </a:xfrm>
          <a:prstGeom prst="rect">
            <a:avLst/>
          </a:prstGeom>
          <a:solidFill>
            <a:srgbClr val="D1ECFE"/>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76B0"/>
              </a:buClr>
              <a:buSzPts val="2400"/>
              <a:buFont typeface="Arial"/>
              <a:buNone/>
            </a:pPr>
            <a:r>
              <a:rPr lang="en-US" sz="2400">
                <a:solidFill>
                  <a:srgbClr val="0076B0"/>
                </a:solidFill>
                <a:latin typeface="Arial"/>
                <a:ea typeface="Arial"/>
                <a:cs typeface="Arial"/>
                <a:sym typeface="Arial"/>
              </a:rPr>
              <a:t>back</a:t>
            </a:r>
            <a:endParaRPr/>
          </a:p>
        </p:txBody>
      </p:sp>
      <p:pic>
        <p:nvPicPr>
          <p:cNvPr id="436" name="Google Shape;436;p27"/>
          <p:cNvPicPr preferRelativeResize="0"/>
          <p:nvPr/>
        </p:nvPicPr>
        <p:blipFill rotWithShape="1">
          <a:blip r:embed="rId4">
            <a:alphaModFix/>
          </a:blip>
          <a:srcRect b="0" l="0" r="0" t="0"/>
          <a:stretch/>
        </p:blipFill>
        <p:spPr>
          <a:xfrm>
            <a:off x="7405468" y="2375372"/>
            <a:ext cx="524314" cy="1079603"/>
          </a:xfrm>
          <a:prstGeom prst="rect">
            <a:avLst/>
          </a:prstGeom>
          <a:noFill/>
          <a:ln>
            <a:noFill/>
          </a:ln>
        </p:spPr>
      </p:pic>
      <p:sp>
        <p:nvSpPr>
          <p:cNvPr id="437" name="Google Shape;437;p27">
            <a:hlinkClick r:id="rId5"/>
          </p:cNvPr>
          <p:cNvSpPr/>
          <p:nvPr/>
        </p:nvSpPr>
        <p:spPr>
          <a:xfrm>
            <a:off x="8526162" y="6623222"/>
            <a:ext cx="617838" cy="234778"/>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38" name="Google Shape;438;p27"/>
          <p:cNvSpPr/>
          <p:nvPr/>
        </p:nvSpPr>
        <p:spPr>
          <a:xfrm>
            <a:off x="8634046" y="6623222"/>
            <a:ext cx="509954" cy="234778"/>
          </a:xfrm>
          <a:prstGeom prst="rect">
            <a:avLst/>
          </a:prstGeom>
          <a:solidFill>
            <a:srgbClr val="E5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2" name="Shape 442"/>
        <p:cNvGrpSpPr/>
        <p:nvPr/>
      </p:nvGrpSpPr>
      <p:grpSpPr>
        <a:xfrm>
          <a:off x="0" y="0"/>
          <a:ext cx="0" cy="0"/>
          <a:chOff x="0" y="0"/>
          <a:chExt cx="0" cy="0"/>
        </a:xfrm>
      </p:grpSpPr>
      <p:sp>
        <p:nvSpPr>
          <p:cNvPr id="443" name="Google Shape;443;p28"/>
          <p:cNvSpPr/>
          <p:nvPr>
            <p:ph type="title"/>
          </p:nvPr>
        </p:nvSpPr>
        <p:spPr>
          <a:xfrm>
            <a:off x="457198" y="814454"/>
            <a:ext cx="8220075" cy="1131791"/>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ctr">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Is this sentence written in the past simple or past progressive?</a:t>
            </a:r>
            <a:endParaRPr/>
          </a:p>
        </p:txBody>
      </p:sp>
      <p:sp>
        <p:nvSpPr>
          <p:cNvPr id="444" name="Google Shape;444;p28"/>
          <p:cNvSpPr/>
          <p:nvPr/>
        </p:nvSpPr>
        <p:spPr>
          <a:xfrm>
            <a:off x="755651" y="3057668"/>
            <a:ext cx="7632700" cy="495108"/>
          </a:xfrm>
          <a:prstGeom prst="rect">
            <a:avLst/>
          </a:prstGeom>
          <a:noFill/>
          <a:ln cap="flat" cmpd="sng" w="12700">
            <a:solidFill>
              <a:srgbClr val="FFC000"/>
            </a:solidFill>
            <a:prstDash val="solid"/>
            <a:miter lim="800000"/>
            <a:headEnd len="sm" w="sm" type="none"/>
            <a:tailEnd len="sm" w="sm" type="none"/>
          </a:ln>
        </p:spPr>
        <p:txBody>
          <a:bodyPr anchorCtr="0" anchor="ctr" bIns="108000" lIns="108000" spcFirstLastPara="1" rIns="108000" wrap="square" tIns="108000">
            <a:spAutoFit/>
          </a:bodyPr>
          <a:lstStyle/>
          <a:p>
            <a:pPr indent="0" lvl="0" marL="0" marR="0" rtl="0" algn="ctr">
              <a:spcBef>
                <a:spcPts val="0"/>
              </a:spcBef>
              <a:spcAft>
                <a:spcPts val="0"/>
              </a:spcAft>
              <a:buClr>
                <a:schemeClr val="dk1"/>
              </a:buClr>
              <a:buSzPts val="1800"/>
              <a:buFont typeface="Arial"/>
              <a:buNone/>
            </a:pPr>
            <a:r>
              <a:rPr lang="en-US" sz="1800">
                <a:solidFill>
                  <a:schemeClr val="dk1"/>
                </a:solidFill>
                <a:latin typeface="Arial"/>
                <a:ea typeface="Arial"/>
                <a:cs typeface="Arial"/>
                <a:sym typeface="Arial"/>
              </a:rPr>
              <a:t>Yesterday, Leah was ice skating on the frozen pond. </a:t>
            </a:r>
            <a:endParaRPr/>
          </a:p>
        </p:txBody>
      </p:sp>
      <p:sp>
        <p:nvSpPr>
          <p:cNvPr id="445" name="Google Shape;445;p28">
            <a:hlinkClick action="ppaction://hlinksldjump" r:id="rId3"/>
          </p:cNvPr>
          <p:cNvSpPr/>
          <p:nvPr/>
        </p:nvSpPr>
        <p:spPr>
          <a:xfrm>
            <a:off x="2385210" y="4664201"/>
            <a:ext cx="1878510" cy="495108"/>
          </a:xfrm>
          <a:prstGeom prst="rect">
            <a:avLst/>
          </a:prstGeom>
          <a:solidFill>
            <a:srgbClr val="0076B0"/>
          </a:solidFill>
          <a:ln>
            <a:noFill/>
          </a:ln>
        </p:spPr>
        <p:txBody>
          <a:bodyPr anchorCtr="0" anchor="ctr" bIns="108000" lIns="108000" spcFirstLastPara="1" rIns="108000" wrap="square" tIns="108000">
            <a:spAutoFit/>
          </a:bodyPr>
          <a:lstStyle/>
          <a:p>
            <a:pPr indent="0" lvl="0" marL="0" rtl="0" algn="ctr">
              <a:spcBef>
                <a:spcPts val="0"/>
              </a:spcBef>
              <a:spcAft>
                <a:spcPts val="0"/>
              </a:spcAft>
              <a:buNone/>
            </a:pPr>
            <a:r>
              <a:rPr lang="en-US" sz="1800">
                <a:solidFill>
                  <a:schemeClr val="lt1"/>
                </a:solidFill>
              </a:rPr>
              <a:t>Past progressive</a:t>
            </a:r>
            <a:endParaRPr/>
          </a:p>
        </p:txBody>
      </p:sp>
      <p:sp>
        <p:nvSpPr>
          <p:cNvPr id="446" name="Google Shape;446;p28"/>
          <p:cNvSpPr/>
          <p:nvPr/>
        </p:nvSpPr>
        <p:spPr>
          <a:xfrm>
            <a:off x="2717086" y="6238383"/>
            <a:ext cx="320511" cy="320511"/>
          </a:xfrm>
          <a:prstGeom prst="ellipse">
            <a:avLst/>
          </a:prstGeom>
          <a:solidFill>
            <a:srgbClr val="BC9F1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47" name="Google Shape;447;p28"/>
          <p:cNvSpPr/>
          <p:nvPr/>
        </p:nvSpPr>
        <p:spPr>
          <a:xfrm>
            <a:off x="3306736" y="6238383"/>
            <a:ext cx="320511" cy="320511"/>
          </a:xfrm>
          <a:prstGeom prst="ellipse">
            <a:avLst/>
          </a:prstGeom>
          <a:solidFill>
            <a:srgbClr val="BC9F1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48" name="Google Shape;448;p28"/>
          <p:cNvSpPr/>
          <p:nvPr/>
        </p:nvSpPr>
        <p:spPr>
          <a:xfrm>
            <a:off x="3896386" y="6238383"/>
            <a:ext cx="320511" cy="320511"/>
          </a:xfrm>
          <a:prstGeom prst="ellipse">
            <a:avLst/>
          </a:prstGeom>
          <a:solidFill>
            <a:srgbClr val="BC9F1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49" name="Google Shape;449;p28"/>
          <p:cNvSpPr/>
          <p:nvPr/>
        </p:nvSpPr>
        <p:spPr>
          <a:xfrm>
            <a:off x="4486036" y="6238383"/>
            <a:ext cx="320511" cy="320511"/>
          </a:xfrm>
          <a:prstGeom prst="ellipse">
            <a:avLst/>
          </a:prstGeom>
          <a:solidFill>
            <a:srgbClr val="F0DD8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50" name="Google Shape;450;p28"/>
          <p:cNvSpPr/>
          <p:nvPr/>
        </p:nvSpPr>
        <p:spPr>
          <a:xfrm>
            <a:off x="5075686" y="6238383"/>
            <a:ext cx="320511" cy="320511"/>
          </a:xfrm>
          <a:prstGeom prst="ellipse">
            <a:avLst/>
          </a:prstGeom>
          <a:solidFill>
            <a:srgbClr val="F0DD8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51" name="Google Shape;451;p28"/>
          <p:cNvSpPr/>
          <p:nvPr/>
        </p:nvSpPr>
        <p:spPr>
          <a:xfrm>
            <a:off x="5665336" y="6238383"/>
            <a:ext cx="320511" cy="320511"/>
          </a:xfrm>
          <a:prstGeom prst="ellipse">
            <a:avLst/>
          </a:prstGeom>
          <a:solidFill>
            <a:srgbClr val="F0DD8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52" name="Google Shape;452;p28"/>
          <p:cNvSpPr/>
          <p:nvPr/>
        </p:nvSpPr>
        <p:spPr>
          <a:xfrm>
            <a:off x="6254986" y="6238383"/>
            <a:ext cx="320511" cy="320511"/>
          </a:xfrm>
          <a:prstGeom prst="ellipse">
            <a:avLst/>
          </a:prstGeom>
          <a:solidFill>
            <a:srgbClr val="F0DD8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53" name="Google Shape;453;p28"/>
          <p:cNvSpPr/>
          <p:nvPr/>
        </p:nvSpPr>
        <p:spPr>
          <a:xfrm>
            <a:off x="6844636" y="6238383"/>
            <a:ext cx="320511" cy="320511"/>
          </a:xfrm>
          <a:prstGeom prst="ellipse">
            <a:avLst/>
          </a:prstGeom>
          <a:solidFill>
            <a:srgbClr val="F0DD8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54" name="Google Shape;454;p28">
            <a:hlinkClick r:id="rId4"/>
          </p:cNvPr>
          <p:cNvSpPr/>
          <p:nvPr/>
        </p:nvSpPr>
        <p:spPr>
          <a:xfrm>
            <a:off x="8543108" y="6617617"/>
            <a:ext cx="600891" cy="240383"/>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55" name="Google Shape;455;p28">
            <a:hlinkClick action="ppaction://hlinksldjump" r:id="rId5"/>
          </p:cNvPr>
          <p:cNvSpPr/>
          <p:nvPr/>
        </p:nvSpPr>
        <p:spPr>
          <a:xfrm>
            <a:off x="5046591" y="4664201"/>
            <a:ext cx="1878511" cy="495108"/>
          </a:xfrm>
          <a:prstGeom prst="rect">
            <a:avLst/>
          </a:prstGeom>
          <a:solidFill>
            <a:srgbClr val="0076B0"/>
          </a:solidFill>
          <a:ln>
            <a:noFill/>
          </a:ln>
        </p:spPr>
        <p:txBody>
          <a:bodyPr anchorCtr="0" anchor="ctr" bIns="108000" lIns="108000" spcFirstLastPara="1" rIns="108000" wrap="square" tIns="108000">
            <a:spAutoFit/>
          </a:bodyPr>
          <a:lstStyle/>
          <a:p>
            <a:pPr indent="0" lvl="0" marL="0" marR="0" rtl="0" algn="ctr">
              <a:spcBef>
                <a:spcPts val="0"/>
              </a:spcBef>
              <a:spcAft>
                <a:spcPts val="0"/>
              </a:spcAft>
              <a:buNone/>
            </a:pPr>
            <a:r>
              <a:rPr lang="en-US" sz="1800">
                <a:solidFill>
                  <a:schemeClr val="lt1"/>
                </a:solidFill>
              </a:rPr>
              <a:t>Past simple</a:t>
            </a:r>
            <a:endParaRPr/>
          </a:p>
        </p:txBody>
      </p:sp>
      <p:sp>
        <p:nvSpPr>
          <p:cNvPr id="456" name="Google Shape;456;p28"/>
          <p:cNvSpPr/>
          <p:nvPr/>
        </p:nvSpPr>
        <p:spPr>
          <a:xfrm>
            <a:off x="2142319" y="6238383"/>
            <a:ext cx="320511" cy="320511"/>
          </a:xfrm>
          <a:prstGeom prst="ellipse">
            <a:avLst/>
          </a:prstGeom>
          <a:solidFill>
            <a:srgbClr val="BC9F1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57" name="Google Shape;457;p28"/>
          <p:cNvSpPr/>
          <p:nvPr/>
        </p:nvSpPr>
        <p:spPr>
          <a:xfrm>
            <a:off x="8634046" y="6623222"/>
            <a:ext cx="509954" cy="234778"/>
          </a:xfrm>
          <a:prstGeom prst="rect">
            <a:avLst/>
          </a:prstGeom>
          <a:solidFill>
            <a:srgbClr val="E5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45"/>
                                        </p:tgtEl>
                                        <p:attrNameLst>
                                          <p:attrName>style.visibility</p:attrName>
                                        </p:attrNameLst>
                                      </p:cBhvr>
                                      <p:to>
                                        <p:strVal val="visible"/>
                                      </p:to>
                                    </p:set>
                                    <p:animEffect filter="fade" transition="in">
                                      <p:cBhvr>
                                        <p:cTn dur="500"/>
                                        <p:tgtEl>
                                          <p:spTgt spid="445"/>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455"/>
                                        </p:tgtEl>
                                        <p:attrNameLst>
                                          <p:attrName>style.visibility</p:attrName>
                                        </p:attrNameLst>
                                      </p:cBhvr>
                                      <p:to>
                                        <p:strVal val="visible"/>
                                      </p:to>
                                    </p:set>
                                    <p:animEffect filter="fade" transition="in">
                                      <p:cBhvr>
                                        <p:cTn dur="500"/>
                                        <p:tgtEl>
                                          <p:spTgt spid="45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1" name="Shape 461"/>
        <p:cNvGrpSpPr/>
        <p:nvPr/>
      </p:nvGrpSpPr>
      <p:grpSpPr>
        <a:xfrm>
          <a:off x="0" y="0"/>
          <a:ext cx="0" cy="0"/>
          <a:chOff x="0" y="0"/>
          <a:chExt cx="0" cy="0"/>
        </a:xfrm>
      </p:grpSpPr>
      <p:sp>
        <p:nvSpPr>
          <p:cNvPr id="462" name="Google Shape;462;p29"/>
          <p:cNvSpPr/>
          <p:nvPr/>
        </p:nvSpPr>
        <p:spPr>
          <a:xfrm>
            <a:off x="444617" y="2340528"/>
            <a:ext cx="7155809" cy="1149292"/>
          </a:xfrm>
          <a:prstGeom prst="rect">
            <a:avLst/>
          </a:prstGeom>
          <a:solidFill>
            <a:srgbClr val="5A81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92D050"/>
              </a:solidFill>
              <a:latin typeface="Arial"/>
              <a:ea typeface="Arial"/>
              <a:cs typeface="Arial"/>
              <a:sym typeface="Arial"/>
            </a:endParaRPr>
          </a:p>
        </p:txBody>
      </p:sp>
      <p:sp>
        <p:nvSpPr>
          <p:cNvPr id="463" name="Google Shape;463;p29"/>
          <p:cNvSpPr/>
          <p:nvPr/>
        </p:nvSpPr>
        <p:spPr>
          <a:xfrm>
            <a:off x="1015068" y="2307329"/>
            <a:ext cx="7373282" cy="1682512"/>
          </a:xfrm>
          <a:prstGeom prst="rect">
            <a:avLst/>
          </a:prstGeom>
          <a:noFill/>
          <a:ln>
            <a:noFill/>
          </a:ln>
        </p:spPr>
        <p:txBody>
          <a:bodyPr anchorCtr="0" anchor="t" bIns="0" lIns="0" spcFirstLastPara="1" rIns="0" wrap="square" tIns="0">
            <a:spAutoFit/>
          </a:bodyPr>
          <a:lstStyle/>
          <a:p>
            <a:pPr indent="0" lvl="0" marL="0" marR="0" rtl="0" algn="ctr">
              <a:lnSpc>
                <a:spcPct val="150000"/>
              </a:lnSpc>
              <a:spcBef>
                <a:spcPts val="0"/>
              </a:spcBef>
              <a:spcAft>
                <a:spcPts val="0"/>
              </a:spcAft>
              <a:buNone/>
            </a:pPr>
            <a:r>
              <a:rPr b="1" lang="en-US" sz="4800">
                <a:solidFill>
                  <a:schemeClr val="lt1"/>
                </a:solidFill>
                <a:latin typeface="Arial"/>
                <a:ea typeface="Arial"/>
                <a:cs typeface="Arial"/>
                <a:sym typeface="Arial"/>
              </a:rPr>
              <a:t>Correct</a:t>
            </a:r>
            <a:endParaRPr/>
          </a:p>
          <a:p>
            <a:pPr indent="0" lvl="0" marL="0" marR="0" rtl="0" algn="ctr">
              <a:lnSpc>
                <a:spcPct val="150000"/>
              </a:lnSpc>
              <a:spcBef>
                <a:spcPts val="0"/>
              </a:spcBef>
              <a:spcAft>
                <a:spcPts val="0"/>
              </a:spcAft>
              <a:buNone/>
            </a:pPr>
            <a:r>
              <a:rPr b="1" lang="en-US" sz="2800">
                <a:solidFill>
                  <a:srgbClr val="5A8131"/>
                </a:solidFill>
                <a:latin typeface="Arial"/>
                <a:ea typeface="Arial"/>
                <a:cs typeface="Arial"/>
                <a:sym typeface="Arial"/>
              </a:rPr>
              <a:t>Well done!</a:t>
            </a:r>
            <a:endParaRPr b="1" sz="2800">
              <a:solidFill>
                <a:srgbClr val="5A8131"/>
              </a:solidFill>
              <a:latin typeface="Arial"/>
              <a:ea typeface="Arial"/>
              <a:cs typeface="Arial"/>
              <a:sym typeface="Arial"/>
            </a:endParaRPr>
          </a:p>
        </p:txBody>
      </p:sp>
      <p:sp>
        <p:nvSpPr>
          <p:cNvPr id="464" name="Google Shape;464;p29"/>
          <p:cNvSpPr/>
          <p:nvPr/>
        </p:nvSpPr>
        <p:spPr>
          <a:xfrm>
            <a:off x="6882207" y="2177823"/>
            <a:ext cx="1506143" cy="1459682"/>
          </a:xfrm>
          <a:prstGeom prst="ellipse">
            <a:avLst/>
          </a:prstGeom>
          <a:solidFill>
            <a:srgbClr val="5A81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92D050"/>
              </a:solidFill>
              <a:latin typeface="Arial"/>
              <a:ea typeface="Arial"/>
              <a:cs typeface="Arial"/>
              <a:sym typeface="Arial"/>
            </a:endParaRPr>
          </a:p>
        </p:txBody>
      </p:sp>
      <p:pic>
        <p:nvPicPr>
          <p:cNvPr id="465" name="Google Shape;465;p29"/>
          <p:cNvPicPr preferRelativeResize="0"/>
          <p:nvPr/>
        </p:nvPicPr>
        <p:blipFill rotWithShape="1">
          <a:blip r:embed="rId3">
            <a:alphaModFix/>
          </a:blip>
          <a:srcRect b="0" l="0" r="0" t="0"/>
          <a:stretch/>
        </p:blipFill>
        <p:spPr>
          <a:xfrm>
            <a:off x="0" y="21093"/>
            <a:ext cx="9144000" cy="6815814"/>
          </a:xfrm>
          <a:prstGeom prst="rect">
            <a:avLst/>
          </a:prstGeom>
          <a:noFill/>
          <a:ln>
            <a:noFill/>
          </a:ln>
        </p:spPr>
      </p:pic>
      <p:pic>
        <p:nvPicPr>
          <p:cNvPr id="466" name="Google Shape;466;p29"/>
          <p:cNvPicPr preferRelativeResize="0"/>
          <p:nvPr/>
        </p:nvPicPr>
        <p:blipFill rotWithShape="1">
          <a:blip r:embed="rId3">
            <a:alphaModFix/>
          </a:blip>
          <a:srcRect b="0" l="0" r="0" t="0"/>
          <a:stretch/>
        </p:blipFill>
        <p:spPr>
          <a:xfrm>
            <a:off x="0" y="21093"/>
            <a:ext cx="9144000" cy="6815814"/>
          </a:xfrm>
          <a:prstGeom prst="rect">
            <a:avLst/>
          </a:prstGeom>
          <a:noFill/>
          <a:ln>
            <a:noFill/>
          </a:ln>
        </p:spPr>
      </p:pic>
      <p:sp>
        <p:nvSpPr>
          <p:cNvPr id="467" name="Google Shape;467;p29">
            <a:hlinkClick action="ppaction://hlinksldjump" r:id="rId4"/>
          </p:cNvPr>
          <p:cNvSpPr txBox="1"/>
          <p:nvPr/>
        </p:nvSpPr>
        <p:spPr>
          <a:xfrm>
            <a:off x="7600427" y="5713413"/>
            <a:ext cx="838724" cy="460375"/>
          </a:xfrm>
          <a:prstGeom prst="rect">
            <a:avLst/>
          </a:prstGeom>
          <a:solidFill>
            <a:srgbClr val="D1ECFE"/>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76B0"/>
              </a:buClr>
              <a:buSzPts val="2400"/>
              <a:buFont typeface="Arial"/>
              <a:buNone/>
            </a:pPr>
            <a:r>
              <a:rPr lang="en-US" sz="2400">
                <a:solidFill>
                  <a:srgbClr val="0076B0"/>
                </a:solidFill>
                <a:latin typeface="Arial"/>
                <a:ea typeface="Arial"/>
                <a:cs typeface="Arial"/>
                <a:sym typeface="Arial"/>
              </a:rPr>
              <a:t>next</a:t>
            </a:r>
            <a:endParaRPr/>
          </a:p>
        </p:txBody>
      </p:sp>
      <p:pic>
        <p:nvPicPr>
          <p:cNvPr id="468" name="Google Shape;468;p29"/>
          <p:cNvPicPr preferRelativeResize="0"/>
          <p:nvPr/>
        </p:nvPicPr>
        <p:blipFill rotWithShape="1">
          <a:blip r:embed="rId5">
            <a:alphaModFix/>
          </a:blip>
          <a:srcRect b="0" l="0" r="0" t="0"/>
          <a:stretch/>
        </p:blipFill>
        <p:spPr>
          <a:xfrm rot="4500000">
            <a:off x="7117123" y="2467487"/>
            <a:ext cx="1046573" cy="777754"/>
          </a:xfrm>
          <a:prstGeom prst="rect">
            <a:avLst/>
          </a:prstGeom>
          <a:noFill/>
          <a:ln>
            <a:noFill/>
          </a:ln>
        </p:spPr>
      </p:pic>
      <p:sp>
        <p:nvSpPr>
          <p:cNvPr id="469" name="Google Shape;469;p29">
            <a:hlinkClick r:id="rId6"/>
          </p:cNvPr>
          <p:cNvSpPr/>
          <p:nvPr/>
        </p:nvSpPr>
        <p:spPr>
          <a:xfrm>
            <a:off x="8526162" y="6623222"/>
            <a:ext cx="617838" cy="234778"/>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70" name="Google Shape;470;p29"/>
          <p:cNvSpPr/>
          <p:nvPr/>
        </p:nvSpPr>
        <p:spPr>
          <a:xfrm>
            <a:off x="8634046" y="6623222"/>
            <a:ext cx="509954" cy="234778"/>
          </a:xfrm>
          <a:prstGeom prst="rect">
            <a:avLst/>
          </a:prstGeom>
          <a:solidFill>
            <a:srgbClr val="E5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4" name="Shape 474"/>
        <p:cNvGrpSpPr/>
        <p:nvPr/>
      </p:nvGrpSpPr>
      <p:grpSpPr>
        <a:xfrm>
          <a:off x="0" y="0"/>
          <a:ext cx="0" cy="0"/>
          <a:chOff x="0" y="0"/>
          <a:chExt cx="0" cy="0"/>
        </a:xfrm>
      </p:grpSpPr>
      <p:sp>
        <p:nvSpPr>
          <p:cNvPr id="475" name="Google Shape;475;p30"/>
          <p:cNvSpPr/>
          <p:nvPr/>
        </p:nvSpPr>
        <p:spPr>
          <a:xfrm>
            <a:off x="444617" y="2340528"/>
            <a:ext cx="7223008" cy="1149292"/>
          </a:xfrm>
          <a:prstGeom prst="rect">
            <a:avLst/>
          </a:prstGeom>
          <a:solidFill>
            <a:srgbClr val="C30F3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76" name="Google Shape;476;p30"/>
          <p:cNvSpPr/>
          <p:nvPr/>
        </p:nvSpPr>
        <p:spPr>
          <a:xfrm>
            <a:off x="6882207" y="2177823"/>
            <a:ext cx="1506143" cy="1459682"/>
          </a:xfrm>
          <a:prstGeom prst="ellipse">
            <a:avLst/>
          </a:prstGeom>
          <a:solidFill>
            <a:srgbClr val="C30F3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77" name="Google Shape;477;p30"/>
          <p:cNvSpPr/>
          <p:nvPr/>
        </p:nvSpPr>
        <p:spPr>
          <a:xfrm>
            <a:off x="1015068" y="2290194"/>
            <a:ext cx="7373282" cy="1682512"/>
          </a:xfrm>
          <a:prstGeom prst="rect">
            <a:avLst/>
          </a:prstGeom>
          <a:noFill/>
          <a:ln>
            <a:noFill/>
          </a:ln>
        </p:spPr>
        <p:txBody>
          <a:bodyPr anchorCtr="0" anchor="t" bIns="0" lIns="0" spcFirstLastPara="1" rIns="0" wrap="square" tIns="0">
            <a:spAutoFit/>
          </a:bodyPr>
          <a:lstStyle/>
          <a:p>
            <a:pPr indent="0" lvl="0" marL="0" marR="0" rtl="0" algn="ctr">
              <a:lnSpc>
                <a:spcPct val="150000"/>
              </a:lnSpc>
              <a:spcBef>
                <a:spcPts val="0"/>
              </a:spcBef>
              <a:spcAft>
                <a:spcPts val="0"/>
              </a:spcAft>
              <a:buNone/>
            </a:pPr>
            <a:r>
              <a:rPr b="1" lang="en-US" sz="4800">
                <a:solidFill>
                  <a:schemeClr val="lt1"/>
                </a:solidFill>
                <a:latin typeface="Arial"/>
                <a:ea typeface="Arial"/>
                <a:cs typeface="Arial"/>
                <a:sym typeface="Arial"/>
              </a:rPr>
              <a:t>Good try! </a:t>
            </a:r>
            <a:endParaRPr/>
          </a:p>
          <a:p>
            <a:pPr indent="0" lvl="0" marL="0" marR="0" rtl="0" algn="ctr">
              <a:lnSpc>
                <a:spcPct val="150000"/>
              </a:lnSpc>
              <a:spcBef>
                <a:spcPts val="0"/>
              </a:spcBef>
              <a:spcAft>
                <a:spcPts val="0"/>
              </a:spcAft>
              <a:buNone/>
            </a:pPr>
            <a:r>
              <a:rPr b="1" lang="en-US" sz="2800">
                <a:solidFill>
                  <a:srgbClr val="C30F32"/>
                </a:solidFill>
                <a:latin typeface="Arial"/>
                <a:ea typeface="Arial"/>
                <a:cs typeface="Arial"/>
                <a:sym typeface="Arial"/>
              </a:rPr>
              <a:t>Give it another go!</a:t>
            </a:r>
            <a:endParaRPr b="1" sz="2800">
              <a:solidFill>
                <a:srgbClr val="C30F32"/>
              </a:solidFill>
              <a:latin typeface="Arial"/>
              <a:ea typeface="Arial"/>
              <a:cs typeface="Arial"/>
              <a:sym typeface="Arial"/>
            </a:endParaRPr>
          </a:p>
        </p:txBody>
      </p:sp>
      <p:sp>
        <p:nvSpPr>
          <p:cNvPr id="478" name="Google Shape;478;p30">
            <a:hlinkClick action="ppaction://hlinksldjump" r:id="rId3"/>
          </p:cNvPr>
          <p:cNvSpPr txBox="1"/>
          <p:nvPr/>
        </p:nvSpPr>
        <p:spPr>
          <a:xfrm>
            <a:off x="629305" y="5713413"/>
            <a:ext cx="863935" cy="461665"/>
          </a:xfrm>
          <a:prstGeom prst="rect">
            <a:avLst/>
          </a:prstGeom>
          <a:solidFill>
            <a:srgbClr val="D1ECFE"/>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76B0"/>
              </a:buClr>
              <a:buSzPts val="2400"/>
              <a:buFont typeface="Arial"/>
              <a:buNone/>
            </a:pPr>
            <a:r>
              <a:rPr lang="en-US" sz="2400">
                <a:solidFill>
                  <a:srgbClr val="0076B0"/>
                </a:solidFill>
                <a:latin typeface="Arial"/>
                <a:ea typeface="Arial"/>
                <a:cs typeface="Arial"/>
                <a:sym typeface="Arial"/>
              </a:rPr>
              <a:t>back</a:t>
            </a:r>
            <a:endParaRPr/>
          </a:p>
        </p:txBody>
      </p:sp>
      <p:pic>
        <p:nvPicPr>
          <p:cNvPr id="479" name="Google Shape;479;p30"/>
          <p:cNvPicPr preferRelativeResize="0"/>
          <p:nvPr/>
        </p:nvPicPr>
        <p:blipFill rotWithShape="1">
          <a:blip r:embed="rId4">
            <a:alphaModFix/>
          </a:blip>
          <a:srcRect b="0" l="0" r="0" t="0"/>
          <a:stretch/>
        </p:blipFill>
        <p:spPr>
          <a:xfrm>
            <a:off x="7405468" y="2375372"/>
            <a:ext cx="524314" cy="1079603"/>
          </a:xfrm>
          <a:prstGeom prst="rect">
            <a:avLst/>
          </a:prstGeom>
          <a:noFill/>
          <a:ln>
            <a:noFill/>
          </a:ln>
        </p:spPr>
      </p:pic>
      <p:sp>
        <p:nvSpPr>
          <p:cNvPr id="480" name="Google Shape;480;p30">
            <a:hlinkClick r:id="rId5"/>
          </p:cNvPr>
          <p:cNvSpPr/>
          <p:nvPr/>
        </p:nvSpPr>
        <p:spPr>
          <a:xfrm>
            <a:off x="8526162" y="6623222"/>
            <a:ext cx="617838" cy="234778"/>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81" name="Google Shape;481;p30"/>
          <p:cNvSpPr/>
          <p:nvPr/>
        </p:nvSpPr>
        <p:spPr>
          <a:xfrm>
            <a:off x="8634046" y="6623222"/>
            <a:ext cx="509954" cy="234778"/>
          </a:xfrm>
          <a:prstGeom prst="rect">
            <a:avLst/>
          </a:prstGeom>
          <a:solidFill>
            <a:srgbClr val="E5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5" name="Shape 485"/>
        <p:cNvGrpSpPr/>
        <p:nvPr/>
      </p:nvGrpSpPr>
      <p:grpSpPr>
        <a:xfrm>
          <a:off x="0" y="0"/>
          <a:ext cx="0" cy="0"/>
          <a:chOff x="0" y="0"/>
          <a:chExt cx="0" cy="0"/>
        </a:xfrm>
      </p:grpSpPr>
      <p:sp>
        <p:nvSpPr>
          <p:cNvPr id="486" name="Google Shape;486;p31"/>
          <p:cNvSpPr/>
          <p:nvPr>
            <p:ph type="title"/>
          </p:nvPr>
        </p:nvSpPr>
        <p:spPr>
          <a:xfrm>
            <a:off x="457198" y="814454"/>
            <a:ext cx="8220075" cy="1131791"/>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ctr">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Is this sentence written in the past simple or past progressive?</a:t>
            </a:r>
            <a:endParaRPr/>
          </a:p>
        </p:txBody>
      </p:sp>
      <p:sp>
        <p:nvSpPr>
          <p:cNvPr id="487" name="Google Shape;487;p31"/>
          <p:cNvSpPr/>
          <p:nvPr/>
        </p:nvSpPr>
        <p:spPr>
          <a:xfrm>
            <a:off x="755651" y="3057668"/>
            <a:ext cx="7632700" cy="495108"/>
          </a:xfrm>
          <a:prstGeom prst="rect">
            <a:avLst/>
          </a:prstGeom>
          <a:noFill/>
          <a:ln cap="flat" cmpd="sng" w="12700">
            <a:solidFill>
              <a:srgbClr val="FFC000"/>
            </a:solidFill>
            <a:prstDash val="solid"/>
            <a:miter lim="800000"/>
            <a:headEnd len="sm" w="sm" type="none"/>
            <a:tailEnd len="sm" w="sm" type="none"/>
          </a:ln>
        </p:spPr>
        <p:txBody>
          <a:bodyPr anchorCtr="0" anchor="ctr" bIns="108000" lIns="108000" spcFirstLastPara="1" rIns="108000" wrap="square" tIns="108000">
            <a:spAutoFit/>
          </a:bodyPr>
          <a:lstStyle/>
          <a:p>
            <a:pPr indent="0" lvl="0" marL="0" marR="0" rtl="0" algn="ctr">
              <a:spcBef>
                <a:spcPts val="0"/>
              </a:spcBef>
              <a:spcAft>
                <a:spcPts val="0"/>
              </a:spcAft>
              <a:buClr>
                <a:schemeClr val="dk1"/>
              </a:buClr>
              <a:buSzPts val="1800"/>
              <a:buFont typeface="Arial"/>
              <a:buNone/>
            </a:pPr>
            <a:r>
              <a:rPr lang="en-US" sz="1800">
                <a:solidFill>
                  <a:schemeClr val="dk1"/>
                </a:solidFill>
                <a:latin typeface="Arial"/>
                <a:ea typeface="Arial"/>
                <a:cs typeface="Arial"/>
                <a:sym typeface="Arial"/>
              </a:rPr>
              <a:t>We were playing at the amusement arcade with dad.</a:t>
            </a:r>
            <a:endParaRPr/>
          </a:p>
        </p:txBody>
      </p:sp>
      <p:sp>
        <p:nvSpPr>
          <p:cNvPr id="488" name="Google Shape;488;p31">
            <a:hlinkClick action="ppaction://hlinksldjump" r:id="rId3"/>
          </p:cNvPr>
          <p:cNvSpPr/>
          <p:nvPr/>
        </p:nvSpPr>
        <p:spPr>
          <a:xfrm>
            <a:off x="2385210" y="4664201"/>
            <a:ext cx="1878510" cy="495108"/>
          </a:xfrm>
          <a:prstGeom prst="rect">
            <a:avLst/>
          </a:prstGeom>
          <a:solidFill>
            <a:srgbClr val="0076B0"/>
          </a:solidFill>
          <a:ln>
            <a:noFill/>
          </a:ln>
        </p:spPr>
        <p:txBody>
          <a:bodyPr anchorCtr="0" anchor="ctr" bIns="108000" lIns="108000" spcFirstLastPara="1" rIns="108000" wrap="square" tIns="108000">
            <a:sp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Past simple</a:t>
            </a:r>
            <a:endParaRPr/>
          </a:p>
        </p:txBody>
      </p:sp>
      <p:sp>
        <p:nvSpPr>
          <p:cNvPr id="489" name="Google Shape;489;p31"/>
          <p:cNvSpPr/>
          <p:nvPr/>
        </p:nvSpPr>
        <p:spPr>
          <a:xfrm>
            <a:off x="2717086" y="6238383"/>
            <a:ext cx="320511" cy="320511"/>
          </a:xfrm>
          <a:prstGeom prst="ellipse">
            <a:avLst/>
          </a:prstGeom>
          <a:solidFill>
            <a:srgbClr val="BC9F1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90" name="Google Shape;490;p31"/>
          <p:cNvSpPr/>
          <p:nvPr/>
        </p:nvSpPr>
        <p:spPr>
          <a:xfrm>
            <a:off x="3306736" y="6238383"/>
            <a:ext cx="320511" cy="320511"/>
          </a:xfrm>
          <a:prstGeom prst="ellipse">
            <a:avLst/>
          </a:prstGeom>
          <a:solidFill>
            <a:srgbClr val="BC9F1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91" name="Google Shape;491;p31"/>
          <p:cNvSpPr/>
          <p:nvPr/>
        </p:nvSpPr>
        <p:spPr>
          <a:xfrm>
            <a:off x="3896386" y="6238383"/>
            <a:ext cx="320511" cy="320511"/>
          </a:xfrm>
          <a:prstGeom prst="ellipse">
            <a:avLst/>
          </a:prstGeom>
          <a:solidFill>
            <a:srgbClr val="BC9F1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92" name="Google Shape;492;p31"/>
          <p:cNvSpPr/>
          <p:nvPr/>
        </p:nvSpPr>
        <p:spPr>
          <a:xfrm>
            <a:off x="4486036" y="6238383"/>
            <a:ext cx="320511" cy="320511"/>
          </a:xfrm>
          <a:prstGeom prst="ellipse">
            <a:avLst/>
          </a:prstGeom>
          <a:solidFill>
            <a:srgbClr val="BC9F1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93" name="Google Shape;493;p31"/>
          <p:cNvSpPr/>
          <p:nvPr/>
        </p:nvSpPr>
        <p:spPr>
          <a:xfrm>
            <a:off x="5075686" y="6238383"/>
            <a:ext cx="320511" cy="320511"/>
          </a:xfrm>
          <a:prstGeom prst="ellipse">
            <a:avLst/>
          </a:prstGeom>
          <a:solidFill>
            <a:srgbClr val="F0DD8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94" name="Google Shape;494;p31"/>
          <p:cNvSpPr/>
          <p:nvPr/>
        </p:nvSpPr>
        <p:spPr>
          <a:xfrm>
            <a:off x="5665336" y="6238383"/>
            <a:ext cx="320511" cy="320511"/>
          </a:xfrm>
          <a:prstGeom prst="ellipse">
            <a:avLst/>
          </a:prstGeom>
          <a:solidFill>
            <a:srgbClr val="F0DD8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95" name="Google Shape;495;p31"/>
          <p:cNvSpPr/>
          <p:nvPr/>
        </p:nvSpPr>
        <p:spPr>
          <a:xfrm>
            <a:off x="6254986" y="6238383"/>
            <a:ext cx="320511" cy="320511"/>
          </a:xfrm>
          <a:prstGeom prst="ellipse">
            <a:avLst/>
          </a:prstGeom>
          <a:solidFill>
            <a:srgbClr val="F0DD8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96" name="Google Shape;496;p31"/>
          <p:cNvSpPr/>
          <p:nvPr/>
        </p:nvSpPr>
        <p:spPr>
          <a:xfrm>
            <a:off x="6844636" y="6238383"/>
            <a:ext cx="320511" cy="320511"/>
          </a:xfrm>
          <a:prstGeom prst="ellipse">
            <a:avLst/>
          </a:prstGeom>
          <a:solidFill>
            <a:srgbClr val="F0DD8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97" name="Google Shape;497;p31">
            <a:hlinkClick r:id="rId4"/>
          </p:cNvPr>
          <p:cNvSpPr/>
          <p:nvPr/>
        </p:nvSpPr>
        <p:spPr>
          <a:xfrm>
            <a:off x="8543108" y="6617617"/>
            <a:ext cx="600891" cy="240383"/>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98" name="Google Shape;498;p31">
            <a:hlinkClick action="ppaction://hlinksldjump" r:id="rId5"/>
          </p:cNvPr>
          <p:cNvSpPr/>
          <p:nvPr/>
        </p:nvSpPr>
        <p:spPr>
          <a:xfrm>
            <a:off x="5054980" y="4664201"/>
            <a:ext cx="1878511" cy="495108"/>
          </a:xfrm>
          <a:prstGeom prst="rect">
            <a:avLst/>
          </a:prstGeom>
          <a:solidFill>
            <a:srgbClr val="0076B0"/>
          </a:solidFill>
          <a:ln>
            <a:noFill/>
          </a:ln>
        </p:spPr>
        <p:txBody>
          <a:bodyPr anchorCtr="0" anchor="ctr" bIns="108000" lIns="108000" spcFirstLastPara="1" rIns="108000" wrap="square" tIns="108000">
            <a:sp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Past progressive</a:t>
            </a:r>
            <a:endParaRPr/>
          </a:p>
        </p:txBody>
      </p:sp>
      <p:sp>
        <p:nvSpPr>
          <p:cNvPr id="499" name="Google Shape;499;p31"/>
          <p:cNvSpPr/>
          <p:nvPr/>
        </p:nvSpPr>
        <p:spPr>
          <a:xfrm>
            <a:off x="2142319" y="6238383"/>
            <a:ext cx="320511" cy="320511"/>
          </a:xfrm>
          <a:prstGeom prst="ellipse">
            <a:avLst/>
          </a:prstGeom>
          <a:solidFill>
            <a:srgbClr val="BC9F1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00" name="Google Shape;500;p31"/>
          <p:cNvSpPr/>
          <p:nvPr/>
        </p:nvSpPr>
        <p:spPr>
          <a:xfrm>
            <a:off x="8634046" y="6623222"/>
            <a:ext cx="509954" cy="234778"/>
          </a:xfrm>
          <a:prstGeom prst="rect">
            <a:avLst/>
          </a:prstGeom>
          <a:solidFill>
            <a:srgbClr val="E5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88"/>
                                        </p:tgtEl>
                                        <p:attrNameLst>
                                          <p:attrName>style.visibility</p:attrName>
                                        </p:attrNameLst>
                                      </p:cBhvr>
                                      <p:to>
                                        <p:strVal val="visible"/>
                                      </p:to>
                                    </p:set>
                                    <p:animEffect filter="fade" transition="in">
                                      <p:cBhvr>
                                        <p:cTn dur="500"/>
                                        <p:tgtEl>
                                          <p:spTgt spid="488"/>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498"/>
                                        </p:tgtEl>
                                        <p:attrNameLst>
                                          <p:attrName>style.visibility</p:attrName>
                                        </p:attrNameLst>
                                      </p:cBhvr>
                                      <p:to>
                                        <p:strVal val="visible"/>
                                      </p:to>
                                    </p:set>
                                    <p:animEffect filter="fade" transition="in">
                                      <p:cBhvr>
                                        <p:cTn dur="500"/>
                                        <p:tgtEl>
                                          <p:spTgt spid="49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4" name="Shape 504"/>
        <p:cNvGrpSpPr/>
        <p:nvPr/>
      </p:nvGrpSpPr>
      <p:grpSpPr>
        <a:xfrm>
          <a:off x="0" y="0"/>
          <a:ext cx="0" cy="0"/>
          <a:chOff x="0" y="0"/>
          <a:chExt cx="0" cy="0"/>
        </a:xfrm>
      </p:grpSpPr>
      <p:sp>
        <p:nvSpPr>
          <p:cNvPr id="505" name="Google Shape;505;p32"/>
          <p:cNvSpPr/>
          <p:nvPr/>
        </p:nvSpPr>
        <p:spPr>
          <a:xfrm>
            <a:off x="444617" y="2340528"/>
            <a:ext cx="7155809" cy="1149292"/>
          </a:xfrm>
          <a:prstGeom prst="rect">
            <a:avLst/>
          </a:prstGeom>
          <a:solidFill>
            <a:srgbClr val="5A81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92D050"/>
              </a:solidFill>
              <a:latin typeface="Arial"/>
              <a:ea typeface="Arial"/>
              <a:cs typeface="Arial"/>
              <a:sym typeface="Arial"/>
            </a:endParaRPr>
          </a:p>
        </p:txBody>
      </p:sp>
      <p:sp>
        <p:nvSpPr>
          <p:cNvPr id="506" name="Google Shape;506;p32"/>
          <p:cNvSpPr/>
          <p:nvPr/>
        </p:nvSpPr>
        <p:spPr>
          <a:xfrm>
            <a:off x="1015068" y="2307329"/>
            <a:ext cx="7373282" cy="1682512"/>
          </a:xfrm>
          <a:prstGeom prst="rect">
            <a:avLst/>
          </a:prstGeom>
          <a:noFill/>
          <a:ln>
            <a:noFill/>
          </a:ln>
        </p:spPr>
        <p:txBody>
          <a:bodyPr anchorCtr="0" anchor="t" bIns="0" lIns="0" spcFirstLastPara="1" rIns="0" wrap="square" tIns="0">
            <a:spAutoFit/>
          </a:bodyPr>
          <a:lstStyle/>
          <a:p>
            <a:pPr indent="0" lvl="0" marL="0" marR="0" rtl="0" algn="ctr">
              <a:lnSpc>
                <a:spcPct val="150000"/>
              </a:lnSpc>
              <a:spcBef>
                <a:spcPts val="0"/>
              </a:spcBef>
              <a:spcAft>
                <a:spcPts val="0"/>
              </a:spcAft>
              <a:buNone/>
            </a:pPr>
            <a:r>
              <a:rPr b="1" lang="en-US" sz="4800">
                <a:solidFill>
                  <a:schemeClr val="lt1"/>
                </a:solidFill>
                <a:latin typeface="Arial"/>
                <a:ea typeface="Arial"/>
                <a:cs typeface="Arial"/>
                <a:sym typeface="Arial"/>
              </a:rPr>
              <a:t>Correct</a:t>
            </a:r>
            <a:endParaRPr/>
          </a:p>
          <a:p>
            <a:pPr indent="0" lvl="0" marL="0" marR="0" rtl="0" algn="ctr">
              <a:lnSpc>
                <a:spcPct val="150000"/>
              </a:lnSpc>
              <a:spcBef>
                <a:spcPts val="0"/>
              </a:spcBef>
              <a:spcAft>
                <a:spcPts val="0"/>
              </a:spcAft>
              <a:buNone/>
            </a:pPr>
            <a:r>
              <a:rPr b="1" lang="en-US" sz="2800">
                <a:solidFill>
                  <a:srgbClr val="5A8131"/>
                </a:solidFill>
                <a:latin typeface="Arial"/>
                <a:ea typeface="Arial"/>
                <a:cs typeface="Arial"/>
                <a:sym typeface="Arial"/>
              </a:rPr>
              <a:t>Well done!</a:t>
            </a:r>
            <a:endParaRPr b="1" sz="2800">
              <a:solidFill>
                <a:srgbClr val="5A8131"/>
              </a:solidFill>
              <a:latin typeface="Arial"/>
              <a:ea typeface="Arial"/>
              <a:cs typeface="Arial"/>
              <a:sym typeface="Arial"/>
            </a:endParaRPr>
          </a:p>
        </p:txBody>
      </p:sp>
      <p:sp>
        <p:nvSpPr>
          <p:cNvPr id="507" name="Google Shape;507;p32"/>
          <p:cNvSpPr/>
          <p:nvPr/>
        </p:nvSpPr>
        <p:spPr>
          <a:xfrm>
            <a:off x="6882207" y="2177823"/>
            <a:ext cx="1506143" cy="1459682"/>
          </a:xfrm>
          <a:prstGeom prst="ellipse">
            <a:avLst/>
          </a:prstGeom>
          <a:solidFill>
            <a:srgbClr val="5A81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92D050"/>
              </a:solidFill>
              <a:latin typeface="Arial"/>
              <a:ea typeface="Arial"/>
              <a:cs typeface="Arial"/>
              <a:sym typeface="Arial"/>
            </a:endParaRPr>
          </a:p>
        </p:txBody>
      </p:sp>
      <p:pic>
        <p:nvPicPr>
          <p:cNvPr id="508" name="Google Shape;508;p32"/>
          <p:cNvPicPr preferRelativeResize="0"/>
          <p:nvPr/>
        </p:nvPicPr>
        <p:blipFill rotWithShape="1">
          <a:blip r:embed="rId3">
            <a:alphaModFix/>
          </a:blip>
          <a:srcRect b="0" l="0" r="0" t="0"/>
          <a:stretch/>
        </p:blipFill>
        <p:spPr>
          <a:xfrm>
            <a:off x="0" y="21093"/>
            <a:ext cx="9144000" cy="6815814"/>
          </a:xfrm>
          <a:prstGeom prst="rect">
            <a:avLst/>
          </a:prstGeom>
          <a:noFill/>
          <a:ln>
            <a:noFill/>
          </a:ln>
        </p:spPr>
      </p:pic>
      <p:pic>
        <p:nvPicPr>
          <p:cNvPr id="509" name="Google Shape;509;p32"/>
          <p:cNvPicPr preferRelativeResize="0"/>
          <p:nvPr/>
        </p:nvPicPr>
        <p:blipFill rotWithShape="1">
          <a:blip r:embed="rId3">
            <a:alphaModFix/>
          </a:blip>
          <a:srcRect b="0" l="0" r="0" t="0"/>
          <a:stretch/>
        </p:blipFill>
        <p:spPr>
          <a:xfrm>
            <a:off x="0" y="21093"/>
            <a:ext cx="9144000" cy="6815814"/>
          </a:xfrm>
          <a:prstGeom prst="rect">
            <a:avLst/>
          </a:prstGeom>
          <a:noFill/>
          <a:ln>
            <a:noFill/>
          </a:ln>
        </p:spPr>
      </p:pic>
      <p:sp>
        <p:nvSpPr>
          <p:cNvPr id="510" name="Google Shape;510;p32">
            <a:hlinkClick action="ppaction://hlinksldjump" r:id="rId4"/>
          </p:cNvPr>
          <p:cNvSpPr txBox="1"/>
          <p:nvPr/>
        </p:nvSpPr>
        <p:spPr>
          <a:xfrm>
            <a:off x="7600427" y="5713413"/>
            <a:ext cx="838724" cy="460375"/>
          </a:xfrm>
          <a:prstGeom prst="rect">
            <a:avLst/>
          </a:prstGeom>
          <a:solidFill>
            <a:srgbClr val="D1ECFE"/>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76B0"/>
              </a:buClr>
              <a:buSzPts val="2400"/>
              <a:buFont typeface="Arial"/>
              <a:buNone/>
            </a:pPr>
            <a:r>
              <a:rPr lang="en-US" sz="2400">
                <a:solidFill>
                  <a:srgbClr val="0076B0"/>
                </a:solidFill>
                <a:latin typeface="Arial"/>
                <a:ea typeface="Arial"/>
                <a:cs typeface="Arial"/>
                <a:sym typeface="Arial"/>
              </a:rPr>
              <a:t>next</a:t>
            </a:r>
            <a:endParaRPr/>
          </a:p>
        </p:txBody>
      </p:sp>
      <p:pic>
        <p:nvPicPr>
          <p:cNvPr id="511" name="Google Shape;511;p32"/>
          <p:cNvPicPr preferRelativeResize="0"/>
          <p:nvPr/>
        </p:nvPicPr>
        <p:blipFill rotWithShape="1">
          <a:blip r:embed="rId5">
            <a:alphaModFix/>
          </a:blip>
          <a:srcRect b="0" l="0" r="0" t="0"/>
          <a:stretch/>
        </p:blipFill>
        <p:spPr>
          <a:xfrm rot="4500000">
            <a:off x="7117123" y="2467487"/>
            <a:ext cx="1046573" cy="777754"/>
          </a:xfrm>
          <a:prstGeom prst="rect">
            <a:avLst/>
          </a:prstGeom>
          <a:noFill/>
          <a:ln>
            <a:noFill/>
          </a:ln>
        </p:spPr>
      </p:pic>
      <p:sp>
        <p:nvSpPr>
          <p:cNvPr id="512" name="Google Shape;512;p32">
            <a:hlinkClick r:id="rId6"/>
          </p:cNvPr>
          <p:cNvSpPr/>
          <p:nvPr/>
        </p:nvSpPr>
        <p:spPr>
          <a:xfrm>
            <a:off x="8526162" y="6623222"/>
            <a:ext cx="617838" cy="234778"/>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13" name="Google Shape;513;p32"/>
          <p:cNvSpPr/>
          <p:nvPr/>
        </p:nvSpPr>
        <p:spPr>
          <a:xfrm>
            <a:off x="8634046" y="6623222"/>
            <a:ext cx="509954" cy="234778"/>
          </a:xfrm>
          <a:prstGeom prst="rect">
            <a:avLst/>
          </a:prstGeom>
          <a:solidFill>
            <a:srgbClr val="E5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7" name="Shape 517"/>
        <p:cNvGrpSpPr/>
        <p:nvPr/>
      </p:nvGrpSpPr>
      <p:grpSpPr>
        <a:xfrm>
          <a:off x="0" y="0"/>
          <a:ext cx="0" cy="0"/>
          <a:chOff x="0" y="0"/>
          <a:chExt cx="0" cy="0"/>
        </a:xfrm>
      </p:grpSpPr>
      <p:sp>
        <p:nvSpPr>
          <p:cNvPr id="518" name="Google Shape;518;p33"/>
          <p:cNvSpPr/>
          <p:nvPr/>
        </p:nvSpPr>
        <p:spPr>
          <a:xfrm>
            <a:off x="444617" y="2340528"/>
            <a:ext cx="7223008" cy="1149292"/>
          </a:xfrm>
          <a:prstGeom prst="rect">
            <a:avLst/>
          </a:prstGeom>
          <a:solidFill>
            <a:srgbClr val="C30F3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19" name="Google Shape;519;p33"/>
          <p:cNvSpPr/>
          <p:nvPr/>
        </p:nvSpPr>
        <p:spPr>
          <a:xfrm>
            <a:off x="6882207" y="2177823"/>
            <a:ext cx="1506143" cy="1459682"/>
          </a:xfrm>
          <a:prstGeom prst="ellipse">
            <a:avLst/>
          </a:prstGeom>
          <a:solidFill>
            <a:srgbClr val="C30F3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20" name="Google Shape;520;p33"/>
          <p:cNvSpPr/>
          <p:nvPr/>
        </p:nvSpPr>
        <p:spPr>
          <a:xfrm>
            <a:off x="1015068" y="2290194"/>
            <a:ext cx="7373282" cy="1682512"/>
          </a:xfrm>
          <a:prstGeom prst="rect">
            <a:avLst/>
          </a:prstGeom>
          <a:noFill/>
          <a:ln>
            <a:noFill/>
          </a:ln>
        </p:spPr>
        <p:txBody>
          <a:bodyPr anchorCtr="0" anchor="t" bIns="0" lIns="0" spcFirstLastPara="1" rIns="0" wrap="square" tIns="0">
            <a:spAutoFit/>
          </a:bodyPr>
          <a:lstStyle/>
          <a:p>
            <a:pPr indent="0" lvl="0" marL="0" marR="0" rtl="0" algn="ctr">
              <a:lnSpc>
                <a:spcPct val="150000"/>
              </a:lnSpc>
              <a:spcBef>
                <a:spcPts val="0"/>
              </a:spcBef>
              <a:spcAft>
                <a:spcPts val="0"/>
              </a:spcAft>
              <a:buNone/>
            </a:pPr>
            <a:r>
              <a:rPr b="1" lang="en-US" sz="4800">
                <a:solidFill>
                  <a:schemeClr val="lt1"/>
                </a:solidFill>
                <a:latin typeface="Arial"/>
                <a:ea typeface="Arial"/>
                <a:cs typeface="Arial"/>
                <a:sym typeface="Arial"/>
              </a:rPr>
              <a:t>Good try! </a:t>
            </a:r>
            <a:endParaRPr/>
          </a:p>
          <a:p>
            <a:pPr indent="0" lvl="0" marL="0" marR="0" rtl="0" algn="ctr">
              <a:lnSpc>
                <a:spcPct val="150000"/>
              </a:lnSpc>
              <a:spcBef>
                <a:spcPts val="0"/>
              </a:spcBef>
              <a:spcAft>
                <a:spcPts val="0"/>
              </a:spcAft>
              <a:buNone/>
            </a:pPr>
            <a:r>
              <a:rPr b="1" lang="en-US" sz="2800">
                <a:solidFill>
                  <a:srgbClr val="C30F32"/>
                </a:solidFill>
                <a:latin typeface="Arial"/>
                <a:ea typeface="Arial"/>
                <a:cs typeface="Arial"/>
                <a:sym typeface="Arial"/>
              </a:rPr>
              <a:t>Give it another go!</a:t>
            </a:r>
            <a:endParaRPr b="1" sz="2800">
              <a:solidFill>
                <a:srgbClr val="C30F32"/>
              </a:solidFill>
              <a:latin typeface="Arial"/>
              <a:ea typeface="Arial"/>
              <a:cs typeface="Arial"/>
              <a:sym typeface="Arial"/>
            </a:endParaRPr>
          </a:p>
        </p:txBody>
      </p:sp>
      <p:sp>
        <p:nvSpPr>
          <p:cNvPr id="521" name="Google Shape;521;p33">
            <a:hlinkClick action="ppaction://hlinksldjump" r:id="rId3"/>
          </p:cNvPr>
          <p:cNvSpPr txBox="1"/>
          <p:nvPr/>
        </p:nvSpPr>
        <p:spPr>
          <a:xfrm>
            <a:off x="629305" y="5713413"/>
            <a:ext cx="863935" cy="461665"/>
          </a:xfrm>
          <a:prstGeom prst="rect">
            <a:avLst/>
          </a:prstGeom>
          <a:solidFill>
            <a:srgbClr val="D1ECFE"/>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76B0"/>
              </a:buClr>
              <a:buSzPts val="2400"/>
              <a:buFont typeface="Arial"/>
              <a:buNone/>
            </a:pPr>
            <a:r>
              <a:rPr lang="en-US" sz="2400">
                <a:solidFill>
                  <a:srgbClr val="0076B0"/>
                </a:solidFill>
                <a:latin typeface="Arial"/>
                <a:ea typeface="Arial"/>
                <a:cs typeface="Arial"/>
                <a:sym typeface="Arial"/>
              </a:rPr>
              <a:t>back</a:t>
            </a:r>
            <a:endParaRPr/>
          </a:p>
        </p:txBody>
      </p:sp>
      <p:pic>
        <p:nvPicPr>
          <p:cNvPr id="522" name="Google Shape;522;p33"/>
          <p:cNvPicPr preferRelativeResize="0"/>
          <p:nvPr/>
        </p:nvPicPr>
        <p:blipFill rotWithShape="1">
          <a:blip r:embed="rId4">
            <a:alphaModFix/>
          </a:blip>
          <a:srcRect b="0" l="0" r="0" t="0"/>
          <a:stretch/>
        </p:blipFill>
        <p:spPr>
          <a:xfrm>
            <a:off x="7405468" y="2375372"/>
            <a:ext cx="524314" cy="1079603"/>
          </a:xfrm>
          <a:prstGeom prst="rect">
            <a:avLst/>
          </a:prstGeom>
          <a:noFill/>
          <a:ln>
            <a:noFill/>
          </a:ln>
        </p:spPr>
      </p:pic>
      <p:sp>
        <p:nvSpPr>
          <p:cNvPr id="523" name="Google Shape;523;p33">
            <a:hlinkClick r:id="rId5"/>
          </p:cNvPr>
          <p:cNvSpPr/>
          <p:nvPr/>
        </p:nvSpPr>
        <p:spPr>
          <a:xfrm>
            <a:off x="8526162" y="6623222"/>
            <a:ext cx="617838" cy="234778"/>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24" name="Google Shape;524;p33"/>
          <p:cNvSpPr/>
          <p:nvPr/>
        </p:nvSpPr>
        <p:spPr>
          <a:xfrm>
            <a:off x="8634046" y="6623222"/>
            <a:ext cx="509954" cy="234778"/>
          </a:xfrm>
          <a:prstGeom prst="rect">
            <a:avLst/>
          </a:prstGeom>
          <a:solidFill>
            <a:srgbClr val="E5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3"/>
          <p:cNvSpPr/>
          <p:nvPr>
            <p:ph type="title"/>
          </p:nvPr>
        </p:nvSpPr>
        <p:spPr>
          <a:xfrm>
            <a:off x="457197" y="1063869"/>
            <a:ext cx="8220075" cy="2373923"/>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l">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1. Mary visited the British Museum when she was in London.</a:t>
            </a:r>
            <a:br>
              <a:rPr lang="en-US" sz="3600">
                <a:solidFill>
                  <a:srgbClr val="FFC000"/>
                </a:solidFill>
                <a:latin typeface="Arial"/>
                <a:ea typeface="Arial"/>
                <a:cs typeface="Arial"/>
                <a:sym typeface="Arial"/>
              </a:rPr>
            </a:br>
            <a:r>
              <a:rPr lang="en-US" sz="3600">
                <a:solidFill>
                  <a:srgbClr val="FFC000"/>
                </a:solidFill>
                <a:latin typeface="Arial"/>
                <a:ea typeface="Arial"/>
                <a:cs typeface="Arial"/>
                <a:sym typeface="Arial"/>
              </a:rPr>
              <a:t>2. Peter won first prize in the art competition.</a:t>
            </a:r>
            <a:endParaRPr sz="3600">
              <a:solidFill>
                <a:srgbClr val="FFC000"/>
              </a:solidFill>
              <a:latin typeface="Arial"/>
              <a:ea typeface="Arial"/>
              <a:cs typeface="Arial"/>
              <a:sym typeface="Arial"/>
            </a:endParaRPr>
          </a:p>
        </p:txBody>
      </p:sp>
      <p:sp>
        <p:nvSpPr>
          <p:cNvPr id="60" name="Google Shape;60;p3"/>
          <p:cNvSpPr/>
          <p:nvPr/>
        </p:nvSpPr>
        <p:spPr>
          <a:xfrm>
            <a:off x="750884" y="3701599"/>
            <a:ext cx="7632700" cy="1326105"/>
          </a:xfrm>
          <a:prstGeom prst="rect">
            <a:avLst/>
          </a:prstGeom>
          <a:noFill/>
          <a:ln cap="flat" cmpd="sng" w="12700">
            <a:solidFill>
              <a:srgbClr val="FFC000"/>
            </a:solidFill>
            <a:prstDash val="solid"/>
            <a:miter lim="800000"/>
            <a:headEnd len="sm" w="sm" type="none"/>
            <a:tailEnd len="sm" w="sm" type="none"/>
          </a:ln>
        </p:spPr>
        <p:txBody>
          <a:bodyPr anchorCtr="0" anchor="ctr" bIns="108000" lIns="108000" spcFirstLastPara="1" rIns="108000" wrap="square" tIns="108000">
            <a:sp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a:p>
            <a:pPr indent="0" lvl="0" marL="0" marR="0" rtl="0" algn="ctr">
              <a:spcBef>
                <a:spcPts val="0"/>
              </a:spcBef>
              <a:spcAft>
                <a:spcPts val="0"/>
              </a:spcAft>
              <a:buClr>
                <a:schemeClr val="dk1"/>
              </a:buClr>
              <a:buSzPts val="1800"/>
              <a:buFont typeface="Arial"/>
              <a:buNone/>
            </a:pPr>
            <a:r>
              <a:rPr lang="en-US" sz="1800">
                <a:solidFill>
                  <a:schemeClr val="dk1"/>
                </a:solidFill>
                <a:latin typeface="Arial"/>
                <a:ea typeface="Arial"/>
                <a:cs typeface="Arial"/>
                <a:sym typeface="Arial"/>
              </a:rPr>
              <a:t>Use: completed actions that took place at a definite time in the past. The time is either mentioned or implied.</a:t>
            </a:r>
            <a:endParaRPr sz="1800">
              <a:solidFill>
                <a:schemeClr val="dk1"/>
              </a:solidFill>
              <a:latin typeface="Arial"/>
              <a:ea typeface="Arial"/>
              <a:cs typeface="Arial"/>
              <a:sym typeface="Arial"/>
            </a:endParaRPr>
          </a:p>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61" name="Google Shape;61;p3">
            <a:hlinkClick r:id="rId3"/>
          </p:cNvPr>
          <p:cNvSpPr/>
          <p:nvPr/>
        </p:nvSpPr>
        <p:spPr>
          <a:xfrm>
            <a:off x="8543108" y="6617617"/>
            <a:ext cx="600891" cy="240383"/>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62" name="Google Shape;62;p3"/>
          <p:cNvSpPr/>
          <p:nvPr/>
        </p:nvSpPr>
        <p:spPr>
          <a:xfrm>
            <a:off x="729762" y="5152292"/>
            <a:ext cx="7710853" cy="861646"/>
          </a:xfrm>
          <a:prstGeom prst="rect">
            <a:avLst/>
          </a:prstGeom>
          <a:solidFill>
            <a:srgbClr val="18A0D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Time expression: when </a:t>
            </a:r>
            <a:endParaRPr sz="1800">
              <a:solidFill>
                <a:schemeClr val="lt1"/>
              </a:solidFill>
              <a:latin typeface="Arial"/>
              <a:ea typeface="Arial"/>
              <a:cs typeface="Arial"/>
              <a:sym typeface="Arial"/>
            </a:endParaRPr>
          </a:p>
        </p:txBody>
      </p:sp>
      <p:sp>
        <p:nvSpPr>
          <p:cNvPr id="63" name="Google Shape;63;p3">
            <a:hlinkClick action="ppaction://hlinksldjump" r:id="rId4"/>
          </p:cNvPr>
          <p:cNvSpPr/>
          <p:nvPr/>
        </p:nvSpPr>
        <p:spPr>
          <a:xfrm>
            <a:off x="750884" y="568761"/>
            <a:ext cx="1878510" cy="495108"/>
          </a:xfrm>
          <a:prstGeom prst="rect">
            <a:avLst/>
          </a:prstGeom>
          <a:solidFill>
            <a:schemeClr val="accent5"/>
          </a:solidFill>
          <a:ln cap="flat" cmpd="sng" w="12700">
            <a:solidFill>
              <a:srgbClr val="1979B5"/>
            </a:solidFill>
            <a:prstDash val="solid"/>
            <a:miter lim="800000"/>
            <a:headEnd len="sm" w="sm" type="none"/>
            <a:tailEnd len="sm" w="sm" type="none"/>
          </a:ln>
        </p:spPr>
        <p:txBody>
          <a:bodyPr anchorCtr="0" anchor="ctr" bIns="108000" lIns="108000" spcFirstLastPara="1" rIns="108000" wrap="square" tIns="108000">
            <a:sp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Past simple</a:t>
            </a:r>
            <a:endParaRPr/>
          </a:p>
        </p:txBody>
      </p:sp>
      <p:sp>
        <p:nvSpPr>
          <p:cNvPr id="64" name="Google Shape;64;p3"/>
          <p:cNvSpPr/>
          <p:nvPr/>
        </p:nvSpPr>
        <p:spPr>
          <a:xfrm>
            <a:off x="8634046" y="6623222"/>
            <a:ext cx="509954" cy="234778"/>
          </a:xfrm>
          <a:prstGeom prst="rect">
            <a:avLst/>
          </a:prstGeom>
          <a:solidFill>
            <a:srgbClr val="E5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63"/>
                                        </p:tgtEl>
                                        <p:attrNameLst>
                                          <p:attrName>style.visibility</p:attrName>
                                        </p:attrNameLst>
                                      </p:cBhvr>
                                      <p:to>
                                        <p:strVal val="visible"/>
                                      </p:to>
                                    </p:set>
                                    <p:anim calcmode="lin" valueType="num">
                                      <p:cBhvr additive="base">
                                        <p:cTn dur="500"/>
                                        <p:tgtEl>
                                          <p:spTgt spid="63"/>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
                                        </p:tgtEl>
                                        <p:attrNameLst>
                                          <p:attrName>style.visibility</p:attrName>
                                        </p:attrNameLst>
                                      </p:cBhvr>
                                      <p:to>
                                        <p:strVal val="visible"/>
                                      </p:to>
                                    </p:set>
                                    <p:animEffect filter="fade" transition="in">
                                      <p:cBhvr>
                                        <p:cTn dur="1000"/>
                                        <p:tgtEl>
                                          <p:spTgt spid="6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2"/>
                                        </p:tgtEl>
                                        <p:attrNameLst>
                                          <p:attrName>style.visibility</p:attrName>
                                        </p:attrNameLst>
                                      </p:cBhvr>
                                      <p:to>
                                        <p:strVal val="visible"/>
                                      </p:to>
                                    </p:set>
                                    <p:animEffect filter="fade" transition="in">
                                      <p:cBhvr>
                                        <p:cTn dur="500"/>
                                        <p:tgtEl>
                                          <p:spTgt spid="6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8" name="Shape 528"/>
        <p:cNvGrpSpPr/>
        <p:nvPr/>
      </p:nvGrpSpPr>
      <p:grpSpPr>
        <a:xfrm>
          <a:off x="0" y="0"/>
          <a:ext cx="0" cy="0"/>
          <a:chOff x="0" y="0"/>
          <a:chExt cx="0" cy="0"/>
        </a:xfrm>
      </p:grpSpPr>
      <p:sp>
        <p:nvSpPr>
          <p:cNvPr id="529" name="Google Shape;529;p34"/>
          <p:cNvSpPr/>
          <p:nvPr>
            <p:ph type="title"/>
          </p:nvPr>
        </p:nvSpPr>
        <p:spPr>
          <a:xfrm>
            <a:off x="457198" y="814454"/>
            <a:ext cx="8220075" cy="1131791"/>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ctr">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Is this sentence written in the past simple or past progressive?</a:t>
            </a:r>
            <a:endParaRPr/>
          </a:p>
        </p:txBody>
      </p:sp>
      <p:sp>
        <p:nvSpPr>
          <p:cNvPr id="530" name="Google Shape;530;p34"/>
          <p:cNvSpPr/>
          <p:nvPr/>
        </p:nvSpPr>
        <p:spPr>
          <a:xfrm>
            <a:off x="755651" y="3057668"/>
            <a:ext cx="7632700" cy="495108"/>
          </a:xfrm>
          <a:prstGeom prst="rect">
            <a:avLst/>
          </a:prstGeom>
          <a:noFill/>
          <a:ln cap="flat" cmpd="sng" w="12700">
            <a:solidFill>
              <a:srgbClr val="FFC000"/>
            </a:solidFill>
            <a:prstDash val="solid"/>
            <a:miter lim="800000"/>
            <a:headEnd len="sm" w="sm" type="none"/>
            <a:tailEnd len="sm" w="sm" type="none"/>
          </a:ln>
        </p:spPr>
        <p:txBody>
          <a:bodyPr anchorCtr="0" anchor="ctr" bIns="108000" lIns="108000" spcFirstLastPara="1" rIns="108000" wrap="square" tIns="108000">
            <a:spAutoFit/>
          </a:bodyPr>
          <a:lstStyle/>
          <a:p>
            <a:pPr indent="0" lvl="0" marL="0" marR="0" rtl="0" algn="ctr">
              <a:spcBef>
                <a:spcPts val="0"/>
              </a:spcBef>
              <a:spcAft>
                <a:spcPts val="0"/>
              </a:spcAft>
              <a:buClr>
                <a:schemeClr val="dk1"/>
              </a:buClr>
              <a:buSzPts val="1800"/>
              <a:buFont typeface="Arial"/>
              <a:buNone/>
            </a:pPr>
            <a:r>
              <a:rPr lang="en-US" sz="1800">
                <a:solidFill>
                  <a:schemeClr val="dk1"/>
                </a:solidFill>
                <a:latin typeface="Arial"/>
                <a:ea typeface="Arial"/>
                <a:cs typeface="Arial"/>
                <a:sym typeface="Arial"/>
              </a:rPr>
              <a:t>I've seen that film before..</a:t>
            </a:r>
            <a:endParaRPr sz="1800">
              <a:solidFill>
                <a:schemeClr val="dk1"/>
              </a:solidFill>
              <a:latin typeface="Arial"/>
              <a:ea typeface="Arial"/>
              <a:cs typeface="Arial"/>
              <a:sym typeface="Arial"/>
            </a:endParaRPr>
          </a:p>
        </p:txBody>
      </p:sp>
      <p:sp>
        <p:nvSpPr>
          <p:cNvPr id="531" name="Google Shape;531;p34">
            <a:hlinkClick action="ppaction://hlinksldjump" r:id="rId3"/>
          </p:cNvPr>
          <p:cNvSpPr/>
          <p:nvPr/>
        </p:nvSpPr>
        <p:spPr>
          <a:xfrm>
            <a:off x="2385210" y="4664201"/>
            <a:ext cx="1878510" cy="495108"/>
          </a:xfrm>
          <a:prstGeom prst="rect">
            <a:avLst/>
          </a:prstGeom>
          <a:solidFill>
            <a:srgbClr val="0076B0"/>
          </a:solidFill>
          <a:ln>
            <a:noFill/>
          </a:ln>
        </p:spPr>
        <p:txBody>
          <a:bodyPr anchorCtr="0" anchor="ctr" bIns="108000" lIns="108000" spcFirstLastPara="1" rIns="108000" wrap="square" tIns="108000">
            <a:sp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Present Perfect</a:t>
            </a:r>
            <a:endParaRPr sz="1800">
              <a:solidFill>
                <a:schemeClr val="lt1"/>
              </a:solidFill>
              <a:latin typeface="Arial"/>
              <a:ea typeface="Arial"/>
              <a:cs typeface="Arial"/>
              <a:sym typeface="Arial"/>
            </a:endParaRPr>
          </a:p>
        </p:txBody>
      </p:sp>
      <p:sp>
        <p:nvSpPr>
          <p:cNvPr id="532" name="Google Shape;532;p34"/>
          <p:cNvSpPr/>
          <p:nvPr/>
        </p:nvSpPr>
        <p:spPr>
          <a:xfrm>
            <a:off x="2717086" y="6238383"/>
            <a:ext cx="320511" cy="320511"/>
          </a:xfrm>
          <a:prstGeom prst="ellipse">
            <a:avLst/>
          </a:prstGeom>
          <a:solidFill>
            <a:srgbClr val="BC9F1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33" name="Google Shape;533;p34"/>
          <p:cNvSpPr/>
          <p:nvPr/>
        </p:nvSpPr>
        <p:spPr>
          <a:xfrm>
            <a:off x="3306736" y="6238383"/>
            <a:ext cx="320511" cy="320511"/>
          </a:xfrm>
          <a:prstGeom prst="ellipse">
            <a:avLst/>
          </a:prstGeom>
          <a:solidFill>
            <a:srgbClr val="BC9F1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34" name="Google Shape;534;p34"/>
          <p:cNvSpPr/>
          <p:nvPr/>
        </p:nvSpPr>
        <p:spPr>
          <a:xfrm>
            <a:off x="3896386" y="6238383"/>
            <a:ext cx="320511" cy="320511"/>
          </a:xfrm>
          <a:prstGeom prst="ellipse">
            <a:avLst/>
          </a:prstGeom>
          <a:solidFill>
            <a:srgbClr val="BC9F1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35" name="Google Shape;535;p34"/>
          <p:cNvSpPr/>
          <p:nvPr/>
        </p:nvSpPr>
        <p:spPr>
          <a:xfrm>
            <a:off x="4486036" y="6238383"/>
            <a:ext cx="320511" cy="320511"/>
          </a:xfrm>
          <a:prstGeom prst="ellipse">
            <a:avLst/>
          </a:prstGeom>
          <a:solidFill>
            <a:srgbClr val="BC9F1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36" name="Google Shape;536;p34"/>
          <p:cNvSpPr/>
          <p:nvPr/>
        </p:nvSpPr>
        <p:spPr>
          <a:xfrm>
            <a:off x="5075686" y="6238383"/>
            <a:ext cx="320511" cy="320511"/>
          </a:xfrm>
          <a:prstGeom prst="ellipse">
            <a:avLst/>
          </a:prstGeom>
          <a:solidFill>
            <a:srgbClr val="BC9F1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37" name="Google Shape;537;p34"/>
          <p:cNvSpPr/>
          <p:nvPr/>
        </p:nvSpPr>
        <p:spPr>
          <a:xfrm>
            <a:off x="5665336" y="6238383"/>
            <a:ext cx="320511" cy="320511"/>
          </a:xfrm>
          <a:prstGeom prst="ellipse">
            <a:avLst/>
          </a:prstGeom>
          <a:solidFill>
            <a:srgbClr val="F0DD8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38" name="Google Shape;538;p34"/>
          <p:cNvSpPr/>
          <p:nvPr/>
        </p:nvSpPr>
        <p:spPr>
          <a:xfrm>
            <a:off x="6254986" y="6238383"/>
            <a:ext cx="320511" cy="320511"/>
          </a:xfrm>
          <a:prstGeom prst="ellipse">
            <a:avLst/>
          </a:prstGeom>
          <a:solidFill>
            <a:srgbClr val="F0DD8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39" name="Google Shape;539;p34"/>
          <p:cNvSpPr/>
          <p:nvPr/>
        </p:nvSpPr>
        <p:spPr>
          <a:xfrm>
            <a:off x="6844636" y="6238383"/>
            <a:ext cx="320511" cy="320511"/>
          </a:xfrm>
          <a:prstGeom prst="ellipse">
            <a:avLst/>
          </a:prstGeom>
          <a:solidFill>
            <a:srgbClr val="F0DD8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40" name="Google Shape;540;p34">
            <a:hlinkClick r:id="rId4"/>
          </p:cNvPr>
          <p:cNvSpPr/>
          <p:nvPr/>
        </p:nvSpPr>
        <p:spPr>
          <a:xfrm>
            <a:off x="8543108" y="6617617"/>
            <a:ext cx="600891" cy="240383"/>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41" name="Google Shape;541;p34">
            <a:hlinkClick action="ppaction://hlinksldjump" r:id="rId5"/>
          </p:cNvPr>
          <p:cNvSpPr/>
          <p:nvPr/>
        </p:nvSpPr>
        <p:spPr>
          <a:xfrm>
            <a:off x="5046591" y="4664201"/>
            <a:ext cx="1878511" cy="495108"/>
          </a:xfrm>
          <a:prstGeom prst="rect">
            <a:avLst/>
          </a:prstGeom>
          <a:solidFill>
            <a:srgbClr val="0076B0"/>
          </a:solidFill>
          <a:ln>
            <a:noFill/>
          </a:ln>
        </p:spPr>
        <p:txBody>
          <a:bodyPr anchorCtr="0" anchor="ctr" bIns="108000" lIns="108000" spcFirstLastPara="1" rIns="108000" wrap="square" tIns="108000">
            <a:sp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Past progressive</a:t>
            </a:r>
            <a:endParaRPr/>
          </a:p>
        </p:txBody>
      </p:sp>
      <p:sp>
        <p:nvSpPr>
          <p:cNvPr id="542" name="Google Shape;542;p34"/>
          <p:cNvSpPr/>
          <p:nvPr/>
        </p:nvSpPr>
        <p:spPr>
          <a:xfrm>
            <a:off x="2142319" y="6238383"/>
            <a:ext cx="320511" cy="320511"/>
          </a:xfrm>
          <a:prstGeom prst="ellipse">
            <a:avLst/>
          </a:prstGeom>
          <a:solidFill>
            <a:srgbClr val="BC9F1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43" name="Google Shape;543;p34"/>
          <p:cNvSpPr/>
          <p:nvPr/>
        </p:nvSpPr>
        <p:spPr>
          <a:xfrm>
            <a:off x="8634046" y="6623222"/>
            <a:ext cx="509954" cy="234778"/>
          </a:xfrm>
          <a:prstGeom prst="rect">
            <a:avLst/>
          </a:prstGeom>
          <a:solidFill>
            <a:srgbClr val="E5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531"/>
                                        </p:tgtEl>
                                        <p:attrNameLst>
                                          <p:attrName>style.visibility</p:attrName>
                                        </p:attrNameLst>
                                      </p:cBhvr>
                                      <p:to>
                                        <p:strVal val="visible"/>
                                      </p:to>
                                    </p:set>
                                    <p:animEffect filter="fade" transition="in">
                                      <p:cBhvr>
                                        <p:cTn dur="500"/>
                                        <p:tgtEl>
                                          <p:spTgt spid="531"/>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541"/>
                                        </p:tgtEl>
                                        <p:attrNameLst>
                                          <p:attrName>style.visibility</p:attrName>
                                        </p:attrNameLst>
                                      </p:cBhvr>
                                      <p:to>
                                        <p:strVal val="visible"/>
                                      </p:to>
                                    </p:set>
                                    <p:animEffect filter="fade" transition="in">
                                      <p:cBhvr>
                                        <p:cTn dur="500"/>
                                        <p:tgtEl>
                                          <p:spTgt spid="54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7" name="Shape 547"/>
        <p:cNvGrpSpPr/>
        <p:nvPr/>
      </p:nvGrpSpPr>
      <p:grpSpPr>
        <a:xfrm>
          <a:off x="0" y="0"/>
          <a:ext cx="0" cy="0"/>
          <a:chOff x="0" y="0"/>
          <a:chExt cx="0" cy="0"/>
        </a:xfrm>
      </p:grpSpPr>
      <p:sp>
        <p:nvSpPr>
          <p:cNvPr id="548" name="Google Shape;548;p35"/>
          <p:cNvSpPr/>
          <p:nvPr/>
        </p:nvSpPr>
        <p:spPr>
          <a:xfrm>
            <a:off x="444617" y="2340528"/>
            <a:ext cx="7155809" cy="1149292"/>
          </a:xfrm>
          <a:prstGeom prst="rect">
            <a:avLst/>
          </a:prstGeom>
          <a:solidFill>
            <a:srgbClr val="5A81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92D050"/>
              </a:solidFill>
              <a:latin typeface="Arial"/>
              <a:ea typeface="Arial"/>
              <a:cs typeface="Arial"/>
              <a:sym typeface="Arial"/>
            </a:endParaRPr>
          </a:p>
        </p:txBody>
      </p:sp>
      <p:sp>
        <p:nvSpPr>
          <p:cNvPr id="549" name="Google Shape;549;p35"/>
          <p:cNvSpPr/>
          <p:nvPr/>
        </p:nvSpPr>
        <p:spPr>
          <a:xfrm>
            <a:off x="1015068" y="2307329"/>
            <a:ext cx="7373282" cy="1682512"/>
          </a:xfrm>
          <a:prstGeom prst="rect">
            <a:avLst/>
          </a:prstGeom>
          <a:noFill/>
          <a:ln>
            <a:noFill/>
          </a:ln>
        </p:spPr>
        <p:txBody>
          <a:bodyPr anchorCtr="0" anchor="t" bIns="0" lIns="0" spcFirstLastPara="1" rIns="0" wrap="square" tIns="0">
            <a:spAutoFit/>
          </a:bodyPr>
          <a:lstStyle/>
          <a:p>
            <a:pPr indent="0" lvl="0" marL="0" marR="0" rtl="0" algn="ctr">
              <a:lnSpc>
                <a:spcPct val="150000"/>
              </a:lnSpc>
              <a:spcBef>
                <a:spcPts val="0"/>
              </a:spcBef>
              <a:spcAft>
                <a:spcPts val="0"/>
              </a:spcAft>
              <a:buNone/>
            </a:pPr>
            <a:r>
              <a:rPr b="1" lang="en-US" sz="4800">
                <a:solidFill>
                  <a:schemeClr val="lt1"/>
                </a:solidFill>
                <a:latin typeface="Arial"/>
                <a:ea typeface="Arial"/>
                <a:cs typeface="Arial"/>
                <a:sym typeface="Arial"/>
              </a:rPr>
              <a:t>Correct</a:t>
            </a:r>
            <a:endParaRPr/>
          </a:p>
          <a:p>
            <a:pPr indent="0" lvl="0" marL="0" marR="0" rtl="0" algn="ctr">
              <a:lnSpc>
                <a:spcPct val="150000"/>
              </a:lnSpc>
              <a:spcBef>
                <a:spcPts val="0"/>
              </a:spcBef>
              <a:spcAft>
                <a:spcPts val="0"/>
              </a:spcAft>
              <a:buNone/>
            </a:pPr>
            <a:r>
              <a:rPr b="1" lang="en-US" sz="2800">
                <a:solidFill>
                  <a:srgbClr val="5A8131"/>
                </a:solidFill>
                <a:latin typeface="Arial"/>
                <a:ea typeface="Arial"/>
                <a:cs typeface="Arial"/>
                <a:sym typeface="Arial"/>
              </a:rPr>
              <a:t>Well done!</a:t>
            </a:r>
            <a:endParaRPr b="1" sz="2800">
              <a:solidFill>
                <a:srgbClr val="5A8131"/>
              </a:solidFill>
              <a:latin typeface="Arial"/>
              <a:ea typeface="Arial"/>
              <a:cs typeface="Arial"/>
              <a:sym typeface="Arial"/>
            </a:endParaRPr>
          </a:p>
        </p:txBody>
      </p:sp>
      <p:sp>
        <p:nvSpPr>
          <p:cNvPr id="550" name="Google Shape;550;p35"/>
          <p:cNvSpPr/>
          <p:nvPr/>
        </p:nvSpPr>
        <p:spPr>
          <a:xfrm>
            <a:off x="6882207" y="2177823"/>
            <a:ext cx="1506143" cy="1459682"/>
          </a:xfrm>
          <a:prstGeom prst="ellipse">
            <a:avLst/>
          </a:prstGeom>
          <a:solidFill>
            <a:srgbClr val="5A81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92D050"/>
              </a:solidFill>
              <a:latin typeface="Arial"/>
              <a:ea typeface="Arial"/>
              <a:cs typeface="Arial"/>
              <a:sym typeface="Arial"/>
            </a:endParaRPr>
          </a:p>
        </p:txBody>
      </p:sp>
      <p:pic>
        <p:nvPicPr>
          <p:cNvPr id="551" name="Google Shape;551;p35"/>
          <p:cNvPicPr preferRelativeResize="0"/>
          <p:nvPr/>
        </p:nvPicPr>
        <p:blipFill rotWithShape="1">
          <a:blip r:embed="rId3">
            <a:alphaModFix/>
          </a:blip>
          <a:srcRect b="0" l="0" r="0" t="0"/>
          <a:stretch/>
        </p:blipFill>
        <p:spPr>
          <a:xfrm>
            <a:off x="0" y="21093"/>
            <a:ext cx="9144000" cy="6815814"/>
          </a:xfrm>
          <a:prstGeom prst="rect">
            <a:avLst/>
          </a:prstGeom>
          <a:noFill/>
          <a:ln>
            <a:noFill/>
          </a:ln>
        </p:spPr>
      </p:pic>
      <p:pic>
        <p:nvPicPr>
          <p:cNvPr id="552" name="Google Shape;552;p35"/>
          <p:cNvPicPr preferRelativeResize="0"/>
          <p:nvPr/>
        </p:nvPicPr>
        <p:blipFill rotWithShape="1">
          <a:blip r:embed="rId3">
            <a:alphaModFix/>
          </a:blip>
          <a:srcRect b="0" l="0" r="0" t="0"/>
          <a:stretch/>
        </p:blipFill>
        <p:spPr>
          <a:xfrm>
            <a:off x="0" y="21093"/>
            <a:ext cx="9144000" cy="6815814"/>
          </a:xfrm>
          <a:prstGeom prst="rect">
            <a:avLst/>
          </a:prstGeom>
          <a:noFill/>
          <a:ln>
            <a:noFill/>
          </a:ln>
        </p:spPr>
      </p:pic>
      <p:sp>
        <p:nvSpPr>
          <p:cNvPr id="553" name="Google Shape;553;p35">
            <a:hlinkClick action="ppaction://hlinksldjump" r:id="rId4"/>
          </p:cNvPr>
          <p:cNvSpPr txBox="1"/>
          <p:nvPr/>
        </p:nvSpPr>
        <p:spPr>
          <a:xfrm>
            <a:off x="7600427" y="5713413"/>
            <a:ext cx="838724" cy="460375"/>
          </a:xfrm>
          <a:prstGeom prst="rect">
            <a:avLst/>
          </a:prstGeom>
          <a:solidFill>
            <a:srgbClr val="D1ECFE"/>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76B0"/>
              </a:buClr>
              <a:buSzPts val="2400"/>
              <a:buFont typeface="Arial"/>
              <a:buNone/>
            </a:pPr>
            <a:r>
              <a:rPr lang="en-US" sz="2400">
                <a:solidFill>
                  <a:srgbClr val="0076B0"/>
                </a:solidFill>
                <a:latin typeface="Arial"/>
                <a:ea typeface="Arial"/>
                <a:cs typeface="Arial"/>
                <a:sym typeface="Arial"/>
              </a:rPr>
              <a:t>next</a:t>
            </a:r>
            <a:endParaRPr/>
          </a:p>
        </p:txBody>
      </p:sp>
      <p:pic>
        <p:nvPicPr>
          <p:cNvPr id="554" name="Google Shape;554;p35"/>
          <p:cNvPicPr preferRelativeResize="0"/>
          <p:nvPr/>
        </p:nvPicPr>
        <p:blipFill rotWithShape="1">
          <a:blip r:embed="rId5">
            <a:alphaModFix/>
          </a:blip>
          <a:srcRect b="0" l="0" r="0" t="0"/>
          <a:stretch/>
        </p:blipFill>
        <p:spPr>
          <a:xfrm rot="4500000">
            <a:off x="7117123" y="2467487"/>
            <a:ext cx="1046573" cy="777754"/>
          </a:xfrm>
          <a:prstGeom prst="rect">
            <a:avLst/>
          </a:prstGeom>
          <a:noFill/>
          <a:ln>
            <a:noFill/>
          </a:ln>
        </p:spPr>
      </p:pic>
      <p:sp>
        <p:nvSpPr>
          <p:cNvPr id="555" name="Google Shape;555;p35">
            <a:hlinkClick r:id="rId6"/>
          </p:cNvPr>
          <p:cNvSpPr/>
          <p:nvPr/>
        </p:nvSpPr>
        <p:spPr>
          <a:xfrm>
            <a:off x="8526162" y="6623222"/>
            <a:ext cx="617838" cy="234778"/>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56" name="Google Shape;556;p35"/>
          <p:cNvSpPr/>
          <p:nvPr/>
        </p:nvSpPr>
        <p:spPr>
          <a:xfrm>
            <a:off x="8634046" y="6623222"/>
            <a:ext cx="509954" cy="234778"/>
          </a:xfrm>
          <a:prstGeom prst="rect">
            <a:avLst/>
          </a:prstGeom>
          <a:solidFill>
            <a:srgbClr val="E5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0" name="Shape 560"/>
        <p:cNvGrpSpPr/>
        <p:nvPr/>
      </p:nvGrpSpPr>
      <p:grpSpPr>
        <a:xfrm>
          <a:off x="0" y="0"/>
          <a:ext cx="0" cy="0"/>
          <a:chOff x="0" y="0"/>
          <a:chExt cx="0" cy="0"/>
        </a:xfrm>
      </p:grpSpPr>
      <p:sp>
        <p:nvSpPr>
          <p:cNvPr id="561" name="Google Shape;561;p36"/>
          <p:cNvSpPr/>
          <p:nvPr/>
        </p:nvSpPr>
        <p:spPr>
          <a:xfrm>
            <a:off x="444617" y="2340528"/>
            <a:ext cx="7223008" cy="1149292"/>
          </a:xfrm>
          <a:prstGeom prst="rect">
            <a:avLst/>
          </a:prstGeom>
          <a:solidFill>
            <a:srgbClr val="C30F3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62" name="Google Shape;562;p36"/>
          <p:cNvSpPr/>
          <p:nvPr/>
        </p:nvSpPr>
        <p:spPr>
          <a:xfrm>
            <a:off x="6882207" y="2177823"/>
            <a:ext cx="1506143" cy="1459682"/>
          </a:xfrm>
          <a:prstGeom prst="ellipse">
            <a:avLst/>
          </a:prstGeom>
          <a:solidFill>
            <a:srgbClr val="C30F3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63" name="Google Shape;563;p36"/>
          <p:cNvSpPr/>
          <p:nvPr/>
        </p:nvSpPr>
        <p:spPr>
          <a:xfrm>
            <a:off x="1015068" y="2290194"/>
            <a:ext cx="7373282" cy="1682512"/>
          </a:xfrm>
          <a:prstGeom prst="rect">
            <a:avLst/>
          </a:prstGeom>
          <a:noFill/>
          <a:ln>
            <a:noFill/>
          </a:ln>
        </p:spPr>
        <p:txBody>
          <a:bodyPr anchorCtr="0" anchor="t" bIns="0" lIns="0" spcFirstLastPara="1" rIns="0" wrap="square" tIns="0">
            <a:spAutoFit/>
          </a:bodyPr>
          <a:lstStyle/>
          <a:p>
            <a:pPr indent="0" lvl="0" marL="0" marR="0" rtl="0" algn="ctr">
              <a:lnSpc>
                <a:spcPct val="150000"/>
              </a:lnSpc>
              <a:spcBef>
                <a:spcPts val="0"/>
              </a:spcBef>
              <a:spcAft>
                <a:spcPts val="0"/>
              </a:spcAft>
              <a:buNone/>
            </a:pPr>
            <a:r>
              <a:rPr b="1" lang="en-US" sz="4800">
                <a:solidFill>
                  <a:schemeClr val="lt1"/>
                </a:solidFill>
                <a:latin typeface="Arial"/>
                <a:ea typeface="Arial"/>
                <a:cs typeface="Arial"/>
                <a:sym typeface="Arial"/>
              </a:rPr>
              <a:t>Good try! </a:t>
            </a:r>
            <a:endParaRPr/>
          </a:p>
          <a:p>
            <a:pPr indent="0" lvl="0" marL="0" marR="0" rtl="0" algn="ctr">
              <a:lnSpc>
                <a:spcPct val="150000"/>
              </a:lnSpc>
              <a:spcBef>
                <a:spcPts val="0"/>
              </a:spcBef>
              <a:spcAft>
                <a:spcPts val="0"/>
              </a:spcAft>
              <a:buNone/>
            </a:pPr>
            <a:r>
              <a:rPr b="1" lang="en-US" sz="2800">
                <a:solidFill>
                  <a:srgbClr val="C30F32"/>
                </a:solidFill>
                <a:latin typeface="Arial"/>
                <a:ea typeface="Arial"/>
                <a:cs typeface="Arial"/>
                <a:sym typeface="Arial"/>
              </a:rPr>
              <a:t>Give it another go!</a:t>
            </a:r>
            <a:endParaRPr b="1" sz="2800">
              <a:solidFill>
                <a:srgbClr val="C30F32"/>
              </a:solidFill>
              <a:latin typeface="Arial"/>
              <a:ea typeface="Arial"/>
              <a:cs typeface="Arial"/>
              <a:sym typeface="Arial"/>
            </a:endParaRPr>
          </a:p>
        </p:txBody>
      </p:sp>
      <p:sp>
        <p:nvSpPr>
          <p:cNvPr id="564" name="Google Shape;564;p36">
            <a:hlinkClick action="ppaction://hlinksldjump" r:id="rId3"/>
          </p:cNvPr>
          <p:cNvSpPr txBox="1"/>
          <p:nvPr/>
        </p:nvSpPr>
        <p:spPr>
          <a:xfrm>
            <a:off x="629305" y="5713413"/>
            <a:ext cx="863935" cy="461665"/>
          </a:xfrm>
          <a:prstGeom prst="rect">
            <a:avLst/>
          </a:prstGeom>
          <a:solidFill>
            <a:srgbClr val="D1ECFE"/>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76B0"/>
              </a:buClr>
              <a:buSzPts val="2400"/>
              <a:buFont typeface="Arial"/>
              <a:buNone/>
            </a:pPr>
            <a:r>
              <a:rPr lang="en-US" sz="2400">
                <a:solidFill>
                  <a:srgbClr val="0076B0"/>
                </a:solidFill>
                <a:latin typeface="Arial"/>
                <a:ea typeface="Arial"/>
                <a:cs typeface="Arial"/>
                <a:sym typeface="Arial"/>
              </a:rPr>
              <a:t>back</a:t>
            </a:r>
            <a:endParaRPr/>
          </a:p>
        </p:txBody>
      </p:sp>
      <p:pic>
        <p:nvPicPr>
          <p:cNvPr id="565" name="Google Shape;565;p36"/>
          <p:cNvPicPr preferRelativeResize="0"/>
          <p:nvPr/>
        </p:nvPicPr>
        <p:blipFill rotWithShape="1">
          <a:blip r:embed="rId4">
            <a:alphaModFix/>
          </a:blip>
          <a:srcRect b="0" l="0" r="0" t="0"/>
          <a:stretch/>
        </p:blipFill>
        <p:spPr>
          <a:xfrm>
            <a:off x="7405468" y="2375372"/>
            <a:ext cx="524314" cy="1079603"/>
          </a:xfrm>
          <a:prstGeom prst="rect">
            <a:avLst/>
          </a:prstGeom>
          <a:noFill/>
          <a:ln>
            <a:noFill/>
          </a:ln>
        </p:spPr>
      </p:pic>
      <p:sp>
        <p:nvSpPr>
          <p:cNvPr id="566" name="Google Shape;566;p36">
            <a:hlinkClick r:id="rId5"/>
          </p:cNvPr>
          <p:cNvSpPr/>
          <p:nvPr/>
        </p:nvSpPr>
        <p:spPr>
          <a:xfrm>
            <a:off x="8526162" y="6623222"/>
            <a:ext cx="617838" cy="234778"/>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67" name="Google Shape;567;p36"/>
          <p:cNvSpPr/>
          <p:nvPr/>
        </p:nvSpPr>
        <p:spPr>
          <a:xfrm>
            <a:off x="8634046" y="6623222"/>
            <a:ext cx="509954" cy="234778"/>
          </a:xfrm>
          <a:prstGeom prst="rect">
            <a:avLst/>
          </a:prstGeom>
          <a:solidFill>
            <a:srgbClr val="E5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1" name="Shape 571"/>
        <p:cNvGrpSpPr/>
        <p:nvPr/>
      </p:nvGrpSpPr>
      <p:grpSpPr>
        <a:xfrm>
          <a:off x="0" y="0"/>
          <a:ext cx="0" cy="0"/>
          <a:chOff x="0" y="0"/>
          <a:chExt cx="0" cy="0"/>
        </a:xfrm>
      </p:grpSpPr>
      <p:sp>
        <p:nvSpPr>
          <p:cNvPr id="572" name="Google Shape;572;p37"/>
          <p:cNvSpPr/>
          <p:nvPr>
            <p:ph type="title"/>
          </p:nvPr>
        </p:nvSpPr>
        <p:spPr>
          <a:xfrm>
            <a:off x="457198" y="814454"/>
            <a:ext cx="8220075" cy="1131791"/>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ctr">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Is this sentence written in the past simple or past progressive?</a:t>
            </a:r>
            <a:endParaRPr/>
          </a:p>
        </p:txBody>
      </p:sp>
      <p:sp>
        <p:nvSpPr>
          <p:cNvPr id="573" name="Google Shape;573;p37"/>
          <p:cNvSpPr/>
          <p:nvPr/>
        </p:nvSpPr>
        <p:spPr>
          <a:xfrm>
            <a:off x="755651" y="3057668"/>
            <a:ext cx="7632700" cy="495108"/>
          </a:xfrm>
          <a:prstGeom prst="rect">
            <a:avLst/>
          </a:prstGeom>
          <a:noFill/>
          <a:ln cap="flat" cmpd="sng" w="12700">
            <a:solidFill>
              <a:srgbClr val="FFC000"/>
            </a:solidFill>
            <a:prstDash val="solid"/>
            <a:miter lim="800000"/>
            <a:headEnd len="sm" w="sm" type="none"/>
            <a:tailEnd len="sm" w="sm" type="none"/>
          </a:ln>
        </p:spPr>
        <p:txBody>
          <a:bodyPr anchorCtr="0" anchor="ctr" bIns="108000" lIns="108000" spcFirstLastPara="1" rIns="108000" wrap="square" tIns="108000">
            <a:spAutoFit/>
          </a:bodyPr>
          <a:lstStyle/>
          <a:p>
            <a:pPr indent="0" lvl="0" marL="0" marR="0" rtl="0" algn="ctr">
              <a:spcBef>
                <a:spcPts val="0"/>
              </a:spcBef>
              <a:spcAft>
                <a:spcPts val="0"/>
              </a:spcAft>
              <a:buClr>
                <a:schemeClr val="dk1"/>
              </a:buClr>
              <a:buSzPts val="1800"/>
              <a:buFont typeface="Arial"/>
              <a:buNone/>
            </a:pPr>
            <a:r>
              <a:rPr lang="en-US" sz="1800">
                <a:solidFill>
                  <a:schemeClr val="dk1"/>
                </a:solidFill>
                <a:latin typeface="Arial"/>
                <a:ea typeface="Arial"/>
                <a:cs typeface="Arial"/>
                <a:sym typeface="Arial"/>
              </a:rPr>
              <a:t>Tess bought a new pencil case.</a:t>
            </a:r>
            <a:endParaRPr/>
          </a:p>
        </p:txBody>
      </p:sp>
      <p:sp>
        <p:nvSpPr>
          <p:cNvPr id="574" name="Google Shape;574;p37">
            <a:hlinkClick action="ppaction://hlinksldjump" r:id="rId3"/>
          </p:cNvPr>
          <p:cNvSpPr/>
          <p:nvPr/>
        </p:nvSpPr>
        <p:spPr>
          <a:xfrm>
            <a:off x="2385210" y="4664201"/>
            <a:ext cx="1878510" cy="495108"/>
          </a:xfrm>
          <a:prstGeom prst="rect">
            <a:avLst/>
          </a:prstGeom>
          <a:solidFill>
            <a:srgbClr val="0076B0"/>
          </a:solidFill>
          <a:ln>
            <a:noFill/>
          </a:ln>
        </p:spPr>
        <p:txBody>
          <a:bodyPr anchorCtr="0" anchor="ctr" bIns="108000" lIns="108000" spcFirstLastPara="1" rIns="108000" wrap="square" tIns="108000">
            <a:sp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Past simple</a:t>
            </a:r>
            <a:endParaRPr/>
          </a:p>
        </p:txBody>
      </p:sp>
      <p:sp>
        <p:nvSpPr>
          <p:cNvPr id="575" name="Google Shape;575;p37"/>
          <p:cNvSpPr/>
          <p:nvPr/>
        </p:nvSpPr>
        <p:spPr>
          <a:xfrm>
            <a:off x="2717086" y="6238383"/>
            <a:ext cx="320511" cy="320511"/>
          </a:xfrm>
          <a:prstGeom prst="ellipse">
            <a:avLst/>
          </a:prstGeom>
          <a:solidFill>
            <a:srgbClr val="BC9F1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76" name="Google Shape;576;p37"/>
          <p:cNvSpPr/>
          <p:nvPr/>
        </p:nvSpPr>
        <p:spPr>
          <a:xfrm>
            <a:off x="3306736" y="6238383"/>
            <a:ext cx="320511" cy="320511"/>
          </a:xfrm>
          <a:prstGeom prst="ellipse">
            <a:avLst/>
          </a:prstGeom>
          <a:solidFill>
            <a:srgbClr val="BC9F1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77" name="Google Shape;577;p37"/>
          <p:cNvSpPr/>
          <p:nvPr/>
        </p:nvSpPr>
        <p:spPr>
          <a:xfrm>
            <a:off x="3896386" y="6238383"/>
            <a:ext cx="320511" cy="320511"/>
          </a:xfrm>
          <a:prstGeom prst="ellipse">
            <a:avLst/>
          </a:prstGeom>
          <a:solidFill>
            <a:srgbClr val="BC9F1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78" name="Google Shape;578;p37"/>
          <p:cNvSpPr/>
          <p:nvPr/>
        </p:nvSpPr>
        <p:spPr>
          <a:xfrm>
            <a:off x="4486036" y="6238383"/>
            <a:ext cx="320511" cy="320511"/>
          </a:xfrm>
          <a:prstGeom prst="ellipse">
            <a:avLst/>
          </a:prstGeom>
          <a:solidFill>
            <a:srgbClr val="BC9F1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79" name="Google Shape;579;p37"/>
          <p:cNvSpPr/>
          <p:nvPr/>
        </p:nvSpPr>
        <p:spPr>
          <a:xfrm>
            <a:off x="5075686" y="6238383"/>
            <a:ext cx="320511" cy="320511"/>
          </a:xfrm>
          <a:prstGeom prst="ellipse">
            <a:avLst/>
          </a:prstGeom>
          <a:solidFill>
            <a:srgbClr val="BC9F1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80" name="Google Shape;580;p37"/>
          <p:cNvSpPr/>
          <p:nvPr/>
        </p:nvSpPr>
        <p:spPr>
          <a:xfrm>
            <a:off x="5665336" y="6238383"/>
            <a:ext cx="320511" cy="320511"/>
          </a:xfrm>
          <a:prstGeom prst="ellipse">
            <a:avLst/>
          </a:prstGeom>
          <a:solidFill>
            <a:srgbClr val="BC9F1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81" name="Google Shape;581;p37"/>
          <p:cNvSpPr/>
          <p:nvPr/>
        </p:nvSpPr>
        <p:spPr>
          <a:xfrm>
            <a:off x="6254986" y="6238383"/>
            <a:ext cx="320511" cy="320511"/>
          </a:xfrm>
          <a:prstGeom prst="ellipse">
            <a:avLst/>
          </a:prstGeom>
          <a:solidFill>
            <a:srgbClr val="F0DD8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82" name="Google Shape;582;p37"/>
          <p:cNvSpPr/>
          <p:nvPr/>
        </p:nvSpPr>
        <p:spPr>
          <a:xfrm>
            <a:off x="6844636" y="6238383"/>
            <a:ext cx="320511" cy="320511"/>
          </a:xfrm>
          <a:prstGeom prst="ellipse">
            <a:avLst/>
          </a:prstGeom>
          <a:solidFill>
            <a:srgbClr val="F0DD8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83" name="Google Shape;583;p37">
            <a:hlinkClick r:id="rId4"/>
          </p:cNvPr>
          <p:cNvSpPr/>
          <p:nvPr/>
        </p:nvSpPr>
        <p:spPr>
          <a:xfrm>
            <a:off x="8543108" y="6617617"/>
            <a:ext cx="600891" cy="240383"/>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84" name="Google Shape;584;p37">
            <a:hlinkClick action="ppaction://hlinksldjump" r:id="rId5"/>
          </p:cNvPr>
          <p:cNvSpPr/>
          <p:nvPr/>
        </p:nvSpPr>
        <p:spPr>
          <a:xfrm>
            <a:off x="5046591" y="4664201"/>
            <a:ext cx="1878511" cy="495108"/>
          </a:xfrm>
          <a:prstGeom prst="rect">
            <a:avLst/>
          </a:prstGeom>
          <a:solidFill>
            <a:srgbClr val="0076B0"/>
          </a:solidFill>
          <a:ln>
            <a:noFill/>
          </a:ln>
        </p:spPr>
        <p:txBody>
          <a:bodyPr anchorCtr="0" anchor="ctr" bIns="108000" lIns="108000" spcFirstLastPara="1" rIns="108000" wrap="square" tIns="108000">
            <a:sp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Past progressive</a:t>
            </a:r>
            <a:endParaRPr/>
          </a:p>
        </p:txBody>
      </p:sp>
      <p:sp>
        <p:nvSpPr>
          <p:cNvPr id="585" name="Google Shape;585;p37"/>
          <p:cNvSpPr/>
          <p:nvPr/>
        </p:nvSpPr>
        <p:spPr>
          <a:xfrm>
            <a:off x="2142319" y="6238383"/>
            <a:ext cx="320511" cy="320511"/>
          </a:xfrm>
          <a:prstGeom prst="ellipse">
            <a:avLst/>
          </a:prstGeom>
          <a:solidFill>
            <a:srgbClr val="BC9F1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86" name="Google Shape;586;p37"/>
          <p:cNvSpPr/>
          <p:nvPr/>
        </p:nvSpPr>
        <p:spPr>
          <a:xfrm>
            <a:off x="8634046" y="6623222"/>
            <a:ext cx="509954" cy="234778"/>
          </a:xfrm>
          <a:prstGeom prst="rect">
            <a:avLst/>
          </a:prstGeom>
          <a:solidFill>
            <a:srgbClr val="E5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574"/>
                                        </p:tgtEl>
                                        <p:attrNameLst>
                                          <p:attrName>style.visibility</p:attrName>
                                        </p:attrNameLst>
                                      </p:cBhvr>
                                      <p:to>
                                        <p:strVal val="visible"/>
                                      </p:to>
                                    </p:set>
                                    <p:animEffect filter="fade" transition="in">
                                      <p:cBhvr>
                                        <p:cTn dur="500"/>
                                        <p:tgtEl>
                                          <p:spTgt spid="574"/>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584"/>
                                        </p:tgtEl>
                                        <p:attrNameLst>
                                          <p:attrName>style.visibility</p:attrName>
                                        </p:attrNameLst>
                                      </p:cBhvr>
                                      <p:to>
                                        <p:strVal val="visible"/>
                                      </p:to>
                                    </p:set>
                                    <p:animEffect filter="fade" transition="in">
                                      <p:cBhvr>
                                        <p:cTn dur="500"/>
                                        <p:tgtEl>
                                          <p:spTgt spid="58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0" name="Shape 590"/>
        <p:cNvGrpSpPr/>
        <p:nvPr/>
      </p:nvGrpSpPr>
      <p:grpSpPr>
        <a:xfrm>
          <a:off x="0" y="0"/>
          <a:ext cx="0" cy="0"/>
          <a:chOff x="0" y="0"/>
          <a:chExt cx="0" cy="0"/>
        </a:xfrm>
      </p:grpSpPr>
      <p:sp>
        <p:nvSpPr>
          <p:cNvPr id="591" name="Google Shape;591;p38"/>
          <p:cNvSpPr/>
          <p:nvPr/>
        </p:nvSpPr>
        <p:spPr>
          <a:xfrm>
            <a:off x="444617" y="2340528"/>
            <a:ext cx="7155809" cy="1149292"/>
          </a:xfrm>
          <a:prstGeom prst="rect">
            <a:avLst/>
          </a:prstGeom>
          <a:solidFill>
            <a:srgbClr val="5A81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92D050"/>
              </a:solidFill>
              <a:latin typeface="Arial"/>
              <a:ea typeface="Arial"/>
              <a:cs typeface="Arial"/>
              <a:sym typeface="Arial"/>
            </a:endParaRPr>
          </a:p>
        </p:txBody>
      </p:sp>
      <p:sp>
        <p:nvSpPr>
          <p:cNvPr id="592" name="Google Shape;592;p38"/>
          <p:cNvSpPr/>
          <p:nvPr/>
        </p:nvSpPr>
        <p:spPr>
          <a:xfrm>
            <a:off x="1015068" y="2307329"/>
            <a:ext cx="7373282" cy="1682512"/>
          </a:xfrm>
          <a:prstGeom prst="rect">
            <a:avLst/>
          </a:prstGeom>
          <a:noFill/>
          <a:ln>
            <a:noFill/>
          </a:ln>
        </p:spPr>
        <p:txBody>
          <a:bodyPr anchorCtr="0" anchor="t" bIns="0" lIns="0" spcFirstLastPara="1" rIns="0" wrap="square" tIns="0">
            <a:spAutoFit/>
          </a:bodyPr>
          <a:lstStyle/>
          <a:p>
            <a:pPr indent="0" lvl="0" marL="0" marR="0" rtl="0" algn="ctr">
              <a:lnSpc>
                <a:spcPct val="150000"/>
              </a:lnSpc>
              <a:spcBef>
                <a:spcPts val="0"/>
              </a:spcBef>
              <a:spcAft>
                <a:spcPts val="0"/>
              </a:spcAft>
              <a:buNone/>
            </a:pPr>
            <a:r>
              <a:rPr b="1" lang="en-US" sz="4800">
                <a:solidFill>
                  <a:schemeClr val="lt1"/>
                </a:solidFill>
                <a:latin typeface="Arial"/>
                <a:ea typeface="Arial"/>
                <a:cs typeface="Arial"/>
                <a:sym typeface="Arial"/>
              </a:rPr>
              <a:t>Correct</a:t>
            </a:r>
            <a:endParaRPr/>
          </a:p>
          <a:p>
            <a:pPr indent="0" lvl="0" marL="0" marR="0" rtl="0" algn="ctr">
              <a:lnSpc>
                <a:spcPct val="150000"/>
              </a:lnSpc>
              <a:spcBef>
                <a:spcPts val="0"/>
              </a:spcBef>
              <a:spcAft>
                <a:spcPts val="0"/>
              </a:spcAft>
              <a:buNone/>
            </a:pPr>
            <a:r>
              <a:rPr b="1" lang="en-US" sz="2800">
                <a:solidFill>
                  <a:srgbClr val="5A8131"/>
                </a:solidFill>
                <a:latin typeface="Arial"/>
                <a:ea typeface="Arial"/>
                <a:cs typeface="Arial"/>
                <a:sym typeface="Arial"/>
              </a:rPr>
              <a:t>Well done!</a:t>
            </a:r>
            <a:endParaRPr b="1" sz="2800">
              <a:solidFill>
                <a:srgbClr val="5A8131"/>
              </a:solidFill>
              <a:latin typeface="Arial"/>
              <a:ea typeface="Arial"/>
              <a:cs typeface="Arial"/>
              <a:sym typeface="Arial"/>
            </a:endParaRPr>
          </a:p>
        </p:txBody>
      </p:sp>
      <p:sp>
        <p:nvSpPr>
          <p:cNvPr id="593" name="Google Shape;593;p38"/>
          <p:cNvSpPr/>
          <p:nvPr/>
        </p:nvSpPr>
        <p:spPr>
          <a:xfrm>
            <a:off x="6882207" y="2177823"/>
            <a:ext cx="1506143" cy="1459682"/>
          </a:xfrm>
          <a:prstGeom prst="ellipse">
            <a:avLst/>
          </a:prstGeom>
          <a:solidFill>
            <a:srgbClr val="5A81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92D050"/>
              </a:solidFill>
              <a:latin typeface="Arial"/>
              <a:ea typeface="Arial"/>
              <a:cs typeface="Arial"/>
              <a:sym typeface="Arial"/>
            </a:endParaRPr>
          </a:p>
        </p:txBody>
      </p:sp>
      <p:pic>
        <p:nvPicPr>
          <p:cNvPr id="594" name="Google Shape;594;p38"/>
          <p:cNvPicPr preferRelativeResize="0"/>
          <p:nvPr/>
        </p:nvPicPr>
        <p:blipFill rotWithShape="1">
          <a:blip r:embed="rId3">
            <a:alphaModFix/>
          </a:blip>
          <a:srcRect b="0" l="0" r="0" t="0"/>
          <a:stretch/>
        </p:blipFill>
        <p:spPr>
          <a:xfrm>
            <a:off x="0" y="21093"/>
            <a:ext cx="9144000" cy="6815814"/>
          </a:xfrm>
          <a:prstGeom prst="rect">
            <a:avLst/>
          </a:prstGeom>
          <a:noFill/>
          <a:ln>
            <a:noFill/>
          </a:ln>
        </p:spPr>
      </p:pic>
      <p:pic>
        <p:nvPicPr>
          <p:cNvPr id="595" name="Google Shape;595;p38"/>
          <p:cNvPicPr preferRelativeResize="0"/>
          <p:nvPr/>
        </p:nvPicPr>
        <p:blipFill rotWithShape="1">
          <a:blip r:embed="rId3">
            <a:alphaModFix/>
          </a:blip>
          <a:srcRect b="0" l="0" r="0" t="0"/>
          <a:stretch/>
        </p:blipFill>
        <p:spPr>
          <a:xfrm>
            <a:off x="0" y="21093"/>
            <a:ext cx="9144000" cy="6815814"/>
          </a:xfrm>
          <a:prstGeom prst="rect">
            <a:avLst/>
          </a:prstGeom>
          <a:noFill/>
          <a:ln>
            <a:noFill/>
          </a:ln>
        </p:spPr>
      </p:pic>
      <p:sp>
        <p:nvSpPr>
          <p:cNvPr id="596" name="Google Shape;596;p38">
            <a:hlinkClick action="ppaction://hlinksldjump" r:id="rId4"/>
          </p:cNvPr>
          <p:cNvSpPr txBox="1"/>
          <p:nvPr/>
        </p:nvSpPr>
        <p:spPr>
          <a:xfrm>
            <a:off x="7600427" y="5713413"/>
            <a:ext cx="838724" cy="460375"/>
          </a:xfrm>
          <a:prstGeom prst="rect">
            <a:avLst/>
          </a:prstGeom>
          <a:solidFill>
            <a:srgbClr val="D1ECFE"/>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76B0"/>
              </a:buClr>
              <a:buSzPts val="2400"/>
              <a:buFont typeface="Arial"/>
              <a:buNone/>
            </a:pPr>
            <a:r>
              <a:rPr lang="en-US" sz="2400">
                <a:solidFill>
                  <a:srgbClr val="0076B0"/>
                </a:solidFill>
                <a:latin typeface="Arial"/>
                <a:ea typeface="Arial"/>
                <a:cs typeface="Arial"/>
                <a:sym typeface="Arial"/>
              </a:rPr>
              <a:t>next</a:t>
            </a:r>
            <a:endParaRPr/>
          </a:p>
        </p:txBody>
      </p:sp>
      <p:pic>
        <p:nvPicPr>
          <p:cNvPr id="597" name="Google Shape;597;p38"/>
          <p:cNvPicPr preferRelativeResize="0"/>
          <p:nvPr/>
        </p:nvPicPr>
        <p:blipFill rotWithShape="1">
          <a:blip r:embed="rId5">
            <a:alphaModFix/>
          </a:blip>
          <a:srcRect b="0" l="0" r="0" t="0"/>
          <a:stretch/>
        </p:blipFill>
        <p:spPr>
          <a:xfrm rot="4500000">
            <a:off x="7117123" y="2467487"/>
            <a:ext cx="1046573" cy="777754"/>
          </a:xfrm>
          <a:prstGeom prst="rect">
            <a:avLst/>
          </a:prstGeom>
          <a:noFill/>
          <a:ln>
            <a:noFill/>
          </a:ln>
        </p:spPr>
      </p:pic>
      <p:sp>
        <p:nvSpPr>
          <p:cNvPr id="598" name="Google Shape;598;p38">
            <a:hlinkClick r:id="rId6"/>
          </p:cNvPr>
          <p:cNvSpPr/>
          <p:nvPr/>
        </p:nvSpPr>
        <p:spPr>
          <a:xfrm>
            <a:off x="8526162" y="6623222"/>
            <a:ext cx="617838" cy="234778"/>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99" name="Google Shape;599;p38"/>
          <p:cNvSpPr/>
          <p:nvPr/>
        </p:nvSpPr>
        <p:spPr>
          <a:xfrm>
            <a:off x="8634046" y="6623222"/>
            <a:ext cx="509954" cy="234778"/>
          </a:xfrm>
          <a:prstGeom prst="rect">
            <a:avLst/>
          </a:prstGeom>
          <a:solidFill>
            <a:srgbClr val="E5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3" name="Shape 603"/>
        <p:cNvGrpSpPr/>
        <p:nvPr/>
      </p:nvGrpSpPr>
      <p:grpSpPr>
        <a:xfrm>
          <a:off x="0" y="0"/>
          <a:ext cx="0" cy="0"/>
          <a:chOff x="0" y="0"/>
          <a:chExt cx="0" cy="0"/>
        </a:xfrm>
      </p:grpSpPr>
      <p:sp>
        <p:nvSpPr>
          <p:cNvPr id="604" name="Google Shape;604;p39"/>
          <p:cNvSpPr/>
          <p:nvPr/>
        </p:nvSpPr>
        <p:spPr>
          <a:xfrm>
            <a:off x="444617" y="2340528"/>
            <a:ext cx="7223008" cy="1149292"/>
          </a:xfrm>
          <a:prstGeom prst="rect">
            <a:avLst/>
          </a:prstGeom>
          <a:solidFill>
            <a:srgbClr val="C30F3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605" name="Google Shape;605;p39"/>
          <p:cNvSpPr/>
          <p:nvPr/>
        </p:nvSpPr>
        <p:spPr>
          <a:xfrm>
            <a:off x="6882207" y="2177823"/>
            <a:ext cx="1506143" cy="1459682"/>
          </a:xfrm>
          <a:prstGeom prst="ellipse">
            <a:avLst/>
          </a:prstGeom>
          <a:solidFill>
            <a:srgbClr val="C30F3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606" name="Google Shape;606;p39"/>
          <p:cNvSpPr/>
          <p:nvPr/>
        </p:nvSpPr>
        <p:spPr>
          <a:xfrm>
            <a:off x="1015068" y="2290194"/>
            <a:ext cx="7373282" cy="1682512"/>
          </a:xfrm>
          <a:prstGeom prst="rect">
            <a:avLst/>
          </a:prstGeom>
          <a:noFill/>
          <a:ln>
            <a:noFill/>
          </a:ln>
        </p:spPr>
        <p:txBody>
          <a:bodyPr anchorCtr="0" anchor="t" bIns="0" lIns="0" spcFirstLastPara="1" rIns="0" wrap="square" tIns="0">
            <a:spAutoFit/>
          </a:bodyPr>
          <a:lstStyle/>
          <a:p>
            <a:pPr indent="0" lvl="0" marL="0" marR="0" rtl="0" algn="ctr">
              <a:lnSpc>
                <a:spcPct val="150000"/>
              </a:lnSpc>
              <a:spcBef>
                <a:spcPts val="0"/>
              </a:spcBef>
              <a:spcAft>
                <a:spcPts val="0"/>
              </a:spcAft>
              <a:buNone/>
            </a:pPr>
            <a:r>
              <a:rPr b="1" lang="en-US" sz="4800">
                <a:solidFill>
                  <a:schemeClr val="lt1"/>
                </a:solidFill>
                <a:latin typeface="Arial"/>
                <a:ea typeface="Arial"/>
                <a:cs typeface="Arial"/>
                <a:sym typeface="Arial"/>
              </a:rPr>
              <a:t>Good try! </a:t>
            </a:r>
            <a:endParaRPr/>
          </a:p>
          <a:p>
            <a:pPr indent="0" lvl="0" marL="0" marR="0" rtl="0" algn="ctr">
              <a:lnSpc>
                <a:spcPct val="150000"/>
              </a:lnSpc>
              <a:spcBef>
                <a:spcPts val="0"/>
              </a:spcBef>
              <a:spcAft>
                <a:spcPts val="0"/>
              </a:spcAft>
              <a:buNone/>
            </a:pPr>
            <a:r>
              <a:rPr b="1" lang="en-US" sz="2800">
                <a:solidFill>
                  <a:srgbClr val="C30F32"/>
                </a:solidFill>
                <a:latin typeface="Arial"/>
                <a:ea typeface="Arial"/>
                <a:cs typeface="Arial"/>
                <a:sym typeface="Arial"/>
              </a:rPr>
              <a:t>Give it another go!</a:t>
            </a:r>
            <a:endParaRPr b="1" sz="2800">
              <a:solidFill>
                <a:srgbClr val="C30F32"/>
              </a:solidFill>
              <a:latin typeface="Arial"/>
              <a:ea typeface="Arial"/>
              <a:cs typeface="Arial"/>
              <a:sym typeface="Arial"/>
            </a:endParaRPr>
          </a:p>
        </p:txBody>
      </p:sp>
      <p:sp>
        <p:nvSpPr>
          <p:cNvPr id="607" name="Google Shape;607;p39">
            <a:hlinkClick action="ppaction://hlinksldjump" r:id="rId3"/>
          </p:cNvPr>
          <p:cNvSpPr txBox="1"/>
          <p:nvPr/>
        </p:nvSpPr>
        <p:spPr>
          <a:xfrm>
            <a:off x="629305" y="5713413"/>
            <a:ext cx="863935" cy="461665"/>
          </a:xfrm>
          <a:prstGeom prst="rect">
            <a:avLst/>
          </a:prstGeom>
          <a:solidFill>
            <a:srgbClr val="D1ECFE"/>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76B0"/>
              </a:buClr>
              <a:buSzPts val="2400"/>
              <a:buFont typeface="Arial"/>
              <a:buNone/>
            </a:pPr>
            <a:r>
              <a:rPr lang="en-US" sz="2400">
                <a:solidFill>
                  <a:srgbClr val="0076B0"/>
                </a:solidFill>
                <a:latin typeface="Arial"/>
                <a:ea typeface="Arial"/>
                <a:cs typeface="Arial"/>
                <a:sym typeface="Arial"/>
              </a:rPr>
              <a:t>back</a:t>
            </a:r>
            <a:endParaRPr/>
          </a:p>
        </p:txBody>
      </p:sp>
      <p:pic>
        <p:nvPicPr>
          <p:cNvPr id="608" name="Google Shape;608;p39"/>
          <p:cNvPicPr preferRelativeResize="0"/>
          <p:nvPr/>
        </p:nvPicPr>
        <p:blipFill rotWithShape="1">
          <a:blip r:embed="rId4">
            <a:alphaModFix/>
          </a:blip>
          <a:srcRect b="0" l="0" r="0" t="0"/>
          <a:stretch/>
        </p:blipFill>
        <p:spPr>
          <a:xfrm>
            <a:off x="7405468" y="2375372"/>
            <a:ext cx="524314" cy="1079603"/>
          </a:xfrm>
          <a:prstGeom prst="rect">
            <a:avLst/>
          </a:prstGeom>
          <a:noFill/>
          <a:ln>
            <a:noFill/>
          </a:ln>
        </p:spPr>
      </p:pic>
      <p:sp>
        <p:nvSpPr>
          <p:cNvPr id="609" name="Google Shape;609;p39">
            <a:hlinkClick r:id="rId5"/>
          </p:cNvPr>
          <p:cNvSpPr/>
          <p:nvPr/>
        </p:nvSpPr>
        <p:spPr>
          <a:xfrm>
            <a:off x="8526162" y="6623222"/>
            <a:ext cx="617838" cy="234778"/>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610" name="Google Shape;610;p39"/>
          <p:cNvSpPr/>
          <p:nvPr/>
        </p:nvSpPr>
        <p:spPr>
          <a:xfrm>
            <a:off x="8634046" y="6623222"/>
            <a:ext cx="509954" cy="234778"/>
          </a:xfrm>
          <a:prstGeom prst="rect">
            <a:avLst/>
          </a:prstGeom>
          <a:solidFill>
            <a:srgbClr val="E5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sld>
</file>

<file path=ppt/slides/slide5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4" name="Shape 614"/>
        <p:cNvGrpSpPr/>
        <p:nvPr/>
      </p:nvGrpSpPr>
      <p:grpSpPr>
        <a:xfrm>
          <a:off x="0" y="0"/>
          <a:ext cx="0" cy="0"/>
          <a:chOff x="0" y="0"/>
          <a:chExt cx="0" cy="0"/>
        </a:xfrm>
      </p:grpSpPr>
      <p:sp>
        <p:nvSpPr>
          <p:cNvPr id="615" name="Google Shape;615;p40"/>
          <p:cNvSpPr/>
          <p:nvPr>
            <p:ph type="title"/>
          </p:nvPr>
        </p:nvSpPr>
        <p:spPr>
          <a:xfrm>
            <a:off x="457198" y="814454"/>
            <a:ext cx="8220075" cy="1131791"/>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ctr">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Is this sentence written in the past simple or past progressive?</a:t>
            </a:r>
            <a:endParaRPr/>
          </a:p>
        </p:txBody>
      </p:sp>
      <p:sp>
        <p:nvSpPr>
          <p:cNvPr id="616" name="Google Shape;616;p40"/>
          <p:cNvSpPr/>
          <p:nvPr/>
        </p:nvSpPr>
        <p:spPr>
          <a:xfrm>
            <a:off x="755651" y="3057668"/>
            <a:ext cx="7632700" cy="495108"/>
          </a:xfrm>
          <a:prstGeom prst="rect">
            <a:avLst/>
          </a:prstGeom>
          <a:noFill/>
          <a:ln cap="flat" cmpd="sng" w="12700">
            <a:solidFill>
              <a:srgbClr val="FFC000"/>
            </a:solidFill>
            <a:prstDash val="solid"/>
            <a:miter lim="800000"/>
            <a:headEnd len="sm" w="sm" type="none"/>
            <a:tailEnd len="sm" w="sm" type="none"/>
          </a:ln>
        </p:spPr>
        <p:txBody>
          <a:bodyPr anchorCtr="0" anchor="ctr" bIns="108000" lIns="108000" spcFirstLastPara="1" rIns="108000" wrap="square" tIns="108000">
            <a:spAutoFit/>
          </a:bodyPr>
          <a:lstStyle/>
          <a:p>
            <a:pPr indent="0" lvl="0" marL="0" marR="0" rtl="0" algn="ctr">
              <a:spcBef>
                <a:spcPts val="0"/>
              </a:spcBef>
              <a:spcAft>
                <a:spcPts val="0"/>
              </a:spcAft>
              <a:buClr>
                <a:schemeClr val="dk1"/>
              </a:buClr>
              <a:buSzPts val="1800"/>
              <a:buFont typeface="Arial"/>
              <a:buNone/>
            </a:pPr>
            <a:r>
              <a:rPr lang="en-US" sz="1800">
                <a:solidFill>
                  <a:schemeClr val="dk1"/>
                </a:solidFill>
                <a:latin typeface="Arial"/>
                <a:ea typeface="Arial"/>
                <a:cs typeface="Arial"/>
                <a:sym typeface="Arial"/>
              </a:rPr>
              <a:t>She didn't want to move. She had lived in Liverpool all her life..</a:t>
            </a:r>
            <a:endParaRPr sz="1800">
              <a:solidFill>
                <a:schemeClr val="dk1"/>
              </a:solidFill>
              <a:latin typeface="Arial"/>
              <a:ea typeface="Arial"/>
              <a:cs typeface="Arial"/>
              <a:sym typeface="Arial"/>
            </a:endParaRPr>
          </a:p>
        </p:txBody>
      </p:sp>
      <p:sp>
        <p:nvSpPr>
          <p:cNvPr id="617" name="Google Shape;617;p40">
            <a:hlinkClick action="ppaction://hlinksldjump" r:id="rId3"/>
          </p:cNvPr>
          <p:cNvSpPr/>
          <p:nvPr/>
        </p:nvSpPr>
        <p:spPr>
          <a:xfrm>
            <a:off x="2385210" y="4664201"/>
            <a:ext cx="1878510" cy="495108"/>
          </a:xfrm>
          <a:prstGeom prst="rect">
            <a:avLst/>
          </a:prstGeom>
          <a:solidFill>
            <a:srgbClr val="0076B0"/>
          </a:solidFill>
          <a:ln>
            <a:noFill/>
          </a:ln>
        </p:spPr>
        <p:txBody>
          <a:bodyPr anchorCtr="0" anchor="ctr" bIns="108000" lIns="108000" spcFirstLastPara="1" rIns="108000" wrap="square" tIns="108000">
            <a:sp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Past simple</a:t>
            </a:r>
            <a:endParaRPr/>
          </a:p>
        </p:txBody>
      </p:sp>
      <p:sp>
        <p:nvSpPr>
          <p:cNvPr id="618" name="Google Shape;618;p40"/>
          <p:cNvSpPr/>
          <p:nvPr/>
        </p:nvSpPr>
        <p:spPr>
          <a:xfrm>
            <a:off x="2717086" y="6238383"/>
            <a:ext cx="320511" cy="320511"/>
          </a:xfrm>
          <a:prstGeom prst="ellipse">
            <a:avLst/>
          </a:prstGeom>
          <a:solidFill>
            <a:srgbClr val="BC9F1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619" name="Google Shape;619;p40"/>
          <p:cNvSpPr/>
          <p:nvPr/>
        </p:nvSpPr>
        <p:spPr>
          <a:xfrm>
            <a:off x="3306736" y="6238383"/>
            <a:ext cx="320511" cy="320511"/>
          </a:xfrm>
          <a:prstGeom prst="ellipse">
            <a:avLst/>
          </a:prstGeom>
          <a:solidFill>
            <a:srgbClr val="BC9F1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620" name="Google Shape;620;p40"/>
          <p:cNvSpPr/>
          <p:nvPr/>
        </p:nvSpPr>
        <p:spPr>
          <a:xfrm>
            <a:off x="3896386" y="6238383"/>
            <a:ext cx="320511" cy="320511"/>
          </a:xfrm>
          <a:prstGeom prst="ellipse">
            <a:avLst/>
          </a:prstGeom>
          <a:solidFill>
            <a:srgbClr val="BC9F1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621" name="Google Shape;621;p40"/>
          <p:cNvSpPr/>
          <p:nvPr/>
        </p:nvSpPr>
        <p:spPr>
          <a:xfrm>
            <a:off x="4486036" y="6238383"/>
            <a:ext cx="320511" cy="320511"/>
          </a:xfrm>
          <a:prstGeom prst="ellipse">
            <a:avLst/>
          </a:prstGeom>
          <a:solidFill>
            <a:srgbClr val="BC9F1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622" name="Google Shape;622;p40"/>
          <p:cNvSpPr/>
          <p:nvPr/>
        </p:nvSpPr>
        <p:spPr>
          <a:xfrm>
            <a:off x="5075686" y="6238383"/>
            <a:ext cx="320511" cy="320511"/>
          </a:xfrm>
          <a:prstGeom prst="ellipse">
            <a:avLst/>
          </a:prstGeom>
          <a:solidFill>
            <a:srgbClr val="BC9F1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623" name="Google Shape;623;p40"/>
          <p:cNvSpPr/>
          <p:nvPr/>
        </p:nvSpPr>
        <p:spPr>
          <a:xfrm>
            <a:off x="5665336" y="6238383"/>
            <a:ext cx="320511" cy="320511"/>
          </a:xfrm>
          <a:prstGeom prst="ellipse">
            <a:avLst/>
          </a:prstGeom>
          <a:solidFill>
            <a:srgbClr val="BC9F1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624" name="Google Shape;624;p40"/>
          <p:cNvSpPr/>
          <p:nvPr/>
        </p:nvSpPr>
        <p:spPr>
          <a:xfrm>
            <a:off x="6254986" y="6238383"/>
            <a:ext cx="320511" cy="320511"/>
          </a:xfrm>
          <a:prstGeom prst="ellipse">
            <a:avLst/>
          </a:prstGeom>
          <a:solidFill>
            <a:srgbClr val="BC9F1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625" name="Google Shape;625;p40"/>
          <p:cNvSpPr/>
          <p:nvPr/>
        </p:nvSpPr>
        <p:spPr>
          <a:xfrm>
            <a:off x="6844636" y="6238383"/>
            <a:ext cx="320511" cy="320511"/>
          </a:xfrm>
          <a:prstGeom prst="ellipse">
            <a:avLst/>
          </a:prstGeom>
          <a:solidFill>
            <a:srgbClr val="F0DD8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626" name="Google Shape;626;p40">
            <a:hlinkClick r:id="rId4"/>
          </p:cNvPr>
          <p:cNvSpPr/>
          <p:nvPr/>
        </p:nvSpPr>
        <p:spPr>
          <a:xfrm>
            <a:off x="8543108" y="6617617"/>
            <a:ext cx="600891" cy="240383"/>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627" name="Google Shape;627;p40">
            <a:hlinkClick action="ppaction://hlinksldjump" r:id="rId5"/>
          </p:cNvPr>
          <p:cNvSpPr/>
          <p:nvPr/>
        </p:nvSpPr>
        <p:spPr>
          <a:xfrm>
            <a:off x="5046591" y="4664201"/>
            <a:ext cx="1878511" cy="495108"/>
          </a:xfrm>
          <a:prstGeom prst="rect">
            <a:avLst/>
          </a:prstGeom>
          <a:solidFill>
            <a:srgbClr val="0076B0"/>
          </a:solidFill>
          <a:ln>
            <a:noFill/>
          </a:ln>
        </p:spPr>
        <p:txBody>
          <a:bodyPr anchorCtr="0" anchor="ctr" bIns="108000" lIns="108000" spcFirstLastPara="1" rIns="108000" wrap="square" tIns="108000">
            <a:sp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Past perfect </a:t>
            </a:r>
            <a:endParaRPr sz="1800">
              <a:solidFill>
                <a:schemeClr val="lt1"/>
              </a:solidFill>
              <a:latin typeface="Arial"/>
              <a:ea typeface="Arial"/>
              <a:cs typeface="Arial"/>
              <a:sym typeface="Arial"/>
            </a:endParaRPr>
          </a:p>
        </p:txBody>
      </p:sp>
      <p:sp>
        <p:nvSpPr>
          <p:cNvPr id="628" name="Google Shape;628;p40"/>
          <p:cNvSpPr/>
          <p:nvPr/>
        </p:nvSpPr>
        <p:spPr>
          <a:xfrm>
            <a:off x="2142319" y="6238383"/>
            <a:ext cx="320511" cy="320511"/>
          </a:xfrm>
          <a:prstGeom prst="ellipse">
            <a:avLst/>
          </a:prstGeom>
          <a:solidFill>
            <a:srgbClr val="BC9F1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629" name="Google Shape;629;p40"/>
          <p:cNvSpPr/>
          <p:nvPr/>
        </p:nvSpPr>
        <p:spPr>
          <a:xfrm>
            <a:off x="8634046" y="6623222"/>
            <a:ext cx="509954" cy="234778"/>
          </a:xfrm>
          <a:prstGeom prst="rect">
            <a:avLst/>
          </a:prstGeom>
          <a:solidFill>
            <a:srgbClr val="E5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617"/>
                                        </p:tgtEl>
                                        <p:attrNameLst>
                                          <p:attrName>style.visibility</p:attrName>
                                        </p:attrNameLst>
                                      </p:cBhvr>
                                      <p:to>
                                        <p:strVal val="visible"/>
                                      </p:to>
                                    </p:set>
                                    <p:animEffect filter="fade" transition="in">
                                      <p:cBhvr>
                                        <p:cTn dur="500"/>
                                        <p:tgtEl>
                                          <p:spTgt spid="617"/>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627"/>
                                        </p:tgtEl>
                                        <p:attrNameLst>
                                          <p:attrName>style.visibility</p:attrName>
                                        </p:attrNameLst>
                                      </p:cBhvr>
                                      <p:to>
                                        <p:strVal val="visible"/>
                                      </p:to>
                                    </p:set>
                                    <p:animEffect filter="fade" transition="in">
                                      <p:cBhvr>
                                        <p:cTn dur="500"/>
                                        <p:tgtEl>
                                          <p:spTgt spid="62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3" name="Shape 633"/>
        <p:cNvGrpSpPr/>
        <p:nvPr/>
      </p:nvGrpSpPr>
      <p:grpSpPr>
        <a:xfrm>
          <a:off x="0" y="0"/>
          <a:ext cx="0" cy="0"/>
          <a:chOff x="0" y="0"/>
          <a:chExt cx="0" cy="0"/>
        </a:xfrm>
      </p:grpSpPr>
      <p:sp>
        <p:nvSpPr>
          <p:cNvPr id="634" name="Google Shape;634;p41"/>
          <p:cNvSpPr/>
          <p:nvPr/>
        </p:nvSpPr>
        <p:spPr>
          <a:xfrm>
            <a:off x="444617" y="2340528"/>
            <a:ext cx="7155809" cy="1149292"/>
          </a:xfrm>
          <a:prstGeom prst="rect">
            <a:avLst/>
          </a:prstGeom>
          <a:solidFill>
            <a:srgbClr val="5A81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92D050"/>
              </a:solidFill>
              <a:latin typeface="Arial"/>
              <a:ea typeface="Arial"/>
              <a:cs typeface="Arial"/>
              <a:sym typeface="Arial"/>
            </a:endParaRPr>
          </a:p>
        </p:txBody>
      </p:sp>
      <p:sp>
        <p:nvSpPr>
          <p:cNvPr id="635" name="Google Shape;635;p41"/>
          <p:cNvSpPr/>
          <p:nvPr/>
        </p:nvSpPr>
        <p:spPr>
          <a:xfrm>
            <a:off x="1015068" y="2307329"/>
            <a:ext cx="7373282" cy="1682512"/>
          </a:xfrm>
          <a:prstGeom prst="rect">
            <a:avLst/>
          </a:prstGeom>
          <a:noFill/>
          <a:ln>
            <a:noFill/>
          </a:ln>
        </p:spPr>
        <p:txBody>
          <a:bodyPr anchorCtr="0" anchor="t" bIns="0" lIns="0" spcFirstLastPara="1" rIns="0" wrap="square" tIns="0">
            <a:spAutoFit/>
          </a:bodyPr>
          <a:lstStyle/>
          <a:p>
            <a:pPr indent="0" lvl="0" marL="0" marR="0" rtl="0" algn="ctr">
              <a:lnSpc>
                <a:spcPct val="150000"/>
              </a:lnSpc>
              <a:spcBef>
                <a:spcPts val="0"/>
              </a:spcBef>
              <a:spcAft>
                <a:spcPts val="0"/>
              </a:spcAft>
              <a:buNone/>
            </a:pPr>
            <a:r>
              <a:rPr b="1" lang="en-US" sz="4800">
                <a:solidFill>
                  <a:schemeClr val="lt1"/>
                </a:solidFill>
                <a:latin typeface="Arial"/>
                <a:ea typeface="Arial"/>
                <a:cs typeface="Arial"/>
                <a:sym typeface="Arial"/>
              </a:rPr>
              <a:t>Correct</a:t>
            </a:r>
            <a:endParaRPr/>
          </a:p>
          <a:p>
            <a:pPr indent="0" lvl="0" marL="0" marR="0" rtl="0" algn="ctr">
              <a:lnSpc>
                <a:spcPct val="150000"/>
              </a:lnSpc>
              <a:spcBef>
                <a:spcPts val="0"/>
              </a:spcBef>
              <a:spcAft>
                <a:spcPts val="0"/>
              </a:spcAft>
              <a:buNone/>
            </a:pPr>
            <a:r>
              <a:rPr b="1" lang="en-US" sz="2800">
                <a:solidFill>
                  <a:srgbClr val="5A8131"/>
                </a:solidFill>
                <a:latin typeface="Arial"/>
                <a:ea typeface="Arial"/>
                <a:cs typeface="Arial"/>
                <a:sym typeface="Arial"/>
              </a:rPr>
              <a:t>Well done!</a:t>
            </a:r>
            <a:endParaRPr b="1" sz="2800">
              <a:solidFill>
                <a:srgbClr val="5A8131"/>
              </a:solidFill>
              <a:latin typeface="Arial"/>
              <a:ea typeface="Arial"/>
              <a:cs typeface="Arial"/>
              <a:sym typeface="Arial"/>
            </a:endParaRPr>
          </a:p>
        </p:txBody>
      </p:sp>
      <p:sp>
        <p:nvSpPr>
          <p:cNvPr id="636" name="Google Shape;636;p41"/>
          <p:cNvSpPr/>
          <p:nvPr/>
        </p:nvSpPr>
        <p:spPr>
          <a:xfrm>
            <a:off x="6882207" y="2177823"/>
            <a:ext cx="1506143" cy="1459682"/>
          </a:xfrm>
          <a:prstGeom prst="ellipse">
            <a:avLst/>
          </a:prstGeom>
          <a:solidFill>
            <a:srgbClr val="5A81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92D050"/>
              </a:solidFill>
              <a:latin typeface="Arial"/>
              <a:ea typeface="Arial"/>
              <a:cs typeface="Arial"/>
              <a:sym typeface="Arial"/>
            </a:endParaRPr>
          </a:p>
        </p:txBody>
      </p:sp>
      <p:pic>
        <p:nvPicPr>
          <p:cNvPr id="637" name="Google Shape;637;p41"/>
          <p:cNvPicPr preferRelativeResize="0"/>
          <p:nvPr/>
        </p:nvPicPr>
        <p:blipFill rotWithShape="1">
          <a:blip r:embed="rId3">
            <a:alphaModFix/>
          </a:blip>
          <a:srcRect b="0" l="0" r="0" t="0"/>
          <a:stretch/>
        </p:blipFill>
        <p:spPr>
          <a:xfrm>
            <a:off x="0" y="21093"/>
            <a:ext cx="9144000" cy="6815814"/>
          </a:xfrm>
          <a:prstGeom prst="rect">
            <a:avLst/>
          </a:prstGeom>
          <a:noFill/>
          <a:ln>
            <a:noFill/>
          </a:ln>
        </p:spPr>
      </p:pic>
      <p:pic>
        <p:nvPicPr>
          <p:cNvPr id="638" name="Google Shape;638;p41"/>
          <p:cNvPicPr preferRelativeResize="0"/>
          <p:nvPr/>
        </p:nvPicPr>
        <p:blipFill rotWithShape="1">
          <a:blip r:embed="rId3">
            <a:alphaModFix/>
          </a:blip>
          <a:srcRect b="0" l="0" r="0" t="0"/>
          <a:stretch/>
        </p:blipFill>
        <p:spPr>
          <a:xfrm>
            <a:off x="0" y="21093"/>
            <a:ext cx="9144000" cy="6815814"/>
          </a:xfrm>
          <a:prstGeom prst="rect">
            <a:avLst/>
          </a:prstGeom>
          <a:noFill/>
          <a:ln>
            <a:noFill/>
          </a:ln>
        </p:spPr>
      </p:pic>
      <p:sp>
        <p:nvSpPr>
          <p:cNvPr id="639" name="Google Shape;639;p41">
            <a:hlinkClick action="ppaction://hlinksldjump" r:id="rId4"/>
          </p:cNvPr>
          <p:cNvSpPr txBox="1"/>
          <p:nvPr/>
        </p:nvSpPr>
        <p:spPr>
          <a:xfrm>
            <a:off x="7600427" y="5713413"/>
            <a:ext cx="838724" cy="460375"/>
          </a:xfrm>
          <a:prstGeom prst="rect">
            <a:avLst/>
          </a:prstGeom>
          <a:solidFill>
            <a:srgbClr val="D1ECFE"/>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76B0"/>
              </a:buClr>
              <a:buSzPts val="2400"/>
              <a:buFont typeface="Arial"/>
              <a:buNone/>
            </a:pPr>
            <a:r>
              <a:rPr lang="en-US" sz="2400">
                <a:solidFill>
                  <a:srgbClr val="0076B0"/>
                </a:solidFill>
                <a:latin typeface="Arial"/>
                <a:ea typeface="Arial"/>
                <a:cs typeface="Arial"/>
                <a:sym typeface="Arial"/>
              </a:rPr>
              <a:t>next</a:t>
            </a:r>
            <a:endParaRPr/>
          </a:p>
        </p:txBody>
      </p:sp>
      <p:pic>
        <p:nvPicPr>
          <p:cNvPr id="640" name="Google Shape;640;p41"/>
          <p:cNvPicPr preferRelativeResize="0"/>
          <p:nvPr/>
        </p:nvPicPr>
        <p:blipFill rotWithShape="1">
          <a:blip r:embed="rId5">
            <a:alphaModFix/>
          </a:blip>
          <a:srcRect b="0" l="0" r="0" t="0"/>
          <a:stretch/>
        </p:blipFill>
        <p:spPr>
          <a:xfrm rot="4500000">
            <a:off x="7117123" y="2467487"/>
            <a:ext cx="1046573" cy="777754"/>
          </a:xfrm>
          <a:prstGeom prst="rect">
            <a:avLst/>
          </a:prstGeom>
          <a:noFill/>
          <a:ln>
            <a:noFill/>
          </a:ln>
        </p:spPr>
      </p:pic>
      <p:sp>
        <p:nvSpPr>
          <p:cNvPr id="641" name="Google Shape;641;p41">
            <a:hlinkClick r:id="rId6"/>
          </p:cNvPr>
          <p:cNvSpPr/>
          <p:nvPr/>
        </p:nvSpPr>
        <p:spPr>
          <a:xfrm>
            <a:off x="8526162" y="6623222"/>
            <a:ext cx="617838" cy="234778"/>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642" name="Google Shape;642;p41"/>
          <p:cNvSpPr/>
          <p:nvPr/>
        </p:nvSpPr>
        <p:spPr>
          <a:xfrm>
            <a:off x="8634046" y="6623222"/>
            <a:ext cx="509954" cy="234778"/>
          </a:xfrm>
          <a:prstGeom prst="rect">
            <a:avLst/>
          </a:prstGeom>
          <a:solidFill>
            <a:srgbClr val="E5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sld>
</file>

<file path=ppt/slides/slide5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6" name="Shape 646"/>
        <p:cNvGrpSpPr/>
        <p:nvPr/>
      </p:nvGrpSpPr>
      <p:grpSpPr>
        <a:xfrm>
          <a:off x="0" y="0"/>
          <a:ext cx="0" cy="0"/>
          <a:chOff x="0" y="0"/>
          <a:chExt cx="0" cy="0"/>
        </a:xfrm>
      </p:grpSpPr>
      <p:sp>
        <p:nvSpPr>
          <p:cNvPr id="647" name="Google Shape;647;p42"/>
          <p:cNvSpPr/>
          <p:nvPr/>
        </p:nvSpPr>
        <p:spPr>
          <a:xfrm>
            <a:off x="444617" y="2340528"/>
            <a:ext cx="7223008" cy="1149292"/>
          </a:xfrm>
          <a:prstGeom prst="rect">
            <a:avLst/>
          </a:prstGeom>
          <a:solidFill>
            <a:srgbClr val="C30F3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648" name="Google Shape;648;p42"/>
          <p:cNvSpPr/>
          <p:nvPr/>
        </p:nvSpPr>
        <p:spPr>
          <a:xfrm>
            <a:off x="6882207" y="2177823"/>
            <a:ext cx="1506143" cy="1459682"/>
          </a:xfrm>
          <a:prstGeom prst="ellipse">
            <a:avLst/>
          </a:prstGeom>
          <a:solidFill>
            <a:srgbClr val="C30F3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649" name="Google Shape;649;p42"/>
          <p:cNvSpPr/>
          <p:nvPr/>
        </p:nvSpPr>
        <p:spPr>
          <a:xfrm>
            <a:off x="1015068" y="2290194"/>
            <a:ext cx="7373282" cy="1682512"/>
          </a:xfrm>
          <a:prstGeom prst="rect">
            <a:avLst/>
          </a:prstGeom>
          <a:noFill/>
          <a:ln>
            <a:noFill/>
          </a:ln>
        </p:spPr>
        <p:txBody>
          <a:bodyPr anchorCtr="0" anchor="t" bIns="0" lIns="0" spcFirstLastPara="1" rIns="0" wrap="square" tIns="0">
            <a:spAutoFit/>
          </a:bodyPr>
          <a:lstStyle/>
          <a:p>
            <a:pPr indent="0" lvl="0" marL="0" marR="0" rtl="0" algn="ctr">
              <a:lnSpc>
                <a:spcPct val="150000"/>
              </a:lnSpc>
              <a:spcBef>
                <a:spcPts val="0"/>
              </a:spcBef>
              <a:spcAft>
                <a:spcPts val="0"/>
              </a:spcAft>
              <a:buNone/>
            </a:pPr>
            <a:r>
              <a:rPr b="1" lang="en-US" sz="4800">
                <a:solidFill>
                  <a:schemeClr val="lt1"/>
                </a:solidFill>
                <a:latin typeface="Arial"/>
                <a:ea typeface="Arial"/>
                <a:cs typeface="Arial"/>
                <a:sym typeface="Arial"/>
              </a:rPr>
              <a:t>Good try! </a:t>
            </a:r>
            <a:endParaRPr/>
          </a:p>
          <a:p>
            <a:pPr indent="0" lvl="0" marL="0" marR="0" rtl="0" algn="ctr">
              <a:lnSpc>
                <a:spcPct val="150000"/>
              </a:lnSpc>
              <a:spcBef>
                <a:spcPts val="0"/>
              </a:spcBef>
              <a:spcAft>
                <a:spcPts val="0"/>
              </a:spcAft>
              <a:buNone/>
            </a:pPr>
            <a:r>
              <a:rPr b="1" lang="en-US" sz="2800">
                <a:solidFill>
                  <a:srgbClr val="C30F32"/>
                </a:solidFill>
                <a:latin typeface="Arial"/>
                <a:ea typeface="Arial"/>
                <a:cs typeface="Arial"/>
                <a:sym typeface="Arial"/>
              </a:rPr>
              <a:t>Give it another go!</a:t>
            </a:r>
            <a:endParaRPr b="1" sz="2800">
              <a:solidFill>
                <a:srgbClr val="C30F32"/>
              </a:solidFill>
              <a:latin typeface="Arial"/>
              <a:ea typeface="Arial"/>
              <a:cs typeface="Arial"/>
              <a:sym typeface="Arial"/>
            </a:endParaRPr>
          </a:p>
        </p:txBody>
      </p:sp>
      <p:sp>
        <p:nvSpPr>
          <p:cNvPr id="650" name="Google Shape;650;p42">
            <a:hlinkClick action="ppaction://hlinksldjump" r:id="rId3"/>
          </p:cNvPr>
          <p:cNvSpPr txBox="1"/>
          <p:nvPr/>
        </p:nvSpPr>
        <p:spPr>
          <a:xfrm>
            <a:off x="629305" y="5713413"/>
            <a:ext cx="863935" cy="461665"/>
          </a:xfrm>
          <a:prstGeom prst="rect">
            <a:avLst/>
          </a:prstGeom>
          <a:solidFill>
            <a:srgbClr val="D1ECFE"/>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76B0"/>
              </a:buClr>
              <a:buSzPts val="2400"/>
              <a:buFont typeface="Arial"/>
              <a:buNone/>
            </a:pPr>
            <a:r>
              <a:rPr lang="en-US" sz="2400">
                <a:solidFill>
                  <a:srgbClr val="0076B0"/>
                </a:solidFill>
                <a:latin typeface="Arial"/>
                <a:ea typeface="Arial"/>
                <a:cs typeface="Arial"/>
                <a:sym typeface="Arial"/>
              </a:rPr>
              <a:t>back</a:t>
            </a:r>
            <a:endParaRPr/>
          </a:p>
        </p:txBody>
      </p:sp>
      <p:pic>
        <p:nvPicPr>
          <p:cNvPr id="651" name="Google Shape;651;p42"/>
          <p:cNvPicPr preferRelativeResize="0"/>
          <p:nvPr/>
        </p:nvPicPr>
        <p:blipFill rotWithShape="1">
          <a:blip r:embed="rId4">
            <a:alphaModFix/>
          </a:blip>
          <a:srcRect b="0" l="0" r="0" t="0"/>
          <a:stretch/>
        </p:blipFill>
        <p:spPr>
          <a:xfrm>
            <a:off x="7405468" y="2375372"/>
            <a:ext cx="524314" cy="1079603"/>
          </a:xfrm>
          <a:prstGeom prst="rect">
            <a:avLst/>
          </a:prstGeom>
          <a:noFill/>
          <a:ln>
            <a:noFill/>
          </a:ln>
        </p:spPr>
      </p:pic>
      <p:sp>
        <p:nvSpPr>
          <p:cNvPr id="652" name="Google Shape;652;p42">
            <a:hlinkClick r:id="rId5"/>
          </p:cNvPr>
          <p:cNvSpPr/>
          <p:nvPr/>
        </p:nvSpPr>
        <p:spPr>
          <a:xfrm>
            <a:off x="8526162" y="6623222"/>
            <a:ext cx="617838" cy="234778"/>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653" name="Google Shape;653;p42"/>
          <p:cNvSpPr/>
          <p:nvPr/>
        </p:nvSpPr>
        <p:spPr>
          <a:xfrm>
            <a:off x="8634046" y="6623222"/>
            <a:ext cx="509954" cy="234778"/>
          </a:xfrm>
          <a:prstGeom prst="rect">
            <a:avLst/>
          </a:prstGeom>
          <a:solidFill>
            <a:srgbClr val="E5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sld>
</file>

<file path=ppt/slides/slide5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7" name="Shape 657"/>
        <p:cNvGrpSpPr/>
        <p:nvPr/>
      </p:nvGrpSpPr>
      <p:grpSpPr>
        <a:xfrm>
          <a:off x="0" y="0"/>
          <a:ext cx="0" cy="0"/>
          <a:chOff x="0" y="0"/>
          <a:chExt cx="0" cy="0"/>
        </a:xfrm>
      </p:grpSpPr>
      <p:sp>
        <p:nvSpPr>
          <p:cNvPr id="658" name="Google Shape;658;p43"/>
          <p:cNvSpPr/>
          <p:nvPr>
            <p:ph type="title"/>
          </p:nvPr>
        </p:nvSpPr>
        <p:spPr>
          <a:xfrm>
            <a:off x="457198" y="814454"/>
            <a:ext cx="8220075" cy="1131791"/>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ctr">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Is this sentence written in the past simple or past progressive?</a:t>
            </a:r>
            <a:endParaRPr/>
          </a:p>
        </p:txBody>
      </p:sp>
      <p:sp>
        <p:nvSpPr>
          <p:cNvPr id="659" name="Google Shape;659;p43"/>
          <p:cNvSpPr/>
          <p:nvPr/>
        </p:nvSpPr>
        <p:spPr>
          <a:xfrm>
            <a:off x="755651" y="3057668"/>
            <a:ext cx="7632700" cy="495108"/>
          </a:xfrm>
          <a:prstGeom prst="rect">
            <a:avLst/>
          </a:prstGeom>
          <a:noFill/>
          <a:ln cap="flat" cmpd="sng" w="12700">
            <a:solidFill>
              <a:srgbClr val="FFC000"/>
            </a:solidFill>
            <a:prstDash val="solid"/>
            <a:miter lim="800000"/>
            <a:headEnd len="sm" w="sm" type="none"/>
            <a:tailEnd len="sm" w="sm" type="none"/>
          </a:ln>
        </p:spPr>
        <p:txBody>
          <a:bodyPr anchorCtr="0" anchor="ctr" bIns="108000" lIns="108000" spcFirstLastPara="1" rIns="108000" wrap="square" tIns="108000">
            <a:spAutoFit/>
          </a:bodyPr>
          <a:lstStyle/>
          <a:p>
            <a:pPr indent="0" lvl="0" marL="0" marR="0" rtl="0" algn="ctr">
              <a:spcBef>
                <a:spcPts val="0"/>
              </a:spcBef>
              <a:spcAft>
                <a:spcPts val="0"/>
              </a:spcAft>
              <a:buClr>
                <a:schemeClr val="dk1"/>
              </a:buClr>
              <a:buSzPts val="1800"/>
              <a:buFont typeface="Arial"/>
              <a:buNone/>
            </a:pPr>
            <a:r>
              <a:rPr lang="en-US" sz="1800">
                <a:solidFill>
                  <a:schemeClr val="dk1"/>
                </a:solidFill>
                <a:latin typeface="Arial"/>
                <a:ea typeface="Arial"/>
                <a:cs typeface="Arial"/>
                <a:sym typeface="Arial"/>
              </a:rPr>
              <a:t>Kyra baked a cake yesterday.</a:t>
            </a:r>
            <a:endParaRPr/>
          </a:p>
        </p:txBody>
      </p:sp>
      <p:sp>
        <p:nvSpPr>
          <p:cNvPr id="660" name="Google Shape;660;p43">
            <a:hlinkClick action="ppaction://hlinksldjump" r:id="rId3"/>
          </p:cNvPr>
          <p:cNvSpPr/>
          <p:nvPr/>
        </p:nvSpPr>
        <p:spPr>
          <a:xfrm>
            <a:off x="2385210" y="4664201"/>
            <a:ext cx="1878510" cy="495108"/>
          </a:xfrm>
          <a:prstGeom prst="rect">
            <a:avLst/>
          </a:prstGeom>
          <a:solidFill>
            <a:srgbClr val="0076B0"/>
          </a:solidFill>
          <a:ln>
            <a:noFill/>
          </a:ln>
        </p:spPr>
        <p:txBody>
          <a:bodyPr anchorCtr="0" anchor="ctr" bIns="108000" lIns="108000" spcFirstLastPara="1" rIns="108000" wrap="square" tIns="108000">
            <a:sp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Past simple</a:t>
            </a:r>
            <a:endParaRPr/>
          </a:p>
        </p:txBody>
      </p:sp>
      <p:sp>
        <p:nvSpPr>
          <p:cNvPr id="661" name="Google Shape;661;p43"/>
          <p:cNvSpPr/>
          <p:nvPr/>
        </p:nvSpPr>
        <p:spPr>
          <a:xfrm>
            <a:off x="2717086" y="6238383"/>
            <a:ext cx="320511" cy="320511"/>
          </a:xfrm>
          <a:prstGeom prst="ellipse">
            <a:avLst/>
          </a:prstGeom>
          <a:solidFill>
            <a:srgbClr val="BC9F1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662" name="Google Shape;662;p43"/>
          <p:cNvSpPr/>
          <p:nvPr/>
        </p:nvSpPr>
        <p:spPr>
          <a:xfrm>
            <a:off x="3306736" y="6238383"/>
            <a:ext cx="320511" cy="320511"/>
          </a:xfrm>
          <a:prstGeom prst="ellipse">
            <a:avLst/>
          </a:prstGeom>
          <a:solidFill>
            <a:srgbClr val="BC9F1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663" name="Google Shape;663;p43"/>
          <p:cNvSpPr/>
          <p:nvPr/>
        </p:nvSpPr>
        <p:spPr>
          <a:xfrm>
            <a:off x="3896386" y="6238383"/>
            <a:ext cx="320511" cy="320511"/>
          </a:xfrm>
          <a:prstGeom prst="ellipse">
            <a:avLst/>
          </a:prstGeom>
          <a:solidFill>
            <a:srgbClr val="BC9F1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664" name="Google Shape;664;p43"/>
          <p:cNvSpPr/>
          <p:nvPr/>
        </p:nvSpPr>
        <p:spPr>
          <a:xfrm>
            <a:off x="4486036" y="6238383"/>
            <a:ext cx="320511" cy="320511"/>
          </a:xfrm>
          <a:prstGeom prst="ellipse">
            <a:avLst/>
          </a:prstGeom>
          <a:solidFill>
            <a:srgbClr val="BC9F1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665" name="Google Shape;665;p43"/>
          <p:cNvSpPr/>
          <p:nvPr/>
        </p:nvSpPr>
        <p:spPr>
          <a:xfrm>
            <a:off x="5075686" y="6238383"/>
            <a:ext cx="320511" cy="320511"/>
          </a:xfrm>
          <a:prstGeom prst="ellipse">
            <a:avLst/>
          </a:prstGeom>
          <a:solidFill>
            <a:srgbClr val="BC9F1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666" name="Google Shape;666;p43"/>
          <p:cNvSpPr/>
          <p:nvPr/>
        </p:nvSpPr>
        <p:spPr>
          <a:xfrm>
            <a:off x="5665336" y="6238383"/>
            <a:ext cx="320511" cy="320511"/>
          </a:xfrm>
          <a:prstGeom prst="ellipse">
            <a:avLst/>
          </a:prstGeom>
          <a:solidFill>
            <a:srgbClr val="BC9F1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667" name="Google Shape;667;p43"/>
          <p:cNvSpPr/>
          <p:nvPr/>
        </p:nvSpPr>
        <p:spPr>
          <a:xfrm>
            <a:off x="6254986" y="6238383"/>
            <a:ext cx="320511" cy="320511"/>
          </a:xfrm>
          <a:prstGeom prst="ellipse">
            <a:avLst/>
          </a:prstGeom>
          <a:solidFill>
            <a:srgbClr val="BC9F1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668" name="Google Shape;668;p43"/>
          <p:cNvSpPr/>
          <p:nvPr/>
        </p:nvSpPr>
        <p:spPr>
          <a:xfrm>
            <a:off x="6844636" y="6238383"/>
            <a:ext cx="320511" cy="320511"/>
          </a:xfrm>
          <a:prstGeom prst="ellipse">
            <a:avLst/>
          </a:prstGeom>
          <a:solidFill>
            <a:srgbClr val="BC9F1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669" name="Google Shape;669;p43">
            <a:hlinkClick r:id="rId4"/>
          </p:cNvPr>
          <p:cNvSpPr/>
          <p:nvPr/>
        </p:nvSpPr>
        <p:spPr>
          <a:xfrm>
            <a:off x="8543108" y="6617617"/>
            <a:ext cx="600891" cy="240383"/>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670" name="Google Shape;670;p43">
            <a:hlinkClick action="ppaction://hlinksldjump" r:id="rId5"/>
          </p:cNvPr>
          <p:cNvSpPr/>
          <p:nvPr/>
        </p:nvSpPr>
        <p:spPr>
          <a:xfrm>
            <a:off x="5046591" y="4664201"/>
            <a:ext cx="1878511" cy="495108"/>
          </a:xfrm>
          <a:prstGeom prst="rect">
            <a:avLst/>
          </a:prstGeom>
          <a:solidFill>
            <a:srgbClr val="0076B0"/>
          </a:solidFill>
          <a:ln>
            <a:noFill/>
          </a:ln>
        </p:spPr>
        <p:txBody>
          <a:bodyPr anchorCtr="0" anchor="ctr" bIns="108000" lIns="108000" spcFirstLastPara="1" rIns="108000" wrap="square" tIns="108000">
            <a:sp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Past progressive</a:t>
            </a:r>
            <a:endParaRPr/>
          </a:p>
        </p:txBody>
      </p:sp>
      <p:sp>
        <p:nvSpPr>
          <p:cNvPr id="671" name="Google Shape;671;p43"/>
          <p:cNvSpPr/>
          <p:nvPr/>
        </p:nvSpPr>
        <p:spPr>
          <a:xfrm>
            <a:off x="2142319" y="6238383"/>
            <a:ext cx="320511" cy="320511"/>
          </a:xfrm>
          <a:prstGeom prst="ellipse">
            <a:avLst/>
          </a:prstGeom>
          <a:solidFill>
            <a:srgbClr val="BC9F1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672" name="Google Shape;672;p43"/>
          <p:cNvSpPr/>
          <p:nvPr/>
        </p:nvSpPr>
        <p:spPr>
          <a:xfrm>
            <a:off x="8634046" y="6623222"/>
            <a:ext cx="509954" cy="234778"/>
          </a:xfrm>
          <a:prstGeom prst="rect">
            <a:avLst/>
          </a:prstGeom>
          <a:solidFill>
            <a:srgbClr val="E5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660"/>
                                        </p:tgtEl>
                                        <p:attrNameLst>
                                          <p:attrName>style.visibility</p:attrName>
                                        </p:attrNameLst>
                                      </p:cBhvr>
                                      <p:to>
                                        <p:strVal val="visible"/>
                                      </p:to>
                                    </p:set>
                                    <p:animEffect filter="fade" transition="in">
                                      <p:cBhvr>
                                        <p:cTn dur="500"/>
                                        <p:tgtEl>
                                          <p:spTgt spid="660"/>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670"/>
                                        </p:tgtEl>
                                        <p:attrNameLst>
                                          <p:attrName>style.visibility</p:attrName>
                                        </p:attrNameLst>
                                      </p:cBhvr>
                                      <p:to>
                                        <p:strVal val="visible"/>
                                      </p:to>
                                    </p:set>
                                    <p:animEffect filter="fade" transition="in">
                                      <p:cBhvr>
                                        <p:cTn dur="500"/>
                                        <p:tgtEl>
                                          <p:spTgt spid="67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 name="Shape 68"/>
        <p:cNvGrpSpPr/>
        <p:nvPr/>
      </p:nvGrpSpPr>
      <p:grpSpPr>
        <a:xfrm>
          <a:off x="0" y="0"/>
          <a:ext cx="0" cy="0"/>
          <a:chOff x="0" y="0"/>
          <a:chExt cx="0" cy="0"/>
        </a:xfrm>
      </p:grpSpPr>
      <p:sp>
        <p:nvSpPr>
          <p:cNvPr id="69" name="Google Shape;69;p4"/>
          <p:cNvSpPr/>
          <p:nvPr>
            <p:ph type="title"/>
          </p:nvPr>
        </p:nvSpPr>
        <p:spPr>
          <a:xfrm>
            <a:off x="457197" y="1063869"/>
            <a:ext cx="8220075" cy="2373923"/>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l">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2. John lived in Ireland for 15 years. (He doesn't live there </a:t>
            </a:r>
            <a:r>
              <a:rPr lang="en-US" sz="3600">
                <a:solidFill>
                  <a:srgbClr val="FFC000"/>
                </a:solidFill>
              </a:rPr>
              <a:t>anymore</a:t>
            </a:r>
            <a:r>
              <a:rPr lang="en-US" sz="3600">
                <a:solidFill>
                  <a:srgbClr val="FFC000"/>
                </a:solidFill>
                <a:latin typeface="Arial"/>
                <a:ea typeface="Arial"/>
                <a:cs typeface="Arial"/>
                <a:sym typeface="Arial"/>
              </a:rPr>
              <a:t>.).</a:t>
            </a:r>
            <a:endParaRPr sz="3600">
              <a:solidFill>
                <a:srgbClr val="FFC000"/>
              </a:solidFill>
              <a:latin typeface="Arial"/>
              <a:ea typeface="Arial"/>
              <a:cs typeface="Arial"/>
              <a:sym typeface="Arial"/>
            </a:endParaRPr>
          </a:p>
        </p:txBody>
      </p:sp>
      <p:sp>
        <p:nvSpPr>
          <p:cNvPr id="70" name="Google Shape;70;p4"/>
          <p:cNvSpPr/>
          <p:nvPr/>
        </p:nvSpPr>
        <p:spPr>
          <a:xfrm>
            <a:off x="750884" y="3628317"/>
            <a:ext cx="7632700" cy="1049106"/>
          </a:xfrm>
          <a:prstGeom prst="rect">
            <a:avLst/>
          </a:prstGeom>
          <a:noFill/>
          <a:ln cap="flat" cmpd="sng" w="12700">
            <a:solidFill>
              <a:srgbClr val="FFC000"/>
            </a:solidFill>
            <a:prstDash val="solid"/>
            <a:miter lim="800000"/>
            <a:headEnd len="sm" w="sm" type="none"/>
            <a:tailEnd len="sm" w="sm" type="none"/>
          </a:ln>
        </p:spPr>
        <p:txBody>
          <a:bodyPr anchorCtr="0" anchor="ctr" bIns="108000" lIns="108000" spcFirstLastPara="1" rIns="108000" wrap="square" tIns="108000">
            <a:sp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a:p>
            <a:pPr indent="0" lvl="0" marL="0" marR="0" rtl="0" algn="ctr">
              <a:spcBef>
                <a:spcPts val="0"/>
              </a:spcBef>
              <a:spcAft>
                <a:spcPts val="0"/>
              </a:spcAft>
              <a:buClr>
                <a:schemeClr val="dk1"/>
              </a:buClr>
              <a:buSzPts val="1800"/>
              <a:buFont typeface="Arial"/>
              <a:buNone/>
            </a:pPr>
            <a:r>
              <a:rPr lang="en-US" sz="1800">
                <a:solidFill>
                  <a:schemeClr val="dk1"/>
                </a:solidFill>
                <a:latin typeface="Arial"/>
                <a:ea typeface="Arial"/>
                <a:cs typeface="Arial"/>
                <a:sym typeface="Arial"/>
              </a:rPr>
              <a:t>Use:  permanent situations in the past</a:t>
            </a:r>
            <a:r>
              <a:rPr lang="en-US" sz="1800">
                <a:solidFill>
                  <a:schemeClr val="dk1"/>
                </a:solidFill>
                <a:latin typeface="Arial"/>
                <a:ea typeface="Arial"/>
                <a:cs typeface="Arial"/>
                <a:sym typeface="Arial"/>
              </a:rPr>
              <a:t>.</a:t>
            </a:r>
            <a:endParaRPr sz="1800">
              <a:solidFill>
                <a:schemeClr val="dk1"/>
              </a:solidFill>
              <a:latin typeface="Arial"/>
              <a:ea typeface="Arial"/>
              <a:cs typeface="Arial"/>
              <a:sym typeface="Arial"/>
            </a:endParaRPr>
          </a:p>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71" name="Google Shape;71;p4"/>
          <p:cNvSpPr/>
          <p:nvPr/>
        </p:nvSpPr>
        <p:spPr>
          <a:xfrm>
            <a:off x="729762" y="5152292"/>
            <a:ext cx="7710853" cy="861646"/>
          </a:xfrm>
          <a:prstGeom prst="rect">
            <a:avLst/>
          </a:prstGeom>
          <a:solidFill>
            <a:srgbClr val="18A0D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Time expression: for 15 years </a:t>
            </a:r>
            <a:endParaRPr sz="1800">
              <a:solidFill>
                <a:schemeClr val="lt1"/>
              </a:solidFill>
              <a:latin typeface="Arial"/>
              <a:ea typeface="Arial"/>
              <a:cs typeface="Arial"/>
              <a:sym typeface="Arial"/>
            </a:endParaRPr>
          </a:p>
        </p:txBody>
      </p:sp>
      <p:sp>
        <p:nvSpPr>
          <p:cNvPr id="72" name="Google Shape;72;p4">
            <a:hlinkClick action="ppaction://hlinksldjump" r:id="rId3"/>
          </p:cNvPr>
          <p:cNvSpPr/>
          <p:nvPr/>
        </p:nvSpPr>
        <p:spPr>
          <a:xfrm>
            <a:off x="750884" y="568761"/>
            <a:ext cx="1878510" cy="495108"/>
          </a:xfrm>
          <a:prstGeom prst="rect">
            <a:avLst/>
          </a:prstGeom>
          <a:solidFill>
            <a:schemeClr val="accent5"/>
          </a:solidFill>
          <a:ln cap="flat" cmpd="sng" w="12700">
            <a:solidFill>
              <a:srgbClr val="1979B5"/>
            </a:solidFill>
            <a:prstDash val="solid"/>
            <a:miter lim="800000"/>
            <a:headEnd len="sm" w="sm" type="none"/>
            <a:tailEnd len="sm" w="sm" type="none"/>
          </a:ln>
        </p:spPr>
        <p:txBody>
          <a:bodyPr anchorCtr="0" anchor="ctr" bIns="108000" lIns="108000" spcFirstLastPara="1" rIns="108000" wrap="square" tIns="108000">
            <a:sp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Past simple</a:t>
            </a:r>
            <a:endParaRPr/>
          </a:p>
        </p:txBody>
      </p:sp>
      <p:sp>
        <p:nvSpPr>
          <p:cNvPr id="73" name="Google Shape;73;p4"/>
          <p:cNvSpPr/>
          <p:nvPr/>
        </p:nvSpPr>
        <p:spPr>
          <a:xfrm>
            <a:off x="8634046" y="6623222"/>
            <a:ext cx="509954" cy="234778"/>
          </a:xfrm>
          <a:prstGeom prst="rect">
            <a:avLst/>
          </a:prstGeom>
          <a:solidFill>
            <a:srgbClr val="E5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2"/>
                                        </p:tgtEl>
                                        <p:attrNameLst>
                                          <p:attrName>style.visibility</p:attrName>
                                        </p:attrNameLst>
                                      </p:cBhvr>
                                      <p:to>
                                        <p:strVal val="visible"/>
                                      </p:to>
                                    </p:set>
                                    <p:animEffect filter="fade" transition="in">
                                      <p:cBhvr>
                                        <p:cTn dur="1000"/>
                                        <p:tgtEl>
                                          <p:spTgt spid="7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0"/>
                                        </p:tgtEl>
                                        <p:attrNameLst>
                                          <p:attrName>style.visibility</p:attrName>
                                        </p:attrNameLst>
                                      </p:cBhvr>
                                      <p:to>
                                        <p:strVal val="visible"/>
                                      </p:to>
                                    </p:set>
                                    <p:animEffect filter="fade" transition="in">
                                      <p:cBhvr>
                                        <p:cTn dur="1000"/>
                                        <p:tgtEl>
                                          <p:spTgt spid="7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1"/>
                                        </p:tgtEl>
                                        <p:attrNameLst>
                                          <p:attrName>style.visibility</p:attrName>
                                        </p:attrNameLst>
                                      </p:cBhvr>
                                      <p:to>
                                        <p:strVal val="visible"/>
                                      </p:to>
                                    </p:set>
                                    <p:animEffect filter="fade" transition="in">
                                      <p:cBhvr>
                                        <p:cTn dur="1000"/>
                                        <p:tgtEl>
                                          <p:spTgt spid="7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6" name="Shape 676"/>
        <p:cNvGrpSpPr/>
        <p:nvPr/>
      </p:nvGrpSpPr>
      <p:grpSpPr>
        <a:xfrm>
          <a:off x="0" y="0"/>
          <a:ext cx="0" cy="0"/>
          <a:chOff x="0" y="0"/>
          <a:chExt cx="0" cy="0"/>
        </a:xfrm>
      </p:grpSpPr>
      <p:sp>
        <p:nvSpPr>
          <p:cNvPr id="677" name="Google Shape;677;p44"/>
          <p:cNvSpPr/>
          <p:nvPr/>
        </p:nvSpPr>
        <p:spPr>
          <a:xfrm>
            <a:off x="444617" y="2340528"/>
            <a:ext cx="7155809" cy="1149292"/>
          </a:xfrm>
          <a:prstGeom prst="rect">
            <a:avLst/>
          </a:prstGeom>
          <a:solidFill>
            <a:srgbClr val="5A81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92D050"/>
              </a:solidFill>
              <a:latin typeface="Arial"/>
              <a:ea typeface="Arial"/>
              <a:cs typeface="Arial"/>
              <a:sym typeface="Arial"/>
            </a:endParaRPr>
          </a:p>
        </p:txBody>
      </p:sp>
      <p:sp>
        <p:nvSpPr>
          <p:cNvPr id="678" name="Google Shape;678;p44"/>
          <p:cNvSpPr/>
          <p:nvPr/>
        </p:nvSpPr>
        <p:spPr>
          <a:xfrm>
            <a:off x="1015068" y="2307329"/>
            <a:ext cx="7373282" cy="1682512"/>
          </a:xfrm>
          <a:prstGeom prst="rect">
            <a:avLst/>
          </a:prstGeom>
          <a:noFill/>
          <a:ln>
            <a:noFill/>
          </a:ln>
        </p:spPr>
        <p:txBody>
          <a:bodyPr anchorCtr="0" anchor="t" bIns="0" lIns="0" spcFirstLastPara="1" rIns="0" wrap="square" tIns="0">
            <a:spAutoFit/>
          </a:bodyPr>
          <a:lstStyle/>
          <a:p>
            <a:pPr indent="0" lvl="0" marL="0" marR="0" rtl="0" algn="ctr">
              <a:lnSpc>
                <a:spcPct val="150000"/>
              </a:lnSpc>
              <a:spcBef>
                <a:spcPts val="0"/>
              </a:spcBef>
              <a:spcAft>
                <a:spcPts val="0"/>
              </a:spcAft>
              <a:buNone/>
            </a:pPr>
            <a:r>
              <a:rPr b="1" lang="en-US" sz="4800">
                <a:solidFill>
                  <a:schemeClr val="lt1"/>
                </a:solidFill>
                <a:latin typeface="Arial"/>
                <a:ea typeface="Arial"/>
                <a:cs typeface="Arial"/>
                <a:sym typeface="Arial"/>
              </a:rPr>
              <a:t>Correct</a:t>
            </a:r>
            <a:endParaRPr/>
          </a:p>
          <a:p>
            <a:pPr indent="0" lvl="0" marL="0" marR="0" rtl="0" algn="ctr">
              <a:lnSpc>
                <a:spcPct val="150000"/>
              </a:lnSpc>
              <a:spcBef>
                <a:spcPts val="0"/>
              </a:spcBef>
              <a:spcAft>
                <a:spcPts val="0"/>
              </a:spcAft>
              <a:buNone/>
            </a:pPr>
            <a:r>
              <a:rPr b="1" lang="en-US" sz="2800">
                <a:solidFill>
                  <a:srgbClr val="5A8131"/>
                </a:solidFill>
                <a:latin typeface="Arial"/>
                <a:ea typeface="Arial"/>
                <a:cs typeface="Arial"/>
                <a:sym typeface="Arial"/>
              </a:rPr>
              <a:t>Well done!</a:t>
            </a:r>
            <a:endParaRPr b="1" sz="2800">
              <a:solidFill>
                <a:srgbClr val="5A8131"/>
              </a:solidFill>
              <a:latin typeface="Arial"/>
              <a:ea typeface="Arial"/>
              <a:cs typeface="Arial"/>
              <a:sym typeface="Arial"/>
            </a:endParaRPr>
          </a:p>
        </p:txBody>
      </p:sp>
      <p:sp>
        <p:nvSpPr>
          <p:cNvPr id="679" name="Google Shape;679;p44"/>
          <p:cNvSpPr/>
          <p:nvPr/>
        </p:nvSpPr>
        <p:spPr>
          <a:xfrm>
            <a:off x="6882207" y="2177823"/>
            <a:ext cx="1506143" cy="1459682"/>
          </a:xfrm>
          <a:prstGeom prst="ellipse">
            <a:avLst/>
          </a:prstGeom>
          <a:solidFill>
            <a:srgbClr val="5A813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92D050"/>
              </a:solidFill>
              <a:latin typeface="Arial"/>
              <a:ea typeface="Arial"/>
              <a:cs typeface="Arial"/>
              <a:sym typeface="Arial"/>
            </a:endParaRPr>
          </a:p>
        </p:txBody>
      </p:sp>
      <p:pic>
        <p:nvPicPr>
          <p:cNvPr id="680" name="Google Shape;680;p44"/>
          <p:cNvPicPr preferRelativeResize="0"/>
          <p:nvPr/>
        </p:nvPicPr>
        <p:blipFill rotWithShape="1">
          <a:blip r:embed="rId3">
            <a:alphaModFix/>
          </a:blip>
          <a:srcRect b="0" l="0" r="0" t="0"/>
          <a:stretch/>
        </p:blipFill>
        <p:spPr>
          <a:xfrm>
            <a:off x="0" y="21093"/>
            <a:ext cx="9144000" cy="6815814"/>
          </a:xfrm>
          <a:prstGeom prst="rect">
            <a:avLst/>
          </a:prstGeom>
          <a:noFill/>
          <a:ln>
            <a:noFill/>
          </a:ln>
        </p:spPr>
      </p:pic>
      <p:pic>
        <p:nvPicPr>
          <p:cNvPr id="681" name="Google Shape;681;p44"/>
          <p:cNvPicPr preferRelativeResize="0"/>
          <p:nvPr/>
        </p:nvPicPr>
        <p:blipFill rotWithShape="1">
          <a:blip r:embed="rId3">
            <a:alphaModFix/>
          </a:blip>
          <a:srcRect b="0" l="0" r="0" t="0"/>
          <a:stretch/>
        </p:blipFill>
        <p:spPr>
          <a:xfrm>
            <a:off x="0" y="21093"/>
            <a:ext cx="9144000" cy="6815814"/>
          </a:xfrm>
          <a:prstGeom prst="rect">
            <a:avLst/>
          </a:prstGeom>
          <a:noFill/>
          <a:ln>
            <a:noFill/>
          </a:ln>
        </p:spPr>
      </p:pic>
      <p:sp>
        <p:nvSpPr>
          <p:cNvPr id="682" name="Google Shape;682;p44">
            <a:hlinkClick action="ppaction://hlinksldjump" r:id="rId4"/>
          </p:cNvPr>
          <p:cNvSpPr txBox="1"/>
          <p:nvPr/>
        </p:nvSpPr>
        <p:spPr>
          <a:xfrm>
            <a:off x="7600427" y="5713413"/>
            <a:ext cx="838724" cy="460375"/>
          </a:xfrm>
          <a:prstGeom prst="rect">
            <a:avLst/>
          </a:prstGeom>
          <a:solidFill>
            <a:srgbClr val="D1ECFE"/>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76B0"/>
              </a:buClr>
              <a:buSzPts val="2400"/>
              <a:buFont typeface="Arial"/>
              <a:buNone/>
            </a:pPr>
            <a:r>
              <a:rPr lang="en-US" sz="2400">
                <a:solidFill>
                  <a:srgbClr val="0076B0"/>
                </a:solidFill>
                <a:latin typeface="Arial"/>
                <a:ea typeface="Arial"/>
                <a:cs typeface="Arial"/>
                <a:sym typeface="Arial"/>
              </a:rPr>
              <a:t>next</a:t>
            </a:r>
            <a:endParaRPr/>
          </a:p>
        </p:txBody>
      </p:sp>
      <p:pic>
        <p:nvPicPr>
          <p:cNvPr id="683" name="Google Shape;683;p44"/>
          <p:cNvPicPr preferRelativeResize="0"/>
          <p:nvPr/>
        </p:nvPicPr>
        <p:blipFill rotWithShape="1">
          <a:blip r:embed="rId5">
            <a:alphaModFix/>
          </a:blip>
          <a:srcRect b="0" l="0" r="0" t="0"/>
          <a:stretch/>
        </p:blipFill>
        <p:spPr>
          <a:xfrm rot="4500000">
            <a:off x="7117123" y="2467487"/>
            <a:ext cx="1046573" cy="777754"/>
          </a:xfrm>
          <a:prstGeom prst="rect">
            <a:avLst/>
          </a:prstGeom>
          <a:noFill/>
          <a:ln>
            <a:noFill/>
          </a:ln>
        </p:spPr>
      </p:pic>
      <p:sp>
        <p:nvSpPr>
          <p:cNvPr id="684" name="Google Shape;684;p44">
            <a:hlinkClick r:id="rId6"/>
          </p:cNvPr>
          <p:cNvSpPr/>
          <p:nvPr/>
        </p:nvSpPr>
        <p:spPr>
          <a:xfrm>
            <a:off x="8526162" y="6623222"/>
            <a:ext cx="617838" cy="234778"/>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685" name="Google Shape;685;p44"/>
          <p:cNvSpPr/>
          <p:nvPr/>
        </p:nvSpPr>
        <p:spPr>
          <a:xfrm>
            <a:off x="8634046" y="6623222"/>
            <a:ext cx="509954" cy="234778"/>
          </a:xfrm>
          <a:prstGeom prst="rect">
            <a:avLst/>
          </a:prstGeom>
          <a:solidFill>
            <a:srgbClr val="E5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sld>
</file>

<file path=ppt/slides/slide6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9" name="Shape 689"/>
        <p:cNvGrpSpPr/>
        <p:nvPr/>
      </p:nvGrpSpPr>
      <p:grpSpPr>
        <a:xfrm>
          <a:off x="0" y="0"/>
          <a:ext cx="0" cy="0"/>
          <a:chOff x="0" y="0"/>
          <a:chExt cx="0" cy="0"/>
        </a:xfrm>
      </p:grpSpPr>
      <p:sp>
        <p:nvSpPr>
          <p:cNvPr id="690" name="Google Shape;690;p45"/>
          <p:cNvSpPr/>
          <p:nvPr/>
        </p:nvSpPr>
        <p:spPr>
          <a:xfrm>
            <a:off x="444617" y="2340528"/>
            <a:ext cx="7223008" cy="1149292"/>
          </a:xfrm>
          <a:prstGeom prst="rect">
            <a:avLst/>
          </a:prstGeom>
          <a:solidFill>
            <a:srgbClr val="C30F3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691" name="Google Shape;691;p45"/>
          <p:cNvSpPr/>
          <p:nvPr/>
        </p:nvSpPr>
        <p:spPr>
          <a:xfrm>
            <a:off x="6882207" y="2177823"/>
            <a:ext cx="1506143" cy="1459682"/>
          </a:xfrm>
          <a:prstGeom prst="ellipse">
            <a:avLst/>
          </a:prstGeom>
          <a:solidFill>
            <a:srgbClr val="C30F3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692" name="Google Shape;692;p45"/>
          <p:cNvSpPr/>
          <p:nvPr/>
        </p:nvSpPr>
        <p:spPr>
          <a:xfrm>
            <a:off x="1015068" y="2290194"/>
            <a:ext cx="7373282" cy="1682512"/>
          </a:xfrm>
          <a:prstGeom prst="rect">
            <a:avLst/>
          </a:prstGeom>
          <a:noFill/>
          <a:ln>
            <a:noFill/>
          </a:ln>
        </p:spPr>
        <p:txBody>
          <a:bodyPr anchorCtr="0" anchor="t" bIns="0" lIns="0" spcFirstLastPara="1" rIns="0" wrap="square" tIns="0">
            <a:spAutoFit/>
          </a:bodyPr>
          <a:lstStyle/>
          <a:p>
            <a:pPr indent="0" lvl="0" marL="0" marR="0" rtl="0" algn="ctr">
              <a:lnSpc>
                <a:spcPct val="150000"/>
              </a:lnSpc>
              <a:spcBef>
                <a:spcPts val="0"/>
              </a:spcBef>
              <a:spcAft>
                <a:spcPts val="0"/>
              </a:spcAft>
              <a:buNone/>
            </a:pPr>
            <a:r>
              <a:rPr b="1" lang="en-US" sz="4800">
                <a:solidFill>
                  <a:schemeClr val="lt1"/>
                </a:solidFill>
                <a:latin typeface="Arial"/>
                <a:ea typeface="Arial"/>
                <a:cs typeface="Arial"/>
                <a:sym typeface="Arial"/>
              </a:rPr>
              <a:t>Good try! </a:t>
            </a:r>
            <a:endParaRPr/>
          </a:p>
          <a:p>
            <a:pPr indent="0" lvl="0" marL="0" marR="0" rtl="0" algn="ctr">
              <a:lnSpc>
                <a:spcPct val="150000"/>
              </a:lnSpc>
              <a:spcBef>
                <a:spcPts val="0"/>
              </a:spcBef>
              <a:spcAft>
                <a:spcPts val="0"/>
              </a:spcAft>
              <a:buNone/>
            </a:pPr>
            <a:r>
              <a:rPr b="1" lang="en-US" sz="2800">
                <a:solidFill>
                  <a:srgbClr val="C30F32"/>
                </a:solidFill>
                <a:latin typeface="Arial"/>
                <a:ea typeface="Arial"/>
                <a:cs typeface="Arial"/>
                <a:sym typeface="Arial"/>
              </a:rPr>
              <a:t>Give it another go!</a:t>
            </a:r>
            <a:endParaRPr b="1" sz="2800">
              <a:solidFill>
                <a:srgbClr val="C30F32"/>
              </a:solidFill>
              <a:latin typeface="Arial"/>
              <a:ea typeface="Arial"/>
              <a:cs typeface="Arial"/>
              <a:sym typeface="Arial"/>
            </a:endParaRPr>
          </a:p>
        </p:txBody>
      </p:sp>
      <p:sp>
        <p:nvSpPr>
          <p:cNvPr id="693" name="Google Shape;693;p45">
            <a:hlinkClick action="ppaction://hlinksldjump" r:id="rId3"/>
          </p:cNvPr>
          <p:cNvSpPr txBox="1"/>
          <p:nvPr/>
        </p:nvSpPr>
        <p:spPr>
          <a:xfrm>
            <a:off x="629305" y="5713413"/>
            <a:ext cx="863935" cy="461665"/>
          </a:xfrm>
          <a:prstGeom prst="rect">
            <a:avLst/>
          </a:prstGeom>
          <a:solidFill>
            <a:srgbClr val="D1ECFE"/>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76B0"/>
              </a:buClr>
              <a:buSzPts val="2400"/>
              <a:buFont typeface="Arial"/>
              <a:buNone/>
            </a:pPr>
            <a:r>
              <a:rPr lang="en-US" sz="2400">
                <a:solidFill>
                  <a:srgbClr val="0076B0"/>
                </a:solidFill>
                <a:latin typeface="Arial"/>
                <a:ea typeface="Arial"/>
                <a:cs typeface="Arial"/>
                <a:sym typeface="Arial"/>
              </a:rPr>
              <a:t>back</a:t>
            </a:r>
            <a:endParaRPr/>
          </a:p>
        </p:txBody>
      </p:sp>
      <p:pic>
        <p:nvPicPr>
          <p:cNvPr id="694" name="Google Shape;694;p45"/>
          <p:cNvPicPr preferRelativeResize="0"/>
          <p:nvPr/>
        </p:nvPicPr>
        <p:blipFill rotWithShape="1">
          <a:blip r:embed="rId4">
            <a:alphaModFix/>
          </a:blip>
          <a:srcRect b="0" l="0" r="0" t="0"/>
          <a:stretch/>
        </p:blipFill>
        <p:spPr>
          <a:xfrm>
            <a:off x="7405468" y="2375372"/>
            <a:ext cx="524314" cy="1079603"/>
          </a:xfrm>
          <a:prstGeom prst="rect">
            <a:avLst/>
          </a:prstGeom>
          <a:noFill/>
          <a:ln>
            <a:noFill/>
          </a:ln>
        </p:spPr>
      </p:pic>
      <p:sp>
        <p:nvSpPr>
          <p:cNvPr id="695" name="Google Shape;695;p45">
            <a:hlinkClick r:id="rId5"/>
          </p:cNvPr>
          <p:cNvSpPr/>
          <p:nvPr/>
        </p:nvSpPr>
        <p:spPr>
          <a:xfrm>
            <a:off x="8526162" y="6623222"/>
            <a:ext cx="617838" cy="234778"/>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696" name="Google Shape;696;p45"/>
          <p:cNvSpPr/>
          <p:nvPr/>
        </p:nvSpPr>
        <p:spPr>
          <a:xfrm>
            <a:off x="8634046" y="6623222"/>
            <a:ext cx="509954" cy="234778"/>
          </a:xfrm>
          <a:prstGeom prst="rect">
            <a:avLst/>
          </a:prstGeom>
          <a:solidFill>
            <a:srgbClr val="E5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sld>
</file>

<file path=ppt/slides/slide6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0" name="Shape 700"/>
        <p:cNvGrpSpPr/>
        <p:nvPr/>
      </p:nvGrpSpPr>
      <p:grpSpPr>
        <a:xfrm>
          <a:off x="0" y="0"/>
          <a:ext cx="0" cy="0"/>
          <a:chOff x="0" y="0"/>
          <a:chExt cx="0" cy="0"/>
        </a:xfrm>
      </p:grpSpPr>
      <p:sp>
        <p:nvSpPr>
          <p:cNvPr id="701" name="Google Shape;701;p46"/>
          <p:cNvSpPr/>
          <p:nvPr/>
        </p:nvSpPr>
        <p:spPr>
          <a:xfrm>
            <a:off x="0" y="5838092"/>
            <a:ext cx="9144000" cy="1019908"/>
          </a:xfrm>
          <a:prstGeom prst="rect">
            <a:avLst/>
          </a:prstGeom>
          <a:solidFill>
            <a:srgbClr val="18A0D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702" name="Google Shape;702;p46"/>
          <p:cNvSpPr/>
          <p:nvPr/>
        </p:nvSpPr>
        <p:spPr>
          <a:xfrm>
            <a:off x="2242038" y="1450730"/>
            <a:ext cx="4141177" cy="2778369"/>
          </a:xfrm>
          <a:prstGeom prst="cloudCallout">
            <a:avLst>
              <a:gd fmla="val -20833" name="adj1"/>
              <a:gd fmla="val 62500" name="adj2"/>
            </a:avLst>
          </a:prstGeom>
          <a:solidFill>
            <a:srgbClr val="18A0D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Thank you </a:t>
            </a:r>
            <a:endParaRPr sz="1800">
              <a:solidFill>
                <a:schemeClr val="lt1"/>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5"/>
          <p:cNvSpPr/>
          <p:nvPr>
            <p:ph type="title"/>
          </p:nvPr>
        </p:nvSpPr>
        <p:spPr>
          <a:xfrm>
            <a:off x="457197" y="1063869"/>
            <a:ext cx="8220075" cy="2373923"/>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l">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3. Sue woke up, washed her face and had breakfast. 	</a:t>
            </a:r>
            <a:endParaRPr sz="3600">
              <a:solidFill>
                <a:srgbClr val="FFC000"/>
              </a:solidFill>
              <a:latin typeface="Arial"/>
              <a:ea typeface="Arial"/>
              <a:cs typeface="Arial"/>
              <a:sym typeface="Arial"/>
            </a:endParaRPr>
          </a:p>
        </p:txBody>
      </p:sp>
      <p:sp>
        <p:nvSpPr>
          <p:cNvPr id="79" name="Google Shape;79;p5"/>
          <p:cNvSpPr/>
          <p:nvPr/>
        </p:nvSpPr>
        <p:spPr>
          <a:xfrm>
            <a:off x="750884" y="3437792"/>
            <a:ext cx="7632700" cy="1326105"/>
          </a:xfrm>
          <a:prstGeom prst="rect">
            <a:avLst/>
          </a:prstGeom>
          <a:noFill/>
          <a:ln cap="flat" cmpd="sng" w="12700">
            <a:solidFill>
              <a:srgbClr val="FFC000"/>
            </a:solidFill>
            <a:prstDash val="solid"/>
            <a:miter lim="800000"/>
            <a:headEnd len="sm" w="sm" type="none"/>
            <a:tailEnd len="sm" w="sm" type="none"/>
          </a:ln>
        </p:spPr>
        <p:txBody>
          <a:bodyPr anchorCtr="0" anchor="ctr" bIns="108000" lIns="108000" spcFirstLastPara="1" rIns="108000" wrap="square" tIns="108000">
            <a:sp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a:p>
            <a:pPr indent="0" lvl="0" marL="0" marR="0" rtl="0" algn="ctr">
              <a:spcBef>
                <a:spcPts val="0"/>
              </a:spcBef>
              <a:spcAft>
                <a:spcPts val="0"/>
              </a:spcAft>
              <a:buClr>
                <a:schemeClr val="dk1"/>
              </a:buClr>
              <a:buSzPts val="1800"/>
              <a:buFont typeface="Arial"/>
              <a:buNone/>
            </a:pPr>
            <a:r>
              <a:rPr lang="en-US" sz="1800">
                <a:solidFill>
                  <a:schemeClr val="dk1"/>
                </a:solidFill>
                <a:latin typeface="Arial"/>
                <a:ea typeface="Arial"/>
                <a:cs typeface="Arial"/>
                <a:sym typeface="Arial"/>
              </a:rPr>
              <a:t>Use: completed actions that took place one after the other in the past (in storytelling or narratives).</a:t>
            </a:r>
            <a:endParaRPr sz="1800">
              <a:solidFill>
                <a:schemeClr val="dk1"/>
              </a:solidFill>
              <a:latin typeface="Arial"/>
              <a:ea typeface="Arial"/>
              <a:cs typeface="Arial"/>
              <a:sym typeface="Arial"/>
            </a:endParaRPr>
          </a:p>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80" name="Google Shape;80;p5"/>
          <p:cNvSpPr/>
          <p:nvPr/>
        </p:nvSpPr>
        <p:spPr>
          <a:xfrm>
            <a:off x="729762" y="5152292"/>
            <a:ext cx="7710853" cy="861646"/>
          </a:xfrm>
          <a:prstGeom prst="rect">
            <a:avLst/>
          </a:prstGeom>
          <a:solidFill>
            <a:srgbClr val="18A0D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Time expression ( in general) : Yesterday, then, ago, last/month/night/week, when, etc </a:t>
            </a:r>
            <a:endParaRPr sz="1800">
              <a:solidFill>
                <a:schemeClr val="lt1"/>
              </a:solidFill>
              <a:latin typeface="Arial"/>
              <a:ea typeface="Arial"/>
              <a:cs typeface="Arial"/>
              <a:sym typeface="Arial"/>
            </a:endParaRPr>
          </a:p>
        </p:txBody>
      </p:sp>
      <p:sp>
        <p:nvSpPr>
          <p:cNvPr id="81" name="Google Shape;81;p5">
            <a:hlinkClick action="ppaction://hlinksldjump" r:id="rId3"/>
          </p:cNvPr>
          <p:cNvSpPr/>
          <p:nvPr/>
        </p:nvSpPr>
        <p:spPr>
          <a:xfrm>
            <a:off x="750884" y="568761"/>
            <a:ext cx="1878510" cy="495108"/>
          </a:xfrm>
          <a:prstGeom prst="rect">
            <a:avLst/>
          </a:prstGeom>
          <a:solidFill>
            <a:schemeClr val="accent5"/>
          </a:solidFill>
          <a:ln cap="flat" cmpd="sng" w="12700">
            <a:solidFill>
              <a:srgbClr val="1979B5"/>
            </a:solidFill>
            <a:prstDash val="solid"/>
            <a:miter lim="800000"/>
            <a:headEnd len="sm" w="sm" type="none"/>
            <a:tailEnd len="sm" w="sm" type="none"/>
          </a:ln>
        </p:spPr>
        <p:txBody>
          <a:bodyPr anchorCtr="0" anchor="ctr" bIns="108000" lIns="108000" spcFirstLastPara="1" rIns="108000" wrap="square" tIns="108000">
            <a:sp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Past simple</a:t>
            </a:r>
            <a:endParaRPr/>
          </a:p>
        </p:txBody>
      </p:sp>
      <p:sp>
        <p:nvSpPr>
          <p:cNvPr id="82" name="Google Shape;82;p5"/>
          <p:cNvSpPr/>
          <p:nvPr/>
        </p:nvSpPr>
        <p:spPr>
          <a:xfrm>
            <a:off x="8634046" y="6623222"/>
            <a:ext cx="509954" cy="234778"/>
          </a:xfrm>
          <a:prstGeom prst="rect">
            <a:avLst/>
          </a:prstGeom>
          <a:solidFill>
            <a:srgbClr val="E5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1"/>
                                        </p:tgtEl>
                                        <p:attrNameLst>
                                          <p:attrName>style.visibility</p:attrName>
                                        </p:attrNameLst>
                                      </p:cBhvr>
                                      <p:to>
                                        <p:strVal val="visible"/>
                                      </p:to>
                                    </p:set>
                                    <p:animEffect filter="fade" transition="in">
                                      <p:cBhvr>
                                        <p:cTn dur="500"/>
                                        <p:tgtEl>
                                          <p:spTgt spid="8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79"/>
                                        </p:tgtEl>
                                        <p:attrNameLst>
                                          <p:attrName>style.visibility</p:attrName>
                                        </p:attrNameLst>
                                      </p:cBhvr>
                                      <p:to>
                                        <p:strVal val="visible"/>
                                      </p:to>
                                    </p:set>
                                    <p:anim calcmode="lin" valueType="num">
                                      <p:cBhvr additive="base">
                                        <p:cTn dur="500"/>
                                        <p:tgtEl>
                                          <p:spTgt spid="79"/>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0"/>
                                        </p:tgtEl>
                                        <p:attrNameLst>
                                          <p:attrName>style.visibility</p:attrName>
                                        </p:attrNameLst>
                                      </p:cBhvr>
                                      <p:to>
                                        <p:strVal val="visible"/>
                                      </p:to>
                                    </p:set>
                                    <p:animEffect filter="fade" transition="in">
                                      <p:cBhvr>
                                        <p:cTn dur="500"/>
                                        <p:tgtEl>
                                          <p:spTgt spid="8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p6"/>
          <p:cNvSpPr/>
          <p:nvPr>
            <p:ph type="title"/>
          </p:nvPr>
        </p:nvSpPr>
        <p:spPr>
          <a:xfrm>
            <a:off x="457197" y="1063869"/>
            <a:ext cx="8220075" cy="2373923"/>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l">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4. When Paul was younger, he often went fishing with his father. 	</a:t>
            </a:r>
            <a:endParaRPr sz="3600">
              <a:solidFill>
                <a:srgbClr val="FFC000"/>
              </a:solidFill>
              <a:latin typeface="Arial"/>
              <a:ea typeface="Arial"/>
              <a:cs typeface="Arial"/>
              <a:sym typeface="Arial"/>
            </a:endParaRPr>
          </a:p>
        </p:txBody>
      </p:sp>
      <p:sp>
        <p:nvSpPr>
          <p:cNvPr id="88" name="Google Shape;88;p6"/>
          <p:cNvSpPr/>
          <p:nvPr/>
        </p:nvSpPr>
        <p:spPr>
          <a:xfrm>
            <a:off x="847600" y="3437792"/>
            <a:ext cx="7632700" cy="1326105"/>
          </a:xfrm>
          <a:prstGeom prst="rect">
            <a:avLst/>
          </a:prstGeom>
          <a:noFill/>
          <a:ln cap="flat" cmpd="sng" w="12700">
            <a:solidFill>
              <a:srgbClr val="FFC000"/>
            </a:solidFill>
            <a:prstDash val="solid"/>
            <a:miter lim="800000"/>
            <a:headEnd len="sm" w="sm" type="none"/>
            <a:tailEnd len="sm" w="sm" type="none"/>
          </a:ln>
        </p:spPr>
        <p:txBody>
          <a:bodyPr anchorCtr="0" anchor="ctr" bIns="108000" lIns="108000" spcFirstLastPara="1" rIns="108000" wrap="square" tIns="108000">
            <a:sp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a:p>
            <a:pPr indent="0" lvl="0" marL="0" marR="0" rtl="0" algn="ctr">
              <a:spcBef>
                <a:spcPts val="0"/>
              </a:spcBef>
              <a:spcAft>
                <a:spcPts val="0"/>
              </a:spcAft>
              <a:buClr>
                <a:schemeClr val="dk1"/>
              </a:buClr>
              <a:buSzPts val="1800"/>
              <a:buFont typeface="Arial"/>
              <a:buNone/>
            </a:pPr>
            <a:r>
              <a:rPr lang="en-US" sz="1800">
                <a:solidFill>
                  <a:schemeClr val="dk1"/>
                </a:solidFill>
                <a:latin typeface="Arial"/>
                <a:ea typeface="Arial"/>
                <a:cs typeface="Arial"/>
                <a:sym typeface="Arial"/>
              </a:rPr>
              <a:t>Use: past habits or repeated actions in the past; adverbs of frequency (always, often, seldom, never, etc.) may also be used.</a:t>
            </a:r>
            <a:endParaRPr sz="1800">
              <a:solidFill>
                <a:schemeClr val="dk1"/>
              </a:solidFill>
              <a:latin typeface="Arial"/>
              <a:ea typeface="Arial"/>
              <a:cs typeface="Arial"/>
              <a:sym typeface="Arial"/>
            </a:endParaRPr>
          </a:p>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89" name="Google Shape;89;p6"/>
          <p:cNvSpPr/>
          <p:nvPr/>
        </p:nvSpPr>
        <p:spPr>
          <a:xfrm>
            <a:off x="729762" y="5152292"/>
            <a:ext cx="7710853" cy="861646"/>
          </a:xfrm>
          <a:prstGeom prst="rect">
            <a:avLst/>
          </a:prstGeom>
          <a:solidFill>
            <a:srgbClr val="18A0D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Time expression: when </a:t>
            </a:r>
            <a:endParaRPr sz="1800">
              <a:solidFill>
                <a:schemeClr val="lt1"/>
              </a:solidFill>
              <a:latin typeface="Arial"/>
              <a:ea typeface="Arial"/>
              <a:cs typeface="Arial"/>
              <a:sym typeface="Arial"/>
            </a:endParaRPr>
          </a:p>
        </p:txBody>
      </p:sp>
      <p:sp>
        <p:nvSpPr>
          <p:cNvPr id="90" name="Google Shape;90;p6">
            <a:hlinkClick action="ppaction://hlinksldjump" r:id="rId3"/>
          </p:cNvPr>
          <p:cNvSpPr/>
          <p:nvPr/>
        </p:nvSpPr>
        <p:spPr>
          <a:xfrm>
            <a:off x="750884" y="568761"/>
            <a:ext cx="1878510" cy="495108"/>
          </a:xfrm>
          <a:prstGeom prst="rect">
            <a:avLst/>
          </a:prstGeom>
          <a:solidFill>
            <a:schemeClr val="accent5"/>
          </a:solidFill>
          <a:ln cap="flat" cmpd="sng" w="12700">
            <a:solidFill>
              <a:srgbClr val="1979B5"/>
            </a:solidFill>
            <a:prstDash val="solid"/>
            <a:miter lim="800000"/>
            <a:headEnd len="sm" w="sm" type="none"/>
            <a:tailEnd len="sm" w="sm" type="none"/>
          </a:ln>
        </p:spPr>
        <p:txBody>
          <a:bodyPr anchorCtr="0" anchor="ctr" bIns="108000" lIns="108000" spcFirstLastPara="1" rIns="108000" wrap="square" tIns="108000">
            <a:sp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Past simple</a:t>
            </a:r>
            <a:endParaRPr/>
          </a:p>
        </p:txBody>
      </p:sp>
      <p:sp>
        <p:nvSpPr>
          <p:cNvPr id="91" name="Google Shape;91;p6"/>
          <p:cNvSpPr/>
          <p:nvPr/>
        </p:nvSpPr>
        <p:spPr>
          <a:xfrm>
            <a:off x="8634046" y="6623222"/>
            <a:ext cx="509954" cy="234778"/>
          </a:xfrm>
          <a:prstGeom prst="rect">
            <a:avLst/>
          </a:prstGeom>
          <a:solidFill>
            <a:srgbClr val="E5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0"/>
                                        </p:tgtEl>
                                        <p:attrNameLst>
                                          <p:attrName>style.visibility</p:attrName>
                                        </p:attrNameLst>
                                      </p:cBhvr>
                                      <p:to>
                                        <p:strVal val="visible"/>
                                      </p:to>
                                    </p:set>
                                    <p:animEffect filter="fade" transition="in">
                                      <p:cBhvr>
                                        <p:cTn dur="1000"/>
                                        <p:tgtEl>
                                          <p:spTgt spid="9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88"/>
                                        </p:tgtEl>
                                        <p:attrNameLst>
                                          <p:attrName>style.visibility</p:attrName>
                                        </p:attrNameLst>
                                      </p:cBhvr>
                                      <p:to>
                                        <p:strVal val="visible"/>
                                      </p:to>
                                    </p:set>
                                    <p:anim calcmode="lin" valueType="num">
                                      <p:cBhvr additive="base">
                                        <p:cTn dur="500"/>
                                        <p:tgtEl>
                                          <p:spTgt spid="88"/>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9"/>
                                        </p:tgtEl>
                                        <p:attrNameLst>
                                          <p:attrName>style.visibility</p:attrName>
                                        </p:attrNameLst>
                                      </p:cBhvr>
                                      <p:to>
                                        <p:strVal val="visible"/>
                                      </p:to>
                                    </p:set>
                                    <p:animEffect filter="fade" transition="in">
                                      <p:cBhvr>
                                        <p:cTn dur="500"/>
                                        <p:tgtEl>
                                          <p:spTgt spid="8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g30b88c536e5_0_0"/>
          <p:cNvSpPr/>
          <p:nvPr>
            <p:ph type="title"/>
          </p:nvPr>
        </p:nvSpPr>
        <p:spPr>
          <a:xfrm>
            <a:off x="334225" y="1309775"/>
            <a:ext cx="4900800" cy="1919700"/>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l">
              <a:lnSpc>
                <a:spcPct val="90000"/>
              </a:lnSpc>
              <a:spcBef>
                <a:spcPts val="0"/>
              </a:spcBef>
              <a:spcAft>
                <a:spcPts val="0"/>
              </a:spcAft>
              <a:buClr>
                <a:srgbClr val="FFC000"/>
              </a:buClr>
              <a:buSzPts val="3600"/>
              <a:buFont typeface="Arial"/>
              <a:buNone/>
            </a:pPr>
            <a:r>
              <a:rPr lang="en-US" sz="1900">
                <a:solidFill>
                  <a:srgbClr val="FFC000"/>
                </a:solidFill>
              </a:rPr>
              <a:t>Positive Statement </a:t>
            </a:r>
            <a:endParaRPr sz="1900">
              <a:solidFill>
                <a:srgbClr val="FFC000"/>
              </a:solidFill>
            </a:endParaRPr>
          </a:p>
          <a:p>
            <a:pPr indent="0" lvl="0" marL="0" rtl="0" algn="l">
              <a:lnSpc>
                <a:spcPct val="90000"/>
              </a:lnSpc>
              <a:spcBef>
                <a:spcPts val="0"/>
              </a:spcBef>
              <a:spcAft>
                <a:spcPts val="0"/>
              </a:spcAft>
              <a:buClr>
                <a:srgbClr val="FFC000"/>
              </a:buClr>
              <a:buSzPts val="3600"/>
              <a:buFont typeface="Arial"/>
              <a:buNone/>
            </a:pPr>
            <a:r>
              <a:rPr lang="en-US" sz="1900">
                <a:solidFill>
                  <a:srgbClr val="FFC000"/>
                </a:solidFill>
              </a:rPr>
              <a:t>he </a:t>
            </a:r>
            <a:endParaRPr sz="1900">
              <a:solidFill>
                <a:srgbClr val="FFC000"/>
              </a:solidFill>
            </a:endParaRPr>
          </a:p>
          <a:p>
            <a:pPr indent="0" lvl="0" marL="0" rtl="0" algn="l">
              <a:lnSpc>
                <a:spcPct val="90000"/>
              </a:lnSpc>
              <a:spcBef>
                <a:spcPts val="0"/>
              </a:spcBef>
              <a:spcAft>
                <a:spcPts val="0"/>
              </a:spcAft>
              <a:buClr>
                <a:srgbClr val="FFC000"/>
              </a:buClr>
              <a:buSzPts val="3600"/>
              <a:buFont typeface="Arial"/>
              <a:buNone/>
            </a:pPr>
            <a:r>
              <a:rPr lang="en-US" sz="1900">
                <a:solidFill>
                  <a:srgbClr val="FFC000"/>
                </a:solidFill>
              </a:rPr>
              <a:t>she + was+ verb (ing) </a:t>
            </a:r>
            <a:endParaRPr sz="1900">
              <a:solidFill>
                <a:srgbClr val="FFC000"/>
              </a:solidFill>
            </a:endParaRPr>
          </a:p>
          <a:p>
            <a:pPr indent="0" lvl="0" marL="0" rtl="0" algn="l">
              <a:lnSpc>
                <a:spcPct val="90000"/>
              </a:lnSpc>
              <a:spcBef>
                <a:spcPts val="0"/>
              </a:spcBef>
              <a:spcAft>
                <a:spcPts val="0"/>
              </a:spcAft>
              <a:buClr>
                <a:srgbClr val="FFC000"/>
              </a:buClr>
              <a:buSzPts val="3600"/>
              <a:buFont typeface="Arial"/>
              <a:buNone/>
            </a:pPr>
            <a:r>
              <a:rPr lang="en-US" sz="1900">
                <a:solidFill>
                  <a:srgbClr val="FFC000"/>
                </a:solidFill>
              </a:rPr>
              <a:t>It </a:t>
            </a:r>
            <a:endParaRPr sz="1900">
              <a:solidFill>
                <a:srgbClr val="FFC000"/>
              </a:solidFill>
            </a:endParaRPr>
          </a:p>
          <a:p>
            <a:pPr indent="0" lvl="0" marL="0" rtl="0" algn="l">
              <a:lnSpc>
                <a:spcPct val="90000"/>
              </a:lnSpc>
              <a:spcBef>
                <a:spcPts val="0"/>
              </a:spcBef>
              <a:spcAft>
                <a:spcPts val="0"/>
              </a:spcAft>
              <a:buClr>
                <a:srgbClr val="FFC000"/>
              </a:buClr>
              <a:buSzPts val="3600"/>
              <a:buFont typeface="Arial"/>
              <a:buNone/>
            </a:pPr>
            <a:r>
              <a:rPr lang="en-US" sz="1900">
                <a:solidFill>
                  <a:srgbClr val="FFC000"/>
                </a:solidFill>
              </a:rPr>
              <a:t>I</a:t>
            </a:r>
            <a:endParaRPr sz="1900">
              <a:solidFill>
                <a:srgbClr val="FFC000"/>
              </a:solidFill>
            </a:endParaRPr>
          </a:p>
          <a:p>
            <a:pPr indent="0" lvl="0" marL="0" rtl="0" algn="l">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 	</a:t>
            </a:r>
            <a:endParaRPr sz="3600">
              <a:solidFill>
                <a:srgbClr val="FFC000"/>
              </a:solidFill>
              <a:latin typeface="Arial"/>
              <a:ea typeface="Arial"/>
              <a:cs typeface="Arial"/>
              <a:sym typeface="Arial"/>
            </a:endParaRPr>
          </a:p>
        </p:txBody>
      </p:sp>
      <p:sp>
        <p:nvSpPr>
          <p:cNvPr id="97" name="Google Shape;97;g30b88c536e5_0_0">
            <a:hlinkClick action="ppaction://hlinksldjump" r:id="rId3"/>
          </p:cNvPr>
          <p:cNvSpPr/>
          <p:nvPr/>
        </p:nvSpPr>
        <p:spPr>
          <a:xfrm>
            <a:off x="750866" y="568750"/>
            <a:ext cx="3691800" cy="495000"/>
          </a:xfrm>
          <a:prstGeom prst="rect">
            <a:avLst/>
          </a:prstGeom>
          <a:solidFill>
            <a:schemeClr val="accent4"/>
          </a:solidFill>
          <a:ln cap="flat" cmpd="sng" w="12700">
            <a:solidFill>
              <a:srgbClr val="AB6125"/>
            </a:solidFill>
            <a:prstDash val="solid"/>
            <a:miter lim="800000"/>
            <a:headEnd len="sm" w="sm" type="none"/>
            <a:tailEnd len="sm" w="sm" type="none"/>
          </a:ln>
        </p:spPr>
        <p:txBody>
          <a:bodyPr anchorCtr="0" anchor="ctr" bIns="108000" lIns="108000" spcFirstLastPara="1" rIns="108000" wrap="square" tIns="108000">
            <a:noAutofit/>
          </a:bodyPr>
          <a:lstStyle/>
          <a:p>
            <a:pPr indent="0" lvl="0" marL="0" marR="0" rtl="0" algn="ctr">
              <a:spcBef>
                <a:spcPts val="0"/>
              </a:spcBef>
              <a:spcAft>
                <a:spcPts val="0"/>
              </a:spcAft>
              <a:buNone/>
            </a:pPr>
            <a:r>
              <a:rPr lang="en-US" sz="1800">
                <a:solidFill>
                  <a:schemeClr val="lt1"/>
                </a:solidFill>
              </a:rPr>
              <a:t> Formation Simple Past</a:t>
            </a:r>
            <a:endParaRPr sz="1800">
              <a:solidFill>
                <a:schemeClr val="lt1"/>
              </a:solidFill>
              <a:latin typeface="Arial"/>
              <a:ea typeface="Arial"/>
              <a:cs typeface="Arial"/>
              <a:sym typeface="Arial"/>
            </a:endParaRPr>
          </a:p>
        </p:txBody>
      </p:sp>
      <p:sp>
        <p:nvSpPr>
          <p:cNvPr id="98" name="Google Shape;98;g30b88c536e5_0_0"/>
          <p:cNvSpPr/>
          <p:nvPr/>
        </p:nvSpPr>
        <p:spPr>
          <a:xfrm>
            <a:off x="8634046" y="6623222"/>
            <a:ext cx="510000" cy="234900"/>
          </a:xfrm>
          <a:prstGeom prst="rect">
            <a:avLst/>
          </a:prstGeom>
          <a:solidFill>
            <a:srgbClr val="E5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99" name="Google Shape;99;g30b88c536e5_0_0"/>
          <p:cNvSpPr/>
          <p:nvPr>
            <p:ph type="title"/>
          </p:nvPr>
        </p:nvSpPr>
        <p:spPr>
          <a:xfrm>
            <a:off x="4517350" y="1214175"/>
            <a:ext cx="5068500" cy="1919700"/>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l">
              <a:lnSpc>
                <a:spcPct val="90000"/>
              </a:lnSpc>
              <a:spcBef>
                <a:spcPts val="0"/>
              </a:spcBef>
              <a:spcAft>
                <a:spcPts val="0"/>
              </a:spcAft>
              <a:buClr>
                <a:srgbClr val="FFC000"/>
              </a:buClr>
              <a:buSzPts val="3600"/>
              <a:buFont typeface="Arial"/>
              <a:buNone/>
            </a:pPr>
            <a:r>
              <a:t/>
            </a:r>
            <a:endParaRPr sz="1900">
              <a:solidFill>
                <a:srgbClr val="FFC000"/>
              </a:solidFill>
            </a:endParaRPr>
          </a:p>
          <a:p>
            <a:pPr indent="0" lvl="0" marL="0" rtl="0" algn="l">
              <a:lnSpc>
                <a:spcPct val="90000"/>
              </a:lnSpc>
              <a:spcBef>
                <a:spcPts val="0"/>
              </a:spcBef>
              <a:spcAft>
                <a:spcPts val="0"/>
              </a:spcAft>
              <a:buClr>
                <a:srgbClr val="FFC000"/>
              </a:buClr>
              <a:buSzPts val="3600"/>
              <a:buFont typeface="Arial"/>
              <a:buNone/>
            </a:pPr>
            <a:r>
              <a:rPr lang="en-US" sz="1900">
                <a:solidFill>
                  <a:srgbClr val="FFC000"/>
                </a:solidFill>
              </a:rPr>
              <a:t>they </a:t>
            </a:r>
            <a:endParaRPr sz="1900">
              <a:solidFill>
                <a:srgbClr val="FFC000"/>
              </a:solidFill>
            </a:endParaRPr>
          </a:p>
          <a:p>
            <a:pPr indent="0" lvl="0" marL="0" rtl="0" algn="l">
              <a:lnSpc>
                <a:spcPct val="90000"/>
              </a:lnSpc>
              <a:spcBef>
                <a:spcPts val="0"/>
              </a:spcBef>
              <a:spcAft>
                <a:spcPts val="0"/>
              </a:spcAft>
              <a:buClr>
                <a:srgbClr val="FFC000"/>
              </a:buClr>
              <a:buSzPts val="3600"/>
              <a:buFont typeface="Arial"/>
              <a:buNone/>
            </a:pPr>
            <a:r>
              <a:rPr lang="en-US" sz="1900">
                <a:solidFill>
                  <a:srgbClr val="FFC000"/>
                </a:solidFill>
              </a:rPr>
              <a:t>you + were (ing) </a:t>
            </a:r>
            <a:endParaRPr sz="1900">
              <a:solidFill>
                <a:srgbClr val="FFC000"/>
              </a:solidFill>
            </a:endParaRPr>
          </a:p>
          <a:p>
            <a:pPr indent="0" lvl="0" marL="0" rtl="0" algn="l">
              <a:lnSpc>
                <a:spcPct val="90000"/>
              </a:lnSpc>
              <a:spcBef>
                <a:spcPts val="0"/>
              </a:spcBef>
              <a:spcAft>
                <a:spcPts val="0"/>
              </a:spcAft>
              <a:buClr>
                <a:srgbClr val="FFC000"/>
              </a:buClr>
              <a:buSzPts val="3600"/>
              <a:buFont typeface="Arial"/>
              <a:buNone/>
            </a:pPr>
            <a:r>
              <a:rPr lang="en-US" sz="1900">
                <a:solidFill>
                  <a:srgbClr val="FFC000"/>
                </a:solidFill>
              </a:rPr>
              <a:t>we               </a:t>
            </a:r>
            <a:endParaRPr sz="1900">
              <a:solidFill>
                <a:srgbClr val="FFC000"/>
              </a:solidFill>
            </a:endParaRPr>
          </a:p>
          <a:p>
            <a:pPr indent="0" lvl="0" marL="0" rtl="0" algn="l">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 	</a:t>
            </a:r>
            <a:endParaRPr sz="3600">
              <a:solidFill>
                <a:srgbClr val="FFC000"/>
              </a:solidFill>
              <a:latin typeface="Arial"/>
              <a:ea typeface="Arial"/>
              <a:cs typeface="Arial"/>
              <a:sym typeface="Arial"/>
            </a:endParaRPr>
          </a:p>
        </p:txBody>
      </p:sp>
      <p:sp>
        <p:nvSpPr>
          <p:cNvPr id="100" name="Google Shape;100;g30b88c536e5_0_0"/>
          <p:cNvSpPr/>
          <p:nvPr>
            <p:ph type="title"/>
          </p:nvPr>
        </p:nvSpPr>
        <p:spPr>
          <a:xfrm>
            <a:off x="430450" y="2997350"/>
            <a:ext cx="4900800" cy="1543800"/>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l">
              <a:lnSpc>
                <a:spcPct val="90000"/>
              </a:lnSpc>
              <a:spcBef>
                <a:spcPts val="0"/>
              </a:spcBef>
              <a:spcAft>
                <a:spcPts val="0"/>
              </a:spcAft>
              <a:buClr>
                <a:srgbClr val="FFC000"/>
              </a:buClr>
              <a:buSzPts val="3600"/>
              <a:buFont typeface="Arial"/>
              <a:buNone/>
            </a:pPr>
            <a:r>
              <a:rPr lang="en-US" sz="1900">
                <a:solidFill>
                  <a:schemeClr val="accent1"/>
                </a:solidFill>
              </a:rPr>
              <a:t>Negative Statement </a:t>
            </a:r>
            <a:endParaRPr sz="1900">
              <a:solidFill>
                <a:schemeClr val="accent1"/>
              </a:solidFill>
            </a:endParaRPr>
          </a:p>
          <a:p>
            <a:pPr indent="0" lvl="0" marL="0" rtl="0" algn="l">
              <a:lnSpc>
                <a:spcPct val="90000"/>
              </a:lnSpc>
              <a:spcBef>
                <a:spcPts val="0"/>
              </a:spcBef>
              <a:spcAft>
                <a:spcPts val="0"/>
              </a:spcAft>
              <a:buClr>
                <a:srgbClr val="FFC000"/>
              </a:buClr>
              <a:buSzPts val="3600"/>
              <a:buFont typeface="Arial"/>
              <a:buNone/>
            </a:pPr>
            <a:r>
              <a:rPr lang="en-US" sz="1900">
                <a:solidFill>
                  <a:schemeClr val="accent1"/>
                </a:solidFill>
              </a:rPr>
              <a:t>he </a:t>
            </a:r>
            <a:endParaRPr sz="1900">
              <a:solidFill>
                <a:schemeClr val="accent1"/>
              </a:solidFill>
            </a:endParaRPr>
          </a:p>
          <a:p>
            <a:pPr indent="0" lvl="0" marL="0" rtl="0" algn="l">
              <a:lnSpc>
                <a:spcPct val="90000"/>
              </a:lnSpc>
              <a:spcBef>
                <a:spcPts val="0"/>
              </a:spcBef>
              <a:spcAft>
                <a:spcPts val="0"/>
              </a:spcAft>
              <a:buClr>
                <a:srgbClr val="FFC000"/>
              </a:buClr>
              <a:buSzPts val="3600"/>
              <a:buFont typeface="Arial"/>
              <a:buNone/>
            </a:pPr>
            <a:r>
              <a:rPr lang="en-US" sz="1900">
                <a:solidFill>
                  <a:schemeClr val="accent1"/>
                </a:solidFill>
              </a:rPr>
              <a:t>she + was</a:t>
            </a:r>
            <a:r>
              <a:rPr lang="en-US" sz="1900">
                <a:solidFill>
                  <a:schemeClr val="accent1"/>
                </a:solidFill>
              </a:rPr>
              <a:t>n’t + verb (ing)</a:t>
            </a:r>
            <a:endParaRPr sz="1900">
              <a:solidFill>
                <a:schemeClr val="accent1"/>
              </a:solidFill>
            </a:endParaRPr>
          </a:p>
          <a:p>
            <a:pPr indent="0" lvl="0" marL="0" rtl="0" algn="l">
              <a:lnSpc>
                <a:spcPct val="90000"/>
              </a:lnSpc>
              <a:spcBef>
                <a:spcPts val="0"/>
              </a:spcBef>
              <a:spcAft>
                <a:spcPts val="0"/>
              </a:spcAft>
              <a:buClr>
                <a:srgbClr val="FFC000"/>
              </a:buClr>
              <a:buSzPts val="3600"/>
              <a:buFont typeface="Arial"/>
              <a:buNone/>
            </a:pPr>
            <a:r>
              <a:rPr lang="en-US" sz="1900">
                <a:solidFill>
                  <a:schemeClr val="accent1"/>
                </a:solidFill>
              </a:rPr>
              <a:t>It </a:t>
            </a:r>
            <a:endParaRPr sz="1900">
              <a:solidFill>
                <a:schemeClr val="accent1"/>
              </a:solidFill>
            </a:endParaRPr>
          </a:p>
          <a:p>
            <a:pPr indent="0" lvl="0" marL="0" rtl="0" algn="l">
              <a:lnSpc>
                <a:spcPct val="90000"/>
              </a:lnSpc>
              <a:spcBef>
                <a:spcPts val="0"/>
              </a:spcBef>
              <a:spcAft>
                <a:spcPts val="0"/>
              </a:spcAft>
              <a:buClr>
                <a:srgbClr val="FFC000"/>
              </a:buClr>
              <a:buSzPts val="3600"/>
              <a:buFont typeface="Arial"/>
              <a:buNone/>
            </a:pPr>
            <a:r>
              <a:rPr lang="en-US" sz="1900">
                <a:solidFill>
                  <a:schemeClr val="accent1"/>
                </a:solidFill>
              </a:rPr>
              <a:t>I</a:t>
            </a:r>
            <a:endParaRPr sz="1900">
              <a:solidFill>
                <a:schemeClr val="accent1"/>
              </a:solidFill>
            </a:endParaRPr>
          </a:p>
          <a:p>
            <a:pPr indent="0" lvl="0" marL="0" rtl="0" algn="l">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 	</a:t>
            </a:r>
            <a:endParaRPr sz="3600">
              <a:solidFill>
                <a:srgbClr val="FFC000"/>
              </a:solidFill>
              <a:latin typeface="Arial"/>
              <a:ea typeface="Arial"/>
              <a:cs typeface="Arial"/>
              <a:sym typeface="Arial"/>
            </a:endParaRPr>
          </a:p>
        </p:txBody>
      </p:sp>
      <p:sp>
        <p:nvSpPr>
          <p:cNvPr id="101" name="Google Shape;101;g30b88c536e5_0_0"/>
          <p:cNvSpPr/>
          <p:nvPr>
            <p:ph type="title"/>
          </p:nvPr>
        </p:nvSpPr>
        <p:spPr>
          <a:xfrm>
            <a:off x="4517350" y="3079200"/>
            <a:ext cx="5068500" cy="1461900"/>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l">
              <a:lnSpc>
                <a:spcPct val="90000"/>
              </a:lnSpc>
              <a:spcBef>
                <a:spcPts val="0"/>
              </a:spcBef>
              <a:spcAft>
                <a:spcPts val="0"/>
              </a:spcAft>
              <a:buClr>
                <a:srgbClr val="FFC000"/>
              </a:buClr>
              <a:buSzPts val="3600"/>
              <a:buFont typeface="Arial"/>
              <a:buNone/>
            </a:pPr>
            <a:r>
              <a:t/>
            </a:r>
            <a:endParaRPr sz="1900">
              <a:solidFill>
                <a:schemeClr val="accent1"/>
              </a:solidFill>
            </a:endParaRPr>
          </a:p>
          <a:p>
            <a:pPr indent="0" lvl="0" marL="0" rtl="0" algn="l">
              <a:lnSpc>
                <a:spcPct val="90000"/>
              </a:lnSpc>
              <a:spcBef>
                <a:spcPts val="0"/>
              </a:spcBef>
              <a:spcAft>
                <a:spcPts val="0"/>
              </a:spcAft>
              <a:buClr>
                <a:srgbClr val="FFC000"/>
              </a:buClr>
              <a:buSzPts val="3600"/>
              <a:buFont typeface="Arial"/>
              <a:buNone/>
            </a:pPr>
            <a:r>
              <a:rPr lang="en-US" sz="1900">
                <a:solidFill>
                  <a:schemeClr val="accent1"/>
                </a:solidFill>
              </a:rPr>
              <a:t>they </a:t>
            </a:r>
            <a:endParaRPr sz="1900">
              <a:solidFill>
                <a:schemeClr val="accent1"/>
              </a:solidFill>
            </a:endParaRPr>
          </a:p>
          <a:p>
            <a:pPr indent="0" lvl="0" marL="0" rtl="0" algn="l">
              <a:lnSpc>
                <a:spcPct val="90000"/>
              </a:lnSpc>
              <a:spcBef>
                <a:spcPts val="0"/>
              </a:spcBef>
              <a:spcAft>
                <a:spcPts val="0"/>
              </a:spcAft>
              <a:buClr>
                <a:srgbClr val="FFC000"/>
              </a:buClr>
              <a:buSzPts val="3600"/>
              <a:buFont typeface="Arial"/>
              <a:buNone/>
            </a:pPr>
            <a:r>
              <a:rPr lang="en-US" sz="1900">
                <a:solidFill>
                  <a:schemeClr val="accent1"/>
                </a:solidFill>
              </a:rPr>
              <a:t>you + weren’t + verb(ing) </a:t>
            </a:r>
            <a:endParaRPr sz="1900">
              <a:solidFill>
                <a:schemeClr val="accent1"/>
              </a:solidFill>
            </a:endParaRPr>
          </a:p>
          <a:p>
            <a:pPr indent="0" lvl="0" marL="0" rtl="0" algn="l">
              <a:lnSpc>
                <a:spcPct val="90000"/>
              </a:lnSpc>
              <a:spcBef>
                <a:spcPts val="0"/>
              </a:spcBef>
              <a:spcAft>
                <a:spcPts val="0"/>
              </a:spcAft>
              <a:buClr>
                <a:srgbClr val="FFC000"/>
              </a:buClr>
              <a:buSzPts val="3600"/>
              <a:buFont typeface="Arial"/>
              <a:buNone/>
            </a:pPr>
            <a:r>
              <a:rPr lang="en-US" sz="1900">
                <a:solidFill>
                  <a:schemeClr val="accent1"/>
                </a:solidFill>
              </a:rPr>
              <a:t>we   </a:t>
            </a:r>
            <a:r>
              <a:rPr lang="en-US" sz="1900">
                <a:solidFill>
                  <a:srgbClr val="FFC000"/>
                </a:solidFill>
              </a:rPr>
              <a:t>            </a:t>
            </a:r>
            <a:endParaRPr sz="1900">
              <a:solidFill>
                <a:srgbClr val="FFC000"/>
              </a:solidFill>
            </a:endParaRPr>
          </a:p>
          <a:p>
            <a:pPr indent="0" lvl="0" marL="0" rtl="0" algn="l">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 	</a:t>
            </a:r>
            <a:endParaRPr sz="3600">
              <a:solidFill>
                <a:srgbClr val="FFC000"/>
              </a:solidFill>
              <a:latin typeface="Arial"/>
              <a:ea typeface="Arial"/>
              <a:cs typeface="Arial"/>
              <a:sym typeface="Arial"/>
            </a:endParaRPr>
          </a:p>
        </p:txBody>
      </p:sp>
      <p:sp>
        <p:nvSpPr>
          <p:cNvPr id="102" name="Google Shape;102;g30b88c536e5_0_0"/>
          <p:cNvSpPr/>
          <p:nvPr>
            <p:ph type="title"/>
          </p:nvPr>
        </p:nvSpPr>
        <p:spPr>
          <a:xfrm>
            <a:off x="539750" y="4707150"/>
            <a:ext cx="3848400" cy="1543800"/>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l">
              <a:lnSpc>
                <a:spcPct val="90000"/>
              </a:lnSpc>
              <a:spcBef>
                <a:spcPts val="0"/>
              </a:spcBef>
              <a:spcAft>
                <a:spcPts val="0"/>
              </a:spcAft>
              <a:buClr>
                <a:srgbClr val="FFC000"/>
              </a:buClr>
              <a:buSzPts val="3600"/>
              <a:buFont typeface="Arial"/>
              <a:buNone/>
            </a:pPr>
            <a:r>
              <a:rPr lang="en-US" sz="1900">
                <a:solidFill>
                  <a:schemeClr val="accent4"/>
                </a:solidFill>
              </a:rPr>
              <a:t>Interrogative </a:t>
            </a:r>
            <a:endParaRPr sz="1900">
              <a:solidFill>
                <a:schemeClr val="accent4"/>
              </a:solidFill>
            </a:endParaRPr>
          </a:p>
          <a:p>
            <a:pPr indent="0" lvl="0" marL="0" rtl="0" algn="l">
              <a:lnSpc>
                <a:spcPct val="90000"/>
              </a:lnSpc>
              <a:spcBef>
                <a:spcPts val="0"/>
              </a:spcBef>
              <a:spcAft>
                <a:spcPts val="0"/>
              </a:spcAft>
              <a:buClr>
                <a:srgbClr val="FFC000"/>
              </a:buClr>
              <a:buSzPts val="3600"/>
              <a:buFont typeface="Arial"/>
              <a:buNone/>
            </a:pPr>
            <a:r>
              <a:rPr lang="en-US" sz="1900">
                <a:solidFill>
                  <a:schemeClr val="accent4"/>
                </a:solidFill>
              </a:rPr>
              <a:t>           he </a:t>
            </a:r>
            <a:endParaRPr sz="1900">
              <a:solidFill>
                <a:schemeClr val="accent4"/>
              </a:solidFill>
            </a:endParaRPr>
          </a:p>
          <a:p>
            <a:pPr indent="0" lvl="0" marL="0" rtl="0" algn="l">
              <a:lnSpc>
                <a:spcPct val="90000"/>
              </a:lnSpc>
              <a:spcBef>
                <a:spcPts val="0"/>
              </a:spcBef>
              <a:spcAft>
                <a:spcPts val="0"/>
              </a:spcAft>
              <a:buClr>
                <a:srgbClr val="FFC000"/>
              </a:buClr>
              <a:buSzPts val="3600"/>
              <a:buFont typeface="Arial"/>
              <a:buNone/>
            </a:pPr>
            <a:r>
              <a:rPr lang="en-US" sz="1900">
                <a:solidFill>
                  <a:schemeClr val="accent4"/>
                </a:solidFill>
              </a:rPr>
              <a:t>Was + she + verb </a:t>
            </a:r>
            <a:r>
              <a:rPr lang="en-US" sz="1900">
                <a:solidFill>
                  <a:schemeClr val="accent4"/>
                </a:solidFill>
              </a:rPr>
              <a:t>(ing)</a:t>
            </a:r>
            <a:r>
              <a:rPr lang="en-US" sz="1900">
                <a:solidFill>
                  <a:schemeClr val="accent4"/>
                </a:solidFill>
              </a:rPr>
              <a:t> ?</a:t>
            </a:r>
            <a:endParaRPr sz="1900">
              <a:solidFill>
                <a:schemeClr val="accent4"/>
              </a:solidFill>
            </a:endParaRPr>
          </a:p>
          <a:p>
            <a:pPr indent="0" lvl="0" marL="0" rtl="0" algn="l">
              <a:lnSpc>
                <a:spcPct val="90000"/>
              </a:lnSpc>
              <a:spcBef>
                <a:spcPts val="0"/>
              </a:spcBef>
              <a:spcAft>
                <a:spcPts val="0"/>
              </a:spcAft>
              <a:buClr>
                <a:srgbClr val="FFC000"/>
              </a:buClr>
              <a:buSzPts val="3600"/>
              <a:buFont typeface="Arial"/>
              <a:buNone/>
            </a:pPr>
            <a:r>
              <a:rPr lang="en-US" sz="1900">
                <a:solidFill>
                  <a:schemeClr val="accent4"/>
                </a:solidFill>
              </a:rPr>
              <a:t>            It </a:t>
            </a:r>
            <a:endParaRPr sz="1900">
              <a:solidFill>
                <a:schemeClr val="accent4"/>
              </a:solidFill>
            </a:endParaRPr>
          </a:p>
          <a:p>
            <a:pPr indent="0" lvl="0" marL="0" rtl="0" algn="l">
              <a:lnSpc>
                <a:spcPct val="90000"/>
              </a:lnSpc>
              <a:spcBef>
                <a:spcPts val="0"/>
              </a:spcBef>
              <a:spcAft>
                <a:spcPts val="0"/>
              </a:spcAft>
              <a:buClr>
                <a:srgbClr val="FFC000"/>
              </a:buClr>
              <a:buSzPts val="3600"/>
              <a:buFont typeface="Arial"/>
              <a:buNone/>
            </a:pPr>
            <a:r>
              <a:rPr lang="en-US" sz="1900">
                <a:solidFill>
                  <a:schemeClr val="accent4"/>
                </a:solidFill>
              </a:rPr>
              <a:t>I</a:t>
            </a:r>
            <a:endParaRPr sz="1900">
              <a:solidFill>
                <a:schemeClr val="accent4"/>
              </a:solidFill>
            </a:endParaRPr>
          </a:p>
          <a:p>
            <a:pPr indent="0" lvl="0" marL="0" rtl="0" algn="l">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 	</a:t>
            </a:r>
            <a:endParaRPr sz="3600">
              <a:solidFill>
                <a:srgbClr val="FFC000"/>
              </a:solidFill>
              <a:latin typeface="Arial"/>
              <a:ea typeface="Arial"/>
              <a:cs typeface="Arial"/>
              <a:sym typeface="Arial"/>
            </a:endParaRPr>
          </a:p>
        </p:txBody>
      </p:sp>
      <p:sp>
        <p:nvSpPr>
          <p:cNvPr id="103" name="Google Shape;103;g30b88c536e5_0_0"/>
          <p:cNvSpPr/>
          <p:nvPr>
            <p:ph type="title"/>
          </p:nvPr>
        </p:nvSpPr>
        <p:spPr>
          <a:xfrm>
            <a:off x="4300925" y="4748100"/>
            <a:ext cx="5068500" cy="1461900"/>
          </a:xfrm>
          <a:prstGeom prst="roundRect">
            <a:avLst>
              <a:gd fmla="val 9641" name="adj"/>
            </a:avLst>
          </a:prstGeom>
          <a:noFill/>
          <a:ln>
            <a:noFill/>
          </a:ln>
        </p:spPr>
        <p:txBody>
          <a:bodyPr anchorCtr="1" anchor="ctr" bIns="252000" lIns="252000" spcFirstLastPara="1" rIns="252000" wrap="square" tIns="252000">
            <a:noAutofit/>
          </a:bodyPr>
          <a:lstStyle/>
          <a:p>
            <a:pPr indent="0" lvl="0" marL="0" rtl="0" algn="l">
              <a:lnSpc>
                <a:spcPct val="90000"/>
              </a:lnSpc>
              <a:spcBef>
                <a:spcPts val="0"/>
              </a:spcBef>
              <a:spcAft>
                <a:spcPts val="0"/>
              </a:spcAft>
              <a:buClr>
                <a:srgbClr val="FFC000"/>
              </a:buClr>
              <a:buSzPts val="3600"/>
              <a:buFont typeface="Arial"/>
              <a:buNone/>
            </a:pPr>
            <a:r>
              <a:rPr lang="en-US" sz="1900">
                <a:solidFill>
                  <a:schemeClr val="accent1"/>
                </a:solidFill>
              </a:rPr>
              <a:t>        </a:t>
            </a:r>
            <a:r>
              <a:rPr lang="en-US" sz="1900">
                <a:solidFill>
                  <a:schemeClr val="accent4"/>
                </a:solidFill>
              </a:rPr>
              <a:t>    </a:t>
            </a:r>
            <a:endParaRPr sz="1900">
              <a:solidFill>
                <a:schemeClr val="accent4"/>
              </a:solidFill>
            </a:endParaRPr>
          </a:p>
          <a:p>
            <a:pPr indent="0" lvl="0" marL="0" rtl="0" algn="l">
              <a:lnSpc>
                <a:spcPct val="90000"/>
              </a:lnSpc>
              <a:spcBef>
                <a:spcPts val="0"/>
              </a:spcBef>
              <a:spcAft>
                <a:spcPts val="0"/>
              </a:spcAft>
              <a:buClr>
                <a:srgbClr val="FFC000"/>
              </a:buClr>
              <a:buSzPts val="3600"/>
              <a:buFont typeface="Arial"/>
              <a:buNone/>
            </a:pPr>
            <a:r>
              <a:rPr lang="en-US" sz="1900">
                <a:solidFill>
                  <a:schemeClr val="accent4"/>
                </a:solidFill>
              </a:rPr>
              <a:t>            they </a:t>
            </a:r>
            <a:endParaRPr sz="1900">
              <a:solidFill>
                <a:schemeClr val="accent4"/>
              </a:solidFill>
            </a:endParaRPr>
          </a:p>
          <a:p>
            <a:pPr indent="0" lvl="0" marL="0" rtl="0" algn="l">
              <a:lnSpc>
                <a:spcPct val="90000"/>
              </a:lnSpc>
              <a:spcBef>
                <a:spcPts val="0"/>
              </a:spcBef>
              <a:spcAft>
                <a:spcPts val="0"/>
              </a:spcAft>
              <a:buClr>
                <a:srgbClr val="FFC000"/>
              </a:buClr>
              <a:buSzPts val="3600"/>
              <a:buFont typeface="Arial"/>
              <a:buNone/>
            </a:pPr>
            <a:r>
              <a:rPr lang="en-US" sz="1900">
                <a:solidFill>
                  <a:schemeClr val="accent4"/>
                </a:solidFill>
              </a:rPr>
              <a:t>Were + you + verb(ing)?</a:t>
            </a:r>
            <a:endParaRPr sz="1900">
              <a:solidFill>
                <a:schemeClr val="accent4"/>
              </a:solidFill>
            </a:endParaRPr>
          </a:p>
          <a:p>
            <a:pPr indent="0" lvl="0" marL="0" rtl="0" algn="l">
              <a:lnSpc>
                <a:spcPct val="90000"/>
              </a:lnSpc>
              <a:spcBef>
                <a:spcPts val="0"/>
              </a:spcBef>
              <a:spcAft>
                <a:spcPts val="0"/>
              </a:spcAft>
              <a:buClr>
                <a:srgbClr val="FFC000"/>
              </a:buClr>
              <a:buSzPts val="3600"/>
              <a:buFont typeface="Arial"/>
              <a:buNone/>
            </a:pPr>
            <a:r>
              <a:rPr lang="en-US" sz="1900">
                <a:solidFill>
                  <a:schemeClr val="accent4"/>
                </a:solidFill>
              </a:rPr>
              <a:t>             we   </a:t>
            </a:r>
            <a:r>
              <a:rPr lang="en-US" sz="1900">
                <a:solidFill>
                  <a:srgbClr val="FFC000"/>
                </a:solidFill>
              </a:rPr>
              <a:t>            </a:t>
            </a:r>
            <a:endParaRPr sz="1900">
              <a:solidFill>
                <a:srgbClr val="FFC000"/>
              </a:solidFill>
            </a:endParaRPr>
          </a:p>
          <a:p>
            <a:pPr indent="0" lvl="0" marL="0" rtl="0" algn="l">
              <a:lnSpc>
                <a:spcPct val="90000"/>
              </a:lnSpc>
              <a:spcBef>
                <a:spcPts val="0"/>
              </a:spcBef>
              <a:spcAft>
                <a:spcPts val="0"/>
              </a:spcAft>
              <a:buClr>
                <a:srgbClr val="FFC000"/>
              </a:buClr>
              <a:buSzPts val="3600"/>
              <a:buFont typeface="Arial"/>
              <a:buNone/>
            </a:pPr>
            <a:r>
              <a:rPr lang="en-US" sz="3600">
                <a:solidFill>
                  <a:srgbClr val="FFC000"/>
                </a:solidFill>
                <a:latin typeface="Arial"/>
                <a:ea typeface="Arial"/>
                <a:cs typeface="Arial"/>
                <a:sym typeface="Arial"/>
              </a:rPr>
              <a:t> 	</a:t>
            </a:r>
            <a:endParaRPr sz="3600">
              <a:solidFill>
                <a:srgbClr val="FFC000"/>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7"/>
                                        </p:tgtEl>
                                        <p:attrNameLst>
                                          <p:attrName>style.visibility</p:attrName>
                                        </p:attrNameLst>
                                      </p:cBhvr>
                                      <p:to>
                                        <p:strVal val="visible"/>
                                      </p:to>
                                    </p:set>
                                    <p:animEffect filter="fade" transition="in">
                                      <p:cBhvr>
                                        <p:cTn dur="1000"/>
                                        <p:tgtEl>
                                          <p:spTgt spid="9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Office Theme">
  <a:themeElements>
    <a:clrScheme name="Twinkl Template">
      <a:dk1>
        <a:srgbClr val="1C1C1C"/>
      </a:dk1>
      <a:lt1>
        <a:srgbClr val="FFFFFF"/>
      </a:lt1>
      <a:dk2>
        <a:srgbClr val="4A4A4A"/>
      </a:dk2>
      <a:lt2>
        <a:srgbClr val="F4F2F2"/>
      </a:lt2>
      <a:accent1>
        <a:srgbClr val="E34192"/>
      </a:accent1>
      <a:accent2>
        <a:srgbClr val="EB8634"/>
      </a:accent2>
      <a:accent3>
        <a:srgbClr val="E6C734"/>
      </a:accent3>
      <a:accent4>
        <a:srgbClr val="79AD42"/>
      </a:accent4>
      <a:accent5>
        <a:srgbClr val="23A7F9"/>
      </a:accent5>
      <a:accent6>
        <a:srgbClr val="954EBE"/>
      </a:accent6>
      <a:hlink>
        <a:srgbClr val="23A7F9"/>
      </a:hlink>
      <a:folHlink>
        <a:srgbClr val="75707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2021-01-06T01:50:54Z</dcterms:created>
  <dc:creator>Twinkl-A1</dc:creator>
</cp:coreProperties>
</file>