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AF43-9CD6-4FF6-95F0-434F5ABA0EB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1890-C08B-48C2-8357-7F2F6FDB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AF43-9CD6-4FF6-95F0-434F5ABA0EB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1890-C08B-48C2-8357-7F2F6FDB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4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AF43-9CD6-4FF6-95F0-434F5ABA0EB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1890-C08B-48C2-8357-7F2F6FDB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AF43-9CD6-4FF6-95F0-434F5ABA0EB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1890-C08B-48C2-8357-7F2F6FDB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8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AF43-9CD6-4FF6-95F0-434F5ABA0EB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1890-C08B-48C2-8357-7F2F6FDB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6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AF43-9CD6-4FF6-95F0-434F5ABA0EB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1890-C08B-48C2-8357-7F2F6FDB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7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AF43-9CD6-4FF6-95F0-434F5ABA0EB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1890-C08B-48C2-8357-7F2F6FDB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7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AF43-9CD6-4FF6-95F0-434F5ABA0EB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1890-C08B-48C2-8357-7F2F6FDB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2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AF43-9CD6-4FF6-95F0-434F5ABA0EB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1890-C08B-48C2-8357-7F2F6FDB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0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AF43-9CD6-4FF6-95F0-434F5ABA0EB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1890-C08B-48C2-8357-7F2F6FDB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6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AF43-9CD6-4FF6-95F0-434F5ABA0EB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1890-C08B-48C2-8357-7F2F6FDB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6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9AF43-9CD6-4FF6-95F0-434F5ABA0EB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41890-C08B-48C2-8357-7F2F6FDB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1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Nutritional disorders related to food shortages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57" y="3602038"/>
            <a:ext cx="5261894" cy="27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0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840027"/>
            <a:ext cx="9392194" cy="587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60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,555 Swollen Hands Stock Photos, Pictures &amp; Royalty-Free Images - iSt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8" y="508451"/>
            <a:ext cx="5280116" cy="329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82" y="3435531"/>
            <a:ext cx="5430001" cy="30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29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6571"/>
            <a:ext cx="10515600" cy="585039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treatment of starving people is difficult not only because: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Lack of money.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Political reasons.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Infections such as gastroenteritis, cholera, pneumonia.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6" y="3095897"/>
            <a:ext cx="9522823" cy="358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09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4705"/>
            <a:ext cx="5233715" cy="34387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42" y="2236079"/>
            <a:ext cx="5428570" cy="426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9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3"/>
            <a:ext cx="10515600" cy="588958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digestion is poor, due to changes in the intestines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Small, frequent feeds of specially formulated food have to be given, and recovery may be very slow.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Large numbers of volunteer helpers are needed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istribute food, and assist medical teams. 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Often this may be very difficult where roads are bad and transport is scarce.</a:t>
            </a:r>
          </a:p>
          <a:p>
            <a:pPr marL="514350" indent="-51435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8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Marasmus vs Kwashiorkor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5" y="1451238"/>
            <a:ext cx="7485017" cy="4811796"/>
          </a:xfrm>
        </p:spPr>
      </p:pic>
    </p:spTree>
    <p:extLst>
      <p:ext uri="{BB962C8B-B14F-4D97-AF65-F5344CB8AC3E}">
        <p14:creationId xmlns:p14="http://schemas.microsoft.com/office/powerpoint/2010/main" val="67862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6571"/>
            <a:ext cx="10515600" cy="585039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many people whose health and quality of life suffer through lack of food, as a result of poverty, war, disaster, pollution, or social and political factors.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choice of food is limited, as during famine, illness and death on a large scale are the usual results.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7" y="3602490"/>
            <a:ext cx="4492672" cy="298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4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4766"/>
            <a:ext cx="10515600" cy="560219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People who receive little or often no food for long periods of time for variety of reasons, suffer from</a:t>
            </a:r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malnutrition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the effects of long-term 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starvation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Children, suffer badly as their requirements for nutrients are high. They may develop one of the following conditions </a:t>
            </a:r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“malnutrition diseases”.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84" y="3494450"/>
            <a:ext cx="4741716" cy="307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41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645920"/>
            <a:ext cx="10162903" cy="45310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Glucose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Glycogen (stored)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muscles                 liver </a:t>
            </a:r>
          </a:p>
        </p:txBody>
      </p:sp>
      <p:sp>
        <p:nvSpPr>
          <p:cNvPr id="4" name="Down Arrow 3"/>
          <p:cNvSpPr/>
          <p:nvPr/>
        </p:nvSpPr>
        <p:spPr>
          <a:xfrm>
            <a:off x="5277394" y="2312125"/>
            <a:ext cx="352698" cy="862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531428" y="3872252"/>
            <a:ext cx="365760" cy="836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171508" y="3872252"/>
            <a:ext cx="1554480" cy="979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28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Marasmus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 severe calorie deficiency”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name comes from the Greek name ‘wasting’, it mainly affects babies under one year old.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body adapts to the shortage of food by the wasting of muscles and the depletion of fat stores.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28" y="4088674"/>
            <a:ext cx="4606782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1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9634"/>
            <a:ext cx="10515600" cy="581120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Energy is only supplied to vital organs ( brain and heart).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child becomes very thin and weak and often results in death.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Marasmus =      protein  +      energy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09406" y="1619794"/>
            <a:ext cx="13063" cy="431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3252651" y="1619794"/>
            <a:ext cx="313509" cy="535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381898" y="1665513"/>
            <a:ext cx="235131" cy="444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2583451"/>
            <a:ext cx="5480027" cy="410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0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11621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Kwashiorkor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971"/>
            <a:ext cx="10515600" cy="54733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was thought that kwashiorkor resulted from a lack of protein in the diet.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is now known to be a poor adaptation to famine (where total food intake is reduced).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Inadequate amount of calorie intake and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Inadequate protein intake are the main cause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Kwashiorkor.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19" y="3684269"/>
            <a:ext cx="3679010" cy="2794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2030" y="3383249"/>
            <a:ext cx="735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Kwashiorkor   =         protein ( swelling + flaky skin)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030582" y="3070182"/>
            <a:ext cx="313508" cy="674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5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257"/>
            <a:ext cx="10515600" cy="5915706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Kwashiorkor results in many symptoms: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Retarded growth.</a:t>
            </a:r>
          </a:p>
          <a:p>
            <a:pPr marL="51435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chronic diarrhea, and infections.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deterioration of hair, skin and nails.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Retention of fluid under the skin, causing swelling ( called oedema). 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Poor digestion of food.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34" y="3997507"/>
            <a:ext cx="2906497" cy="2742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43" y="3873954"/>
            <a:ext cx="4429534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7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5394"/>
            <a:ext cx="10515600" cy="547156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adults, starvation results in variety of symptoms, including: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Wasting of body tissue, especially adipose tissue.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Wasting of muscles and organs, such as the heart and intestines, to a size where they are too small and weak to function properly.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Dryness of hair and skin.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Oedema in the limbs and on the face.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Personality changes, causing restlessness, indifference, hysteria, and severe moodiness.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44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476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Nutritional disorders related to food shortages</vt:lpstr>
      <vt:lpstr>PowerPoint Presentation</vt:lpstr>
      <vt:lpstr>PowerPoint Presentation</vt:lpstr>
      <vt:lpstr>PowerPoint Presentation</vt:lpstr>
      <vt:lpstr>1. Marasmus “ severe calorie deficiency”</vt:lpstr>
      <vt:lpstr>PowerPoint Presentation</vt:lpstr>
      <vt:lpstr>2. Kwashiorkor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Marasmus vs Kwashiorkor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Nutritional disorders related to food shortages</dc:title>
  <dc:creator>User</dc:creator>
  <cp:lastModifiedBy>User</cp:lastModifiedBy>
  <cp:revision>9</cp:revision>
  <dcterms:created xsi:type="dcterms:W3CDTF">2022-05-08T12:36:08Z</dcterms:created>
  <dcterms:modified xsi:type="dcterms:W3CDTF">2022-05-08T13:34:52Z</dcterms:modified>
</cp:coreProperties>
</file>