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g7tfIrW4+1JgkPUwTKSk0gtqyd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a1b5a06fd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a1b5a06fd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a1b5a06fdf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a1b5a06fd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a1b5a06fdf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a1b5a06fdf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jpg"/><Relationship Id="rId4" Type="http://schemas.openxmlformats.org/officeDocument/2006/relationships/image" Target="../media/image10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jpg"/><Relationship Id="rId4" Type="http://schemas.openxmlformats.org/officeDocument/2006/relationships/image" Target="../media/image15.jpg"/><Relationship Id="rId5" Type="http://schemas.openxmlformats.org/officeDocument/2006/relationships/image" Target="../media/image1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jp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Choice of food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733" y="3602038"/>
            <a:ext cx="4855528" cy="27886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7. Cost of food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0"/>
          <p:cNvSpPr txBox="1"/>
          <p:nvPr>
            <p:ph idx="1" type="body"/>
          </p:nvPr>
        </p:nvSpPr>
        <p:spPr>
          <a:xfrm>
            <a:off x="838200" y="1825624"/>
            <a:ext cx="10515600" cy="4940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price of food depends on many factors, including: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/>
              <a:t>The cost of growing, harvesting/ slaughtering, storing, processing, distributing, packaging, advertising and selling the food.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/>
              <a:t>Seasonal variations in fresh foods e.g. soft fruit is cheaper in the summer when it is most available.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/>
              <a:t>Variations in the quality of a particular food e.g. tougher cuts of meat that require more cooking are generally cheaper.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0446" y="469084"/>
            <a:ext cx="6089033" cy="5785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06639" y="1715995"/>
            <a:ext cx="3986349" cy="3986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8. Food technology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2"/>
          <p:cNvSpPr txBox="1"/>
          <p:nvPr>
            <p:ph idx="1" type="body"/>
          </p:nvPr>
        </p:nvSpPr>
        <p:spPr>
          <a:xfrm>
            <a:off x="838200" y="1825625"/>
            <a:ext cx="10515600" cy="48625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Food technology has increased food choice in various ways, including: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Producing cheaper versions of basic food e.g. margarine instead of butter.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Producing new types of food from unusual sources e.g. quorn from mycoprotein.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Producing quick-to-prepare foods and ready-prepared meals.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"/>
          <p:cNvSpPr txBox="1"/>
          <p:nvPr>
            <p:ph idx="1" type="body"/>
          </p:nvPr>
        </p:nvSpPr>
        <p:spPr>
          <a:xfrm>
            <a:off x="838200" y="1423851"/>
            <a:ext cx="10515600" cy="47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4. Increasing food production by developing new agricultural practices e.g. hormone injections to cattle to improve milk yield, genetic engineering to produce high- yield cereal plants.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5. Increasing the shelf-life of foods to avoid wastage and preserving the food in good condition.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6. Improving packaging to enable more foods to be easily eaten away from the home, e.g. ring-pull cans, plastic food trays.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4942" y="519247"/>
            <a:ext cx="4880202" cy="3247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79715" y="4062353"/>
            <a:ext cx="4820194" cy="3014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40433" y="940526"/>
            <a:ext cx="4650378" cy="54341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g3a1b5a06fdf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98000"/>
            <a:ext cx="11826050" cy="70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a1b5a06fdf_0_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g3a1b5a06fdf_0_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0" name="Google Shape;180;g3a1b5a06fdf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0" y="314325"/>
            <a:ext cx="10668000" cy="622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a1b5a06fdf_0_1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g3a1b5a06fdf_0_1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7" name="Google Shape;187;g3a1b5a06fdf_0_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0" y="365125"/>
            <a:ext cx="10668000" cy="485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idx="1" type="body"/>
          </p:nvPr>
        </p:nvSpPr>
        <p:spPr>
          <a:xfrm>
            <a:off x="838200" y="431074"/>
            <a:ext cx="10515600" cy="5745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People who are fortunate to have a choice of food to eat, have the opportunity to choose a healthy and varied food intake, and to control their eating habits.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choice that is made, depends on several different factors, some will be more influential than health considerations.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15900" lvl="0" marL="228600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31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 </a:t>
            </a:r>
            <a:endParaRPr sz="31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Reasons that affects our Choices of food.</a:t>
            </a:r>
            <a:endParaRPr sz="31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17497" y="4543973"/>
            <a:ext cx="3623825" cy="241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1. Personal likes and dislikes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Most people enjoy food, we all choose certain foods more than others.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Reasons for avoiding particular foods may include: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Dislike the flavour, appearance, or texture.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Disagreement with the way the food is produced (using crates for rearing calves to produce veal).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Dislike of the way that food is prepared or cooked.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Associating the food with feeling ill ( because of an allergy or past food poisoning).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2. Food preparation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Food that is well prepared, well cooked and attractively presented is more likely to be chosen and enjoyed.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04" name="Google Shape;10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905" y="2962275"/>
            <a:ext cx="4902160" cy="3671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09990" y="2893423"/>
            <a:ext cx="4343809" cy="3740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3. Religious and moral beliefs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Religious beliefs are very important to many people, and some religions have specific rules about what should and should not be eaten.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0828" y="3288846"/>
            <a:ext cx="4390344" cy="3288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4. Customs, traditions, and festivals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Many occasions and ceremonies ( funerals, marriages, religions festivals, harvests) are celebrated with feasts or fasts ( not eating for a specific amount of time), or special meals and foods only prepared at that time.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3850685"/>
            <a:ext cx="4185480" cy="27852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59112" y="3850686"/>
            <a:ext cx="4387562" cy="2794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5. Availability of food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Affluent countries such as (UK, USA, France and Germany) have plenty of food to feed their population.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These countries grow some of their own food and import (bring in ) the rest from around the world.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Some countries grow little food (and are too poor to import enough).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6. Variety of food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Many foods are imported from all around the world, making food choice even greater.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People can travel abroad more easily, and try foods, which then may become available back at home.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Recipe books, prepared dishes, and media coverage also encourage people to try new foods.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5344" y="1789611"/>
            <a:ext cx="5141095" cy="4208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32767" y="1211692"/>
            <a:ext cx="3202984" cy="5139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2022-05-08T06:50:23Z</dcterms:created>
  <dc:creator>User</dc:creator>
</cp:coreProperties>
</file>