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70" r:id="rId9"/>
    <p:sldId id="262" r:id="rId10"/>
    <p:sldId id="271" r:id="rId11"/>
    <p:sldId id="263" r:id="rId12"/>
    <p:sldId id="264" r:id="rId13"/>
    <p:sldId id="265" r:id="rId14"/>
    <p:sldId id="266" r:id="rId15"/>
    <p:sldId id="267" r:id="rId16"/>
    <p:sldId id="272" r:id="rId17"/>
    <p:sldId id="268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0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7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2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9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5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3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0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9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6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7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6CD03-673C-4DD6-A53D-341A7432EAC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0E4D4-21EE-4437-85C5-D08F05B82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9680" y="614861"/>
            <a:ext cx="9144000" cy="2387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Meal planning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880" y="3223215"/>
            <a:ext cx="4916858" cy="344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95" y="367169"/>
            <a:ext cx="4588873" cy="30426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6" y="671209"/>
            <a:ext cx="3291840" cy="4964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383" y="3409791"/>
            <a:ext cx="5805833" cy="313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755" y="509452"/>
            <a:ext cx="10957560" cy="598278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Multicultural society, and many foods are imported from overseas, foreign restaurants and take-away shops            have changed eating habits.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Meals have to be planned, however individual needs have to be considered.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Few people work out a detailed weekly plan for their needs, and buy food according to that plan.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Long-term meal planning is necessary; in catering establishments such as canteens, hospital kitchens, restaurants, and hotels. 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380514" y="1058091"/>
            <a:ext cx="979715" cy="209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7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0446"/>
            <a:ext cx="10515600" cy="587651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* Terminology associated with meal planning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Balanced diet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a balanced meal is one that provides all the nutrients an individual needs in suitable amounts throughout the day.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it also provide a balance of texture, flavour, colour, and variety of foods in order to be appetizing.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9634"/>
            <a:ext cx="10515600" cy="5837329"/>
          </a:xfrm>
        </p:spPr>
        <p:txBody>
          <a:bodyPr/>
          <a:lstStyle/>
          <a:p>
            <a:r>
              <a:rPr lang="en-US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Diet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The word “diet” refers to the food eaten by an individual every day. There are also special diets, e.g. low-fat diets, low-salt diets, diabetic diets.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535" y="2847159"/>
            <a:ext cx="2162719" cy="34506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589" y="2847159"/>
            <a:ext cx="2471874" cy="345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4320"/>
            <a:ext cx="10515600" cy="590264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Meals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Breakfast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word means to break a fast, i.e. a period of time when food is not eaten ( during sleep).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Lunch/ dinner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regional differences in the meanings of these two words. Some people refer to the meal eaten at midday as dinner; others call it lunch and refer to the meal eaten in the evening as dinner.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 In this book: breakfast, midday meal, evening meal.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04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2697"/>
            <a:ext cx="10515600" cy="5824266"/>
          </a:xfrm>
        </p:spPr>
        <p:txBody>
          <a:bodyPr/>
          <a:lstStyle/>
          <a:p>
            <a:r>
              <a:rPr lang="en-US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- tea used to be served in many homes at about 4 o’clock in the afternoon, and usually consisted of a drink of tea with some form of cake or biscuit,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High tea 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meal eaten at about 6 o’clock in the evening is called high tea.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is usually consists of a cooked dish, with a drink and some form of cake or biscuit.</a:t>
            </a:r>
          </a:p>
          <a:p>
            <a:pPr>
              <a:buFontTx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66" y="3570449"/>
            <a:ext cx="4448855" cy="276297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02" y="556195"/>
            <a:ext cx="5382596" cy="301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9451"/>
            <a:ext cx="10515600" cy="6061166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Supper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the last meal eaten before bedtime is usually called supper.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- this might be a full evening meal, or it might be a hot drink and biscuits.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Courses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word “ courses” refers to how a meal is divided up. A three-course meal consists of: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course – starter / appetizer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course – main part of meal 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course – sweet, or cheese and biscuits</a:t>
            </a:r>
          </a:p>
        </p:txBody>
      </p:sp>
    </p:spTree>
    <p:extLst>
      <p:ext uri="{BB962C8B-B14F-4D97-AF65-F5344CB8AC3E}">
        <p14:creationId xmlns:p14="http://schemas.microsoft.com/office/powerpoint/2010/main" val="105225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88" y="692331"/>
            <a:ext cx="4651765" cy="387647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146" y="3112224"/>
            <a:ext cx="5861413" cy="328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52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Food is a vital part of our lives and much of our time is spent in its preparation.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Everyone has different needs and requirements for food, according to: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Their age and sex.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Their health condition.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Their daily activity.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climate in which they live.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Their likes, dislikes, food customs and taboos.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46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preparation and consumption of food is influenced by: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interest and motivation of the person who is preparing the food.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culinary abilities and skills of the food preparer.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time and the facilities that are available for preparing food.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foods that are available.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income available to be spent on food.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223260"/>
            <a:ext cx="7524206" cy="4959939"/>
          </a:xfrm>
        </p:spPr>
      </p:pic>
    </p:spTree>
    <p:extLst>
      <p:ext uri="{BB962C8B-B14F-4D97-AF65-F5344CB8AC3E}">
        <p14:creationId xmlns:p14="http://schemas.microsoft.com/office/powerpoint/2010/main" val="15034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7382"/>
            <a:ext cx="10515600" cy="629629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Appetite and the desire to eat food are also affected by: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colour, appearance, and presentation of the food.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taste, smell, and texture of the food.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surroundings and atmosphere in which the food is eaten.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Until recently, meals were a very time consuming part of family life.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Long and elaborate preparation was often involved, and the whole family would sit down together to eat in a leisurely manner.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9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1074"/>
            <a:ext cx="10515600" cy="5745889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Foods habits have changed to fit in with rapidly changing lifestyles: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increase in shift-working, more women going out to work.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Television viewing at mealtimes. </a:t>
            </a:r>
          </a:p>
          <a:p>
            <a:pPr marL="514350" indent="-514350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have contributed to a general reduction in the time spent preparing food and eating meals.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* One or more members of the family will often be absent at mealtimes.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1031966" y="2860766"/>
            <a:ext cx="770708" cy="90133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2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589"/>
            <a:ext cx="10515600" cy="5223374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has been an increase in what nutritionists call </a:t>
            </a:r>
            <a:r>
              <a:rPr lang="en-US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“grazing”.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Grazing is when food is eaten in small quantities throughout the day, with or without main meals.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food manufacturers produce </a:t>
            </a:r>
            <a:r>
              <a:rPr lang="en-US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“snack”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sized versions of their existing products (e.g. biscuits), which encourages people to graze.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Grazing can lead to obesity and dental caries.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60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1" y="545330"/>
            <a:ext cx="5118598" cy="321947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325" y="1936432"/>
            <a:ext cx="3606029" cy="430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8456"/>
            <a:ext cx="10515600" cy="5930537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Advances in kitchen technology, such as the introduction of freezers and microwave ovens, have helped to reduce the time spent on food preparation.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ability of convenience foods has also been important, and many ready- prepared dishes and main meals require only heating in an oven or microwave.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is a great variety of foods to choose from in the shops, due to advances in food production, technology, transport, and storage. 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44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806</Words>
  <Application>Microsoft Office PowerPoint</Application>
  <PresentationFormat>Widescreen</PresentationFormat>
  <Paragraphs>87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Meal planning </vt:lpstr>
      <vt:lpstr>PowerPoint Presentation</vt:lpstr>
      <vt:lpstr>The preparation and consumption of food is influenced by: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Meal planning </dc:title>
  <dc:creator>User</dc:creator>
  <cp:lastModifiedBy>User</cp:lastModifiedBy>
  <cp:revision>12</cp:revision>
  <dcterms:created xsi:type="dcterms:W3CDTF">2022-05-18T13:24:10Z</dcterms:created>
  <dcterms:modified xsi:type="dcterms:W3CDTF">2022-05-18T14:58:10Z</dcterms:modified>
</cp:coreProperties>
</file>