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9" roundtripDataSignature="AMtx7mj8cQQcULHqWUFY14ALRXOHxHeeG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customschemas.google.com/relationships/presentationmetadata" Target="meta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6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6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5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6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7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8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8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9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9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0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0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0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0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0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3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3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4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4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9FC5E8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Following dietary guidelines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5" name="Google Shape;85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601516" y="3671887"/>
            <a:ext cx="6988967" cy="276810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"/>
          <p:cNvSpPr txBox="1"/>
          <p:nvPr>
            <p:ph idx="1" type="body"/>
          </p:nvPr>
        </p:nvSpPr>
        <p:spPr>
          <a:xfrm>
            <a:off x="838200" y="326571"/>
            <a:ext cx="10515600" cy="585039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To achieve a healthy diet, the dietary guidelines should be followed as closely as possible.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1" name="Google Shape;91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586446" y="1528312"/>
            <a:ext cx="6531427" cy="489226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"/>
          <p:cNvSpPr txBox="1"/>
          <p:nvPr>
            <p:ph idx="1" type="body"/>
          </p:nvPr>
        </p:nvSpPr>
        <p:spPr>
          <a:xfrm>
            <a:off x="838200" y="365760"/>
            <a:ext cx="10515600" cy="619179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Information about how different foods can be used in a healthy diet is available from various places, including: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eriod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Food labels.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eriod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Supermarket information leaflets.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eriod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Food advice centers (often supermarkets and large food companies). 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eriod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Health visitors.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eriod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Health centers.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eriod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Child care clinics.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eriod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Magazine articles and TV programs.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eriod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Computer databases.</a:t>
            </a:r>
            <a:endParaRPr/>
          </a:p>
          <a:p>
            <a:pPr indent="-3365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4"/>
          <p:cNvSpPr txBox="1"/>
          <p:nvPr>
            <p:ph idx="1" type="body"/>
          </p:nvPr>
        </p:nvSpPr>
        <p:spPr>
          <a:xfrm>
            <a:off x="838200" y="404949"/>
            <a:ext cx="10515600" cy="57720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A mixture of foods every day makes meals more varied and interesting, and provides different nutrients. 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2022-05-18T15:09:10Z</dcterms:created>
  <dc:creator>User</dc:creator>
</cp:coreProperties>
</file>