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TXPsAH/6LdBC/JL0KVeuUol1M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Comprehension practice-Newspaper reports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133" y="1875934"/>
            <a:ext cx="10969270" cy="302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285" y="0"/>
            <a:ext cx="624054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1;p2">
            <a:extLst>
              <a:ext uri="{FF2B5EF4-FFF2-40B4-BE49-F238E27FC236}">
                <a16:creationId xmlns:a16="http://schemas.microsoft.com/office/drawing/2014/main" id="{19A7B7DC-9ADA-E32A-2A22-D342C93F09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140" y="0"/>
            <a:ext cx="1991860" cy="2659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1C50DE-D975-B6E6-5914-C2682F7D25A1}"/>
              </a:ext>
            </a:extLst>
          </p:cNvPr>
          <p:cNvSpPr/>
          <p:nvPr/>
        </p:nvSpPr>
        <p:spPr>
          <a:xfrm>
            <a:off x="9844117" y="2659236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min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74" y="0"/>
            <a:ext cx="8228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2;p9">
            <a:extLst>
              <a:ext uri="{FF2B5EF4-FFF2-40B4-BE49-F238E27FC236}">
                <a16:creationId xmlns:a16="http://schemas.microsoft.com/office/drawing/2014/main" id="{64575753-F444-00B2-FFEB-68FBF7BF6F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968" y="0"/>
            <a:ext cx="2360032" cy="165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1EC39-74FE-4FC0-B97E-FBBE83D653F6}"/>
              </a:ext>
            </a:extLst>
          </p:cNvPr>
          <p:cNvSpPr/>
          <p:nvPr/>
        </p:nvSpPr>
        <p:spPr>
          <a:xfrm>
            <a:off x="9844117" y="2659236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min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45" y="1420838"/>
            <a:ext cx="9839863" cy="51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29092-AFE9-1DB7-DC84-FB28A51C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647" y="80889"/>
            <a:ext cx="311467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1" y="211015"/>
            <a:ext cx="10016777" cy="664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6EDC3F-60BF-7E67-46BF-00414DBF1D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60" r="20341"/>
          <a:stretch>
            <a:fillRect/>
          </a:stretch>
        </p:blipFill>
        <p:spPr>
          <a:xfrm>
            <a:off x="10391916" y="0"/>
            <a:ext cx="1688123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6603"/>
            <a:ext cx="10364781" cy="55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2553F-FA08-C0D0-BAD6-D23BC9D96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9754"/>
            <a:ext cx="2143125" cy="2143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6DBE07-A9F5-A2CA-AE86-3795AD621F41}"/>
              </a:ext>
            </a:extLst>
          </p:cNvPr>
          <p:cNvSpPr/>
          <p:nvPr/>
        </p:nvSpPr>
        <p:spPr>
          <a:xfrm>
            <a:off x="10006552" y="253958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min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60" y="185055"/>
            <a:ext cx="8831075" cy="64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990FF6-8E43-B51B-5558-C60CED1D81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60" r="20341"/>
          <a:stretch>
            <a:fillRect/>
          </a:stretch>
        </p:blipFill>
        <p:spPr>
          <a:xfrm>
            <a:off x="10162817" y="450166"/>
            <a:ext cx="1688123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294" y="298331"/>
            <a:ext cx="5693790" cy="626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8AA8A-DF9E-2703-9D4E-0F7276ED7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9754"/>
            <a:ext cx="2143125" cy="2143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FB03C-EEEF-1247-D7C7-94E6107D70BB}"/>
              </a:ext>
            </a:extLst>
          </p:cNvPr>
          <p:cNvSpPr/>
          <p:nvPr/>
        </p:nvSpPr>
        <p:spPr>
          <a:xfrm>
            <a:off x="10006552" y="253958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min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68" y="112543"/>
            <a:ext cx="7928219" cy="302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524" y="2973686"/>
            <a:ext cx="7763505" cy="388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91AD5A-8EE4-97DC-FA53-2D7E43342C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460" r="20341"/>
          <a:stretch>
            <a:fillRect/>
          </a:stretch>
        </p:blipFill>
        <p:spPr>
          <a:xfrm>
            <a:off x="10162817" y="450166"/>
            <a:ext cx="1688123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40" y="1101316"/>
            <a:ext cx="9017398" cy="502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C22F80-B182-72BD-77A7-3D2BFC89F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9754"/>
            <a:ext cx="2143125" cy="2143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03EC7-55FA-314E-DEC8-C42F4C0BDACD}"/>
              </a:ext>
            </a:extLst>
          </p:cNvPr>
          <p:cNvSpPr/>
          <p:nvPr/>
        </p:nvSpPr>
        <p:spPr>
          <a:xfrm>
            <a:off x="10006552" y="253958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min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14" y="306319"/>
            <a:ext cx="5863472" cy="63336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831792" y="891157"/>
            <a:ext cx="176348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326" y="3137926"/>
            <a:ext cx="1991860" cy="265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83" y="1392992"/>
            <a:ext cx="10140612" cy="500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CB3F4-87B1-3811-F11A-5CF8CCBEE0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60" r="20341"/>
          <a:stretch>
            <a:fillRect/>
          </a:stretch>
        </p:blipFill>
        <p:spPr>
          <a:xfrm>
            <a:off x="10483295" y="112542"/>
            <a:ext cx="1688123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400" y="0"/>
            <a:ext cx="728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9778160" y="2468660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8813" y="3114991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6763" y="121440"/>
            <a:ext cx="8088198" cy="657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131" y="1791945"/>
            <a:ext cx="9017921" cy="217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0590" y="328912"/>
            <a:ext cx="6410226" cy="631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729905" y="2261270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58" y="2907601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739" y="402294"/>
            <a:ext cx="7680472" cy="590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02" y="1193270"/>
            <a:ext cx="9742125" cy="432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7175" y="914400"/>
            <a:ext cx="9107273" cy="509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9797013" y="2506367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7666" y="3152698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Widescreen</PresentationFormat>
  <Paragraphs>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نسق Office</vt:lpstr>
      <vt:lpstr>Comprehension practice-Newspaper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 shadi</dc:creator>
  <cp:lastModifiedBy>Rehani</cp:lastModifiedBy>
  <cp:revision>12</cp:revision>
  <dcterms:created xsi:type="dcterms:W3CDTF">2025-11-17T10:40:41Z</dcterms:created>
  <dcterms:modified xsi:type="dcterms:W3CDTF">2025-11-20T19:27:12Z</dcterms:modified>
</cp:coreProperties>
</file>