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hJVxsRWg2mAGT7wt66UK8KUrF9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1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Reading Comprehension Practice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4846" y="561703"/>
            <a:ext cx="10593977" cy="5799908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0"/>
          <p:cNvSpPr txBox="1"/>
          <p:nvPr/>
        </p:nvSpPr>
        <p:spPr>
          <a:xfrm>
            <a:off x="326571" y="744583"/>
            <a:ext cx="75764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6-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0"/>
          <p:cNvSpPr/>
          <p:nvPr/>
        </p:nvSpPr>
        <p:spPr>
          <a:xfrm>
            <a:off x="1338950" y="1992091"/>
            <a:ext cx="5146800" cy="4311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0"/>
          <p:cNvSpPr/>
          <p:nvPr/>
        </p:nvSpPr>
        <p:spPr>
          <a:xfrm>
            <a:off x="1214845" y="3762103"/>
            <a:ext cx="2769325" cy="4310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38252" y="169817"/>
            <a:ext cx="9627326" cy="6688183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404949" y="1267097"/>
            <a:ext cx="1763485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 the text </a:t>
            </a:r>
            <a:b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min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1483" y="3513866"/>
            <a:ext cx="1991860" cy="2659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4910"/>
            <a:ext cx="9875520" cy="5263924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9744891" y="666206"/>
            <a:ext cx="147610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min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5368834"/>
            <a:ext cx="9379131" cy="1171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605544" y="1312537"/>
            <a:ext cx="2360032" cy="1651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7463" y="294731"/>
            <a:ext cx="10888845" cy="24876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7463" y="3480571"/>
            <a:ext cx="11123976" cy="2998606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4"/>
          <p:cNvSpPr txBox="1"/>
          <p:nvPr/>
        </p:nvSpPr>
        <p:spPr>
          <a:xfrm>
            <a:off x="0" y="444137"/>
            <a:ext cx="62701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 txBox="1"/>
          <p:nvPr/>
        </p:nvSpPr>
        <p:spPr>
          <a:xfrm>
            <a:off x="83954" y="3480571"/>
            <a:ext cx="62701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/>
          <p:nvPr/>
        </p:nvSpPr>
        <p:spPr>
          <a:xfrm>
            <a:off x="509450" y="982475"/>
            <a:ext cx="5133600" cy="4311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509449" y="4117010"/>
            <a:ext cx="10358847" cy="4310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508" y="768917"/>
            <a:ext cx="8699863" cy="5017929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 txBox="1"/>
          <p:nvPr/>
        </p:nvSpPr>
        <p:spPr>
          <a:xfrm>
            <a:off x="0" y="768917"/>
            <a:ext cx="62701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3-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 txBox="1"/>
          <p:nvPr/>
        </p:nvSpPr>
        <p:spPr>
          <a:xfrm>
            <a:off x="0" y="3093215"/>
            <a:ext cx="62701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5"/>
          <p:cNvSpPr/>
          <p:nvPr/>
        </p:nvSpPr>
        <p:spPr>
          <a:xfrm>
            <a:off x="313508" y="1332411"/>
            <a:ext cx="2377440" cy="4310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1" y="156754"/>
            <a:ext cx="10855234" cy="646611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6"/>
          <p:cNvSpPr txBox="1"/>
          <p:nvPr/>
        </p:nvSpPr>
        <p:spPr>
          <a:xfrm>
            <a:off x="9744891" y="666206"/>
            <a:ext cx="147610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min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075816" y="996279"/>
            <a:ext cx="1741718" cy="8257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1966" y="363990"/>
            <a:ext cx="11319919" cy="563186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7"/>
          <p:cNvSpPr txBox="1"/>
          <p:nvPr/>
        </p:nvSpPr>
        <p:spPr>
          <a:xfrm>
            <a:off x="0" y="470263"/>
            <a:ext cx="60089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(a)-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7"/>
          <p:cNvSpPr txBox="1"/>
          <p:nvPr/>
        </p:nvSpPr>
        <p:spPr>
          <a:xfrm>
            <a:off x="0" y="3836126"/>
            <a:ext cx="60089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(b)-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/>
          <p:nvPr/>
        </p:nvSpPr>
        <p:spPr>
          <a:xfrm>
            <a:off x="692331" y="1698171"/>
            <a:ext cx="2377440" cy="4310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3" name="Google Shape;13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1966" y="324801"/>
            <a:ext cx="11319919" cy="5631861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7"/>
          <p:cNvSpPr/>
          <p:nvPr/>
        </p:nvSpPr>
        <p:spPr>
          <a:xfrm>
            <a:off x="692331" y="1698171"/>
            <a:ext cx="2377440" cy="4310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7"/>
          <p:cNvSpPr/>
          <p:nvPr/>
        </p:nvSpPr>
        <p:spPr>
          <a:xfrm>
            <a:off x="692331" y="4506686"/>
            <a:ext cx="2377440" cy="4310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8457" y="587830"/>
            <a:ext cx="11090366" cy="5695404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8"/>
          <p:cNvSpPr txBox="1"/>
          <p:nvPr/>
        </p:nvSpPr>
        <p:spPr>
          <a:xfrm>
            <a:off x="104503" y="718457"/>
            <a:ext cx="5486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5-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8"/>
          <p:cNvSpPr/>
          <p:nvPr/>
        </p:nvSpPr>
        <p:spPr>
          <a:xfrm>
            <a:off x="888274" y="1985554"/>
            <a:ext cx="2377440" cy="4310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8"/>
          <p:cNvSpPr/>
          <p:nvPr/>
        </p:nvSpPr>
        <p:spPr>
          <a:xfrm>
            <a:off x="888274" y="3703319"/>
            <a:ext cx="2377440" cy="4310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4129" y="623865"/>
            <a:ext cx="10443619" cy="3739129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9"/>
          <p:cNvSpPr txBox="1"/>
          <p:nvPr/>
        </p:nvSpPr>
        <p:spPr>
          <a:xfrm>
            <a:off x="692331" y="4820194"/>
            <a:ext cx="147610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min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11521" y="4603921"/>
            <a:ext cx="2360032" cy="1651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2025-11-16T09:04:08Z</dcterms:created>
  <dc:creator>User</dc:creator>
</cp:coreProperties>
</file>