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TXPsAH/6LdBC/JL0KVeuUol1M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r">
              <a:spcBef>
                <a:spcPts val="0"/>
              </a:spcBef>
              <a:buNone/>
              <a:defRPr/>
            </a:lvl1pPr>
            <a:lvl2pPr indent="0" lvl="1" marL="0" rtl="1" algn="r">
              <a:spcBef>
                <a:spcPts val="0"/>
              </a:spcBef>
              <a:buNone/>
              <a:defRPr/>
            </a:lvl2pPr>
            <a:lvl3pPr indent="0" lvl="2" marL="0" rtl="1" algn="r">
              <a:spcBef>
                <a:spcPts val="0"/>
              </a:spcBef>
              <a:buNone/>
              <a:defRPr/>
            </a:lvl3pPr>
            <a:lvl4pPr indent="0" lvl="3" marL="0" rtl="1" algn="r">
              <a:spcBef>
                <a:spcPts val="0"/>
              </a:spcBef>
              <a:buNone/>
              <a:defRPr/>
            </a:lvl4pPr>
            <a:lvl5pPr indent="0" lvl="4" marL="0" rtl="1" algn="r">
              <a:spcBef>
                <a:spcPts val="0"/>
              </a:spcBef>
              <a:buNone/>
              <a:defRPr/>
            </a:lvl5pPr>
            <a:lvl6pPr indent="0" lvl="5" marL="0" rtl="1" algn="r">
              <a:spcBef>
                <a:spcPts val="0"/>
              </a:spcBef>
              <a:buNone/>
              <a:defRPr/>
            </a:lvl6pPr>
            <a:lvl7pPr indent="0" lvl="6" marL="0" rtl="1" algn="r">
              <a:spcBef>
                <a:spcPts val="0"/>
              </a:spcBef>
              <a:buNone/>
              <a:defRPr/>
            </a:lvl7pPr>
            <a:lvl8pPr indent="0" lvl="7" marL="0" rtl="1" algn="r">
              <a:spcBef>
                <a:spcPts val="0"/>
              </a:spcBef>
              <a:buNone/>
              <a:defRPr/>
            </a:lvl8pPr>
            <a:lvl9pPr indent="0" lvl="8" marL="0" rtl="1" algn="r">
              <a:spcBef>
                <a:spcPts val="0"/>
              </a:spcBef>
              <a:buNone/>
              <a:defRPr/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Comprehension practice-Newspaper reports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133" y="1875934"/>
            <a:ext cx="10969270" cy="302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285" y="295111"/>
            <a:ext cx="6240544" cy="642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2752" y="345207"/>
            <a:ext cx="8228238" cy="633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172" y="1555423"/>
            <a:ext cx="9371148" cy="390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5678" y="517924"/>
            <a:ext cx="8823643" cy="586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374" y="999241"/>
            <a:ext cx="10039545" cy="468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777" y="424206"/>
            <a:ext cx="8132477" cy="588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808" y="363986"/>
            <a:ext cx="5693790" cy="626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291" y="136218"/>
            <a:ext cx="7928219" cy="27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7005" y="2837467"/>
            <a:ext cx="7763505" cy="329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9990" y="923827"/>
            <a:ext cx="9017398" cy="5024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114" y="306319"/>
            <a:ext cx="5863472" cy="63336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831792" y="891157"/>
            <a:ext cx="176348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326" y="3137926"/>
            <a:ext cx="1991860" cy="265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406" y="970961"/>
            <a:ext cx="10140612" cy="500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400" y="0"/>
            <a:ext cx="7287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9778160" y="2468660"/>
            <a:ext cx="147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8813" y="3114991"/>
            <a:ext cx="2360032" cy="165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763" y="121440"/>
            <a:ext cx="8088198" cy="657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2131" y="1791945"/>
            <a:ext cx="9017921" cy="217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0590" y="328912"/>
            <a:ext cx="6410226" cy="6317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729905" y="2261270"/>
            <a:ext cx="147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558" y="2907601"/>
            <a:ext cx="2360032" cy="165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8739" y="402294"/>
            <a:ext cx="7680472" cy="590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802" y="1193270"/>
            <a:ext cx="9742125" cy="432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175" y="914400"/>
            <a:ext cx="9107273" cy="509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9797013" y="2506367"/>
            <a:ext cx="14761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7666" y="3152698"/>
            <a:ext cx="2360032" cy="165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2025-11-17T10:40:41Z</dcterms:created>
  <dc:creator>dr shadi</dc:creator>
</cp:coreProperties>
</file>