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1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45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234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7407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998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967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408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387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56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766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71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694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614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69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67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45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08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750E6-6685-4562-AC41-44AEB5B41E0A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C3C2C-2033-44E7-BBA4-5E5AD8634F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46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756EE-B2ED-5587-7081-D5B361C641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Vocabulary Unit 4:Transport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75981A-28CF-53C3-4797-A807046837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668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471B7-F5F7-E2FC-353F-2DE172115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E18DC-6698-E871-72CA-2FC994D71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9.Campaigns</a:t>
            </a:r>
            <a:r>
              <a:rPr lang="en-US" dirty="0"/>
              <a:t> </a:t>
            </a:r>
            <a:r>
              <a:rPr lang="en-US" i="1" dirty="0"/>
              <a:t>(noun, plural of campaign)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Definition:</a:t>
            </a:r>
            <a:r>
              <a:rPr lang="en-US" dirty="0"/>
              <a:t> Organized efforts to achieve a goal, often related to politics, advertising, or social causes.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Example:</a:t>
            </a:r>
            <a:r>
              <a:rPr lang="en-US" dirty="0"/>
              <a:t> The government launched </a:t>
            </a:r>
            <a:r>
              <a:rPr lang="en-US" b="1" dirty="0"/>
              <a:t>campaigns</a:t>
            </a:r>
            <a:r>
              <a:rPr lang="en-US" dirty="0"/>
              <a:t> to promote road safety and reduce accidents.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269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796B0-780D-0D2C-1EE0-9554929A0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A7DDA-5C57-3620-91D6-9A214EEAE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10.Initiatives</a:t>
            </a:r>
            <a:r>
              <a:rPr lang="en-US" dirty="0"/>
              <a:t> </a:t>
            </a:r>
            <a:r>
              <a:rPr lang="en-US" i="1" dirty="0"/>
              <a:t>(noun, plural of initiative)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Definition:</a:t>
            </a:r>
            <a:r>
              <a:rPr lang="en-US" dirty="0"/>
              <a:t> New plans or strategies to solve a problem or improve a situation.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Example:</a:t>
            </a:r>
            <a:r>
              <a:rPr lang="en-US" dirty="0"/>
              <a:t> Several environmental </a:t>
            </a:r>
            <a:r>
              <a:rPr lang="en-US" b="1" dirty="0"/>
              <a:t>initiatives</a:t>
            </a:r>
            <a:r>
              <a:rPr lang="en-US" dirty="0"/>
              <a:t> have been introduced to reduce air pollution in cities.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949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9D3C64-050F-A392-D282-83D232771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05909D-9A74-61E3-E3F2-237F0BBEE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11.Participant</a:t>
            </a:r>
            <a:r>
              <a:rPr lang="en-US" dirty="0"/>
              <a:t> </a:t>
            </a:r>
            <a:r>
              <a:rPr lang="en-US" i="1" dirty="0"/>
              <a:t>(noun)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Definition:</a:t>
            </a:r>
            <a:r>
              <a:rPr lang="en-US" dirty="0"/>
              <a:t> A person who takes part in an activity or event.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Example:</a:t>
            </a:r>
            <a:r>
              <a:rPr lang="en-US" dirty="0"/>
              <a:t> Each </a:t>
            </a:r>
            <a:r>
              <a:rPr lang="en-US" b="1" dirty="0"/>
              <a:t>participant</a:t>
            </a:r>
            <a:r>
              <a:rPr lang="en-US" dirty="0"/>
              <a:t> in the marathon received a certificate of completion.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170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62967-BAE4-EB55-D2EC-4F6AC2100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80EE3-A886-7D6B-E138-C3EAE56F05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13.Slogan</a:t>
            </a:r>
            <a:r>
              <a:rPr lang="en-US" dirty="0"/>
              <a:t> </a:t>
            </a:r>
            <a:r>
              <a:rPr lang="en-US" i="1" dirty="0"/>
              <a:t>(noun)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Definition:</a:t>
            </a:r>
            <a:r>
              <a:rPr lang="en-US" dirty="0"/>
              <a:t> A short and catchy phrase used in advertising or campaigns.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Example:</a:t>
            </a:r>
            <a:r>
              <a:rPr lang="en-US" dirty="0"/>
              <a:t> The company’s new </a:t>
            </a:r>
            <a:r>
              <a:rPr lang="en-US" b="1" dirty="0"/>
              <a:t>slogan</a:t>
            </a:r>
            <a:r>
              <a:rPr lang="en-US" dirty="0"/>
              <a:t>, “Drive Safe, Arrive Safe,” was used to promote road safety awareness.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200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AF387-9D99-B435-1795-94E53C1C3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04AA7-ED6C-1B3C-6C8F-76F655B5F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b="1" dirty="0"/>
              <a:t>Ubiquitous</a:t>
            </a:r>
            <a:r>
              <a:rPr lang="en-US" dirty="0"/>
              <a:t> </a:t>
            </a:r>
            <a:r>
              <a:rPr lang="en-US" i="1" dirty="0"/>
              <a:t>(adjective)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Definition:</a:t>
            </a:r>
            <a:r>
              <a:rPr lang="en-US" dirty="0"/>
              <a:t> Present or found everywhere; very common.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Example:</a:t>
            </a:r>
            <a:r>
              <a:rPr lang="en-US" dirty="0"/>
              <a:t> Mobile phones have become </a:t>
            </a:r>
            <a:r>
              <a:rPr lang="en-US" b="1" dirty="0"/>
              <a:t>ubiquitous</a:t>
            </a:r>
            <a:r>
              <a:rPr lang="en-US" dirty="0"/>
              <a:t> in modern society, with almost everyone owning one.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621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04E6F-9B89-7857-49C0-9D50C203F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1B478-BF12-6322-69FB-EA2F70907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2.Potholed</a:t>
            </a:r>
            <a:r>
              <a:rPr lang="en-US" dirty="0"/>
              <a:t> </a:t>
            </a:r>
            <a:r>
              <a:rPr lang="en-US" i="1" dirty="0"/>
              <a:t>(adjective)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Definition:</a:t>
            </a:r>
            <a:r>
              <a:rPr lang="en-US" dirty="0"/>
              <a:t> Full of potholes; having many deep holes in the surface of a road.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Example:</a:t>
            </a:r>
            <a:r>
              <a:rPr lang="en-US" dirty="0"/>
              <a:t> The </a:t>
            </a:r>
            <a:r>
              <a:rPr lang="en-US" b="1" dirty="0"/>
              <a:t>potholed</a:t>
            </a:r>
            <a:r>
              <a:rPr lang="en-US" dirty="0"/>
              <a:t> streets made driving difficult, forcing drivers to slow down to avoid damage.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032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2C631-3501-2FEC-69C2-243E2C337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448A9-CC15-FFE1-6D13-6FE59702B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3. Livelihoods</a:t>
            </a:r>
            <a:r>
              <a:rPr lang="en-US" dirty="0"/>
              <a:t> </a:t>
            </a:r>
            <a:r>
              <a:rPr lang="en-US" i="1" dirty="0"/>
              <a:t>(noun)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Definition:</a:t>
            </a:r>
            <a:r>
              <a:rPr lang="en-US" dirty="0"/>
              <a:t> The means by which someone earns a living.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Example:</a:t>
            </a:r>
            <a:r>
              <a:rPr lang="en-US" dirty="0"/>
              <a:t> Many farmers depend on fishing and agriculture for their </a:t>
            </a:r>
            <a:r>
              <a:rPr lang="en-US" b="1" dirty="0"/>
              <a:t>livelihoods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756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5F96B-A748-7022-DB66-E30726A7F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AE233-05C1-464F-6FD1-BF3BDFD85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4.Swelled</a:t>
            </a:r>
            <a:r>
              <a:rPr lang="en-US" dirty="0"/>
              <a:t> </a:t>
            </a:r>
            <a:r>
              <a:rPr lang="en-US" i="1" dirty="0"/>
              <a:t>(verb, past tense of swell)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Definition:</a:t>
            </a:r>
            <a:r>
              <a:rPr lang="en-US" dirty="0"/>
              <a:t> Increased in size, number, or amount.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Example:</a:t>
            </a:r>
            <a:r>
              <a:rPr lang="en-US" dirty="0"/>
              <a:t> The crowd </a:t>
            </a:r>
            <a:r>
              <a:rPr lang="en-US" b="1" dirty="0"/>
              <a:t>swelled</a:t>
            </a:r>
            <a:r>
              <a:rPr lang="en-US" dirty="0"/>
              <a:t> to thousands as more people joined the protest.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229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FC986-B33C-7A2F-8B7A-5EA64CC87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B1B18-D5B8-4C12-5D29-809EE75D12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5.Strain</a:t>
            </a:r>
            <a:r>
              <a:rPr lang="en-US" dirty="0"/>
              <a:t> </a:t>
            </a:r>
            <a:r>
              <a:rPr lang="en-US" i="1" dirty="0"/>
              <a:t>(noun/verb)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Definition: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i="1" dirty="0"/>
              <a:t>(Noun)</a:t>
            </a:r>
            <a:r>
              <a:rPr lang="en-US" dirty="0"/>
              <a:t> A condition of stress or pressure.</a:t>
            </a:r>
          </a:p>
          <a:p>
            <a:pPr marL="742950" lvl="1" indent="-285750">
              <a:buFont typeface="+mj-lt"/>
              <a:buAutoNum type="arabicPeriod"/>
            </a:pP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i="1" dirty="0"/>
              <a:t>(Verb)</a:t>
            </a:r>
            <a:r>
              <a:rPr lang="en-US" dirty="0"/>
              <a:t> To put pressure or tension on something.</a:t>
            </a:r>
            <a:br>
              <a:rPr lang="en-US" dirty="0"/>
            </a:br>
            <a:r>
              <a:rPr lang="en-US" b="1" dirty="0"/>
              <a:t>Example (Noun):</a:t>
            </a:r>
            <a:r>
              <a:rPr lang="en-US" dirty="0"/>
              <a:t> The heavy traffic puts a </a:t>
            </a:r>
            <a:r>
              <a:rPr lang="en-US" b="1" dirty="0"/>
              <a:t>strain</a:t>
            </a:r>
            <a:r>
              <a:rPr lang="en-US" dirty="0"/>
              <a:t> on the city’s infrastructure.</a:t>
            </a:r>
            <a:br>
              <a:rPr lang="en-US" dirty="0"/>
            </a:br>
            <a:r>
              <a:rPr lang="en-US" b="1" dirty="0"/>
              <a:t>Example (Verb):</a:t>
            </a:r>
            <a:r>
              <a:rPr lang="en-US" dirty="0"/>
              <a:t> Lifting heavy boxes can </a:t>
            </a:r>
            <a:r>
              <a:rPr lang="en-US" b="1" dirty="0"/>
              <a:t>strain</a:t>
            </a:r>
            <a:r>
              <a:rPr lang="en-US" dirty="0"/>
              <a:t> your back if done incorrectly.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938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6A9677-028B-C98B-DDB7-F6801D795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861F2-312D-3DB8-29B6-2133BDA21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6.Trauma</a:t>
            </a:r>
            <a:r>
              <a:rPr lang="en-US" dirty="0"/>
              <a:t> </a:t>
            </a:r>
            <a:r>
              <a:rPr lang="en-US" i="1" dirty="0"/>
              <a:t>(noun)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Definition:</a:t>
            </a:r>
            <a:r>
              <a:rPr lang="en-US" dirty="0"/>
              <a:t> A deeply distressing or disturbing experience, often physical or emotional.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Example:</a:t>
            </a:r>
            <a:r>
              <a:rPr lang="en-US" dirty="0"/>
              <a:t> The survivors of the accident suffered from both physical and emotional </a:t>
            </a:r>
            <a:r>
              <a:rPr lang="en-US" b="1" dirty="0"/>
              <a:t>trauma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291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9E5C7-12DE-5ED7-0001-256D090A8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E1268-63A4-DB76-C908-BF58EA223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7.Catastrophic</a:t>
            </a:r>
            <a:r>
              <a:rPr lang="en-US" dirty="0"/>
              <a:t> </a:t>
            </a:r>
            <a:r>
              <a:rPr lang="en-US" i="1" dirty="0"/>
              <a:t>(adjective)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Definition:</a:t>
            </a:r>
            <a:r>
              <a:rPr lang="en-US" dirty="0"/>
              <a:t> Involving or causing sudden great damage or suffering; disastrous.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Example:</a:t>
            </a:r>
            <a:r>
              <a:rPr lang="en-US" dirty="0"/>
              <a:t> The earthquake had </a:t>
            </a:r>
            <a:r>
              <a:rPr lang="en-US" b="1" dirty="0"/>
              <a:t>catastrophic</a:t>
            </a:r>
            <a:r>
              <a:rPr lang="en-US" dirty="0"/>
              <a:t> effects, leaving thousands homeless.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121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1E75D-8C41-E077-88E0-603FA8E24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44B95B-FC29-19B9-D4FA-DF1554D5D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8. Fatalities</a:t>
            </a:r>
            <a:r>
              <a:rPr lang="en-US" dirty="0"/>
              <a:t> </a:t>
            </a:r>
            <a:r>
              <a:rPr lang="en-US" i="1" dirty="0"/>
              <a:t>(noun, plural of fatality)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Definition:</a:t>
            </a:r>
            <a:r>
              <a:rPr lang="en-US" dirty="0"/>
              <a:t> Deaths caused by an accident, disaster, or violence.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Example:</a:t>
            </a:r>
            <a:r>
              <a:rPr lang="en-US" dirty="0"/>
              <a:t> The car crash resulted in several </a:t>
            </a:r>
            <a:r>
              <a:rPr lang="en-US" b="1" dirty="0"/>
              <a:t>fatalities</a:t>
            </a:r>
            <a:r>
              <a:rPr lang="en-US" dirty="0"/>
              <a:t>, making it one of the worst accidents this year.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76738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0</TotalTime>
  <Words>473</Words>
  <Application>Microsoft Office PowerPoint</Application>
  <PresentationFormat>Widescreen</PresentationFormat>
  <Paragraphs>39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Century Gothic</vt:lpstr>
      <vt:lpstr>Vapor Trail</vt:lpstr>
      <vt:lpstr>Vocabulary Unit 4:Transport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 Unit 4:Transport</dc:title>
  <dc:creator>Razan Hattar</dc:creator>
  <cp:lastModifiedBy>Teachers</cp:lastModifiedBy>
  <cp:revision>2</cp:revision>
  <dcterms:created xsi:type="dcterms:W3CDTF">2025-02-24T10:09:01Z</dcterms:created>
  <dcterms:modified xsi:type="dcterms:W3CDTF">2025-11-26T04:54:45Z</dcterms:modified>
</cp:coreProperties>
</file>