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2d8ce2ae3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2d8ce2ae3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2d8ce2ae31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2d8ce2ae3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d8ce2ae31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2d8ce2ae3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2d8ce2ae3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2d8ce2ae3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2d8ce2ae3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2d8ce2ae3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2d8ce2ae31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2d8ce2ae31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2d8ce2ae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2d8ce2ae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d8ce2ae3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2d8ce2ae3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2d8ce2ae3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2d8ce2ae3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2d8ce2ae3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2d8ce2ae3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d8ce2ae3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2d8ce2ae3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2d8ce2ae3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2d8ce2ae3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2d8ce2ae3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2d8ce2ae3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2d8ce2ae3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2d8ce2ae3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O-5BWEN2z5c" TargetMode="External"/><Relationship Id="rId4" Type="http://schemas.openxmlformats.org/officeDocument/2006/relationships/hyperlink" Target="https://www.youtube.com/watch?v=O-5BWEN2z5c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a Newspaper Report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475"/>
            <a:ext cx="8839201" cy="3488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/>
          <p:nvPr>
            <p:ph type="title"/>
          </p:nvPr>
        </p:nvSpPr>
        <p:spPr>
          <a:xfrm>
            <a:off x="311700" y="1367500"/>
            <a:ext cx="8520600" cy="12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Write a newspaper report about a dog who saved a group of climbers from freezing to death.</a:t>
            </a:r>
            <a:endParaRPr sz="4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/>
          <p:nvPr>
            <p:ph idx="1" type="body"/>
          </p:nvPr>
        </p:nvSpPr>
        <p:spPr>
          <a:xfrm>
            <a:off x="199875" y="202050"/>
            <a:ext cx="8520600" cy="46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0050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●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Imagine the story of a dog rescuing climbers. Write the following questions on the board: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o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 is involved?</a:t>
            </a: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o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happened?</a:t>
            </a: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o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did this happen?</a:t>
            </a: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o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did the rescue take place?</a:t>
            </a: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o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did the dog save them?</a:t>
            </a: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>
            <p:ph idx="1" type="body"/>
          </p:nvPr>
        </p:nvSpPr>
        <p:spPr>
          <a:xfrm>
            <a:off x="199875" y="202050"/>
            <a:ext cx="8520600" cy="46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0050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●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Imagine the story of a dog rescuing climbers. Write the following questions on the board: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o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 is involved?</a:t>
            </a: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(The heroic dog and the climbers)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o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happened?</a:t>
            </a: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(The dog rescued the climbers from freezing to death)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o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did this happen?</a:t>
            </a: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(The time of day or year)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o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did the rescue take place?</a:t>
            </a: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(The location, such as a mountain or snowy area)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o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did the dog save them?</a:t>
            </a: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(Describe the dog’s actions)</a:t>
            </a:r>
            <a:endParaRPr sz="2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185900" y="67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Newspaper report organizer</a:t>
            </a:r>
            <a:endParaRPr/>
          </a:p>
        </p:txBody>
      </p:sp>
      <p:pic>
        <p:nvPicPr>
          <p:cNvPr id="123" name="Google Shape;12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2900" y="750825"/>
            <a:ext cx="3954181" cy="419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Checklist</a:t>
            </a:r>
            <a:endParaRPr/>
          </a:p>
        </p:txBody>
      </p:sp>
      <p:pic>
        <p:nvPicPr>
          <p:cNvPr id="129" name="Google Shape;1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3050" y="572699"/>
            <a:ext cx="9570100" cy="38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>
            <a:hlinkClick r:id="rId3"/>
          </p:cNvPr>
          <p:cNvSpPr txBox="1"/>
          <p:nvPr>
            <p:ph type="title"/>
          </p:nvPr>
        </p:nvSpPr>
        <p:spPr>
          <a:xfrm>
            <a:off x="213875" y="165475"/>
            <a:ext cx="8520600" cy="9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Watch the video to answer the following questions.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51021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https://www.youtube.com/watch?v=O-5BWEN2z5c</a:t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213875" y="1998700"/>
            <a:ext cx="88338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mic Sans MS"/>
              <a:buChar char="o"/>
            </a:pPr>
            <a:r>
              <a:rPr lang="en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“What did you learn about the headline?”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mic Sans MS"/>
              <a:buChar char="o"/>
            </a:pPr>
            <a:r>
              <a:rPr lang="en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“What is the purpose of the lead in a newspaper report?”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mic Sans MS"/>
              <a:buChar char="o"/>
            </a:pPr>
            <a:r>
              <a:rPr lang="en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“What does the body of the article include?”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1400"/>
              </a:spcAft>
              <a:buClr>
                <a:schemeClr val="dk1"/>
              </a:buClr>
              <a:buSzPts val="2100"/>
              <a:buFont typeface="Comic Sans MS"/>
              <a:buChar char="o"/>
            </a:pPr>
            <a:r>
              <a:rPr lang="en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“Why is the conclusion important?”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350" y="571700"/>
            <a:ext cx="735330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975" y="923925"/>
            <a:ext cx="8153400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300" y="2024063"/>
            <a:ext cx="7715250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210550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1325" y="1650525"/>
            <a:ext cx="4925875" cy="307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475" y="1046925"/>
            <a:ext cx="8153400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15800"/>
            <a:ext cx="8839201" cy="4324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25" y="396588"/>
            <a:ext cx="8839200" cy="4350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