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A_series_of_five_educational_slides_providing_an_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7315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A_series_of_five_educational_slides_providing_an_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7315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A_series_of_five_educational_slides_providing_an_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7315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A_series_of_five_educational_slides_providing_an_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7315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A_series_of_five_educational_slides_providing_an_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7315200" cy="10972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