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1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97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97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829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68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329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47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6898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8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64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367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99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09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1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71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54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3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8B61E2A-C9FA-4645-90CC-EFED5272597B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632CDD6-0CD9-4EF7-90DF-C815F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21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Non-fiction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Semester</a:t>
            </a:r>
          </a:p>
        </p:txBody>
      </p:sp>
    </p:spTree>
    <p:extLst>
      <p:ext uri="{BB962C8B-B14F-4D97-AF65-F5344CB8AC3E}">
        <p14:creationId xmlns:p14="http://schemas.microsoft.com/office/powerpoint/2010/main" val="1058808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Identify the features of a chronological report.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600" dirty="0"/>
              <a:t>Dates</a:t>
            </a:r>
          </a:p>
          <a:p>
            <a:pPr algn="l" rtl="0"/>
            <a:r>
              <a:rPr lang="en-US" sz="3600" dirty="0"/>
              <a:t>Time connectives</a:t>
            </a:r>
          </a:p>
          <a:p>
            <a:pPr algn="l" rtl="0"/>
            <a:r>
              <a:rPr lang="en-US" sz="3600" dirty="0"/>
              <a:t>Past tense</a:t>
            </a:r>
          </a:p>
          <a:p>
            <a:pPr algn="l" rtl="0"/>
            <a:r>
              <a:rPr lang="en-US" sz="3600" dirty="0"/>
              <a:t>Passive verb form</a:t>
            </a:r>
          </a:p>
        </p:txBody>
      </p:sp>
    </p:spTree>
    <p:extLst>
      <p:ext uri="{BB962C8B-B14F-4D97-AF65-F5344CB8AC3E}">
        <p14:creationId xmlns:p14="http://schemas.microsoft.com/office/powerpoint/2010/main" val="2670017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Identify the features of a diary.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76117A0-F669-8C23-ED02-4679A5ED7A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04661"/>
            <a:ext cx="10515600" cy="3829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217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Identify the features of a letter.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15E4F66-D4D9-C470-8660-DFB4D06C7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923" y="2438400"/>
            <a:ext cx="9382538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430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Identify the features of a newspaper report.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DAEDAAA4-4C43-6189-F11C-142332B57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696" y="2398643"/>
            <a:ext cx="10039350" cy="4459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8445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How does the writer get our attention in non-fiction?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54954" y="2245691"/>
            <a:ext cx="8825659" cy="4102100"/>
          </a:xfrm>
        </p:spPr>
        <p:txBody>
          <a:bodyPr>
            <a:normAutofit/>
          </a:bodyPr>
          <a:lstStyle/>
          <a:p>
            <a:pPr algn="l" rtl="0"/>
            <a:r>
              <a:rPr lang="en-US" sz="2000" dirty="0"/>
              <a:t>talks directly to us</a:t>
            </a:r>
          </a:p>
          <a:p>
            <a:pPr algn="l" rtl="0"/>
            <a:r>
              <a:rPr lang="en-US" sz="2000" dirty="0"/>
              <a:t>exclamation marks</a:t>
            </a:r>
          </a:p>
          <a:p>
            <a:pPr algn="l" rtl="0"/>
            <a:r>
              <a:rPr lang="en-US" sz="2000" dirty="0"/>
              <a:t>short sentences/ two-word phrase</a:t>
            </a:r>
          </a:p>
          <a:p>
            <a:pPr algn="l" rtl="0"/>
            <a:r>
              <a:rPr lang="en-US" sz="2000" dirty="0"/>
              <a:t>repetition</a:t>
            </a:r>
          </a:p>
          <a:p>
            <a:pPr algn="l" rtl="0"/>
            <a:r>
              <a:rPr lang="en-US" sz="2000" dirty="0"/>
              <a:t>italics</a:t>
            </a:r>
          </a:p>
          <a:p>
            <a:pPr algn="l" rtl="0"/>
            <a:r>
              <a:rPr lang="en-US" sz="2000" dirty="0"/>
              <a:t>powerful adjectives</a:t>
            </a:r>
          </a:p>
          <a:p>
            <a:pPr algn="l" rtl="0"/>
            <a:r>
              <a:rPr lang="en-US" sz="2000" dirty="0"/>
              <a:t>informal language</a:t>
            </a:r>
          </a:p>
          <a:p>
            <a:pPr algn="l" rtl="0"/>
            <a:r>
              <a:rPr lang="en-US" sz="2000" dirty="0"/>
              <a:t>Catchy headline </a:t>
            </a:r>
          </a:p>
          <a:p>
            <a:pPr algn="l" rtl="0"/>
            <a:r>
              <a:rPr lang="en-US" sz="2000" dirty="0"/>
              <a:t>Bold Subheadings </a:t>
            </a:r>
          </a:p>
        </p:txBody>
      </p:sp>
    </p:spTree>
    <p:extLst>
      <p:ext uri="{BB962C8B-B14F-4D97-AF65-F5344CB8AC3E}">
        <p14:creationId xmlns:p14="http://schemas.microsoft.com/office/powerpoint/2010/main" val="538614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Features of informal language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600" dirty="0"/>
              <a:t>use of second person</a:t>
            </a:r>
          </a:p>
          <a:p>
            <a:pPr algn="l" rtl="0"/>
            <a:r>
              <a:rPr lang="en-US" sz="3600" dirty="0"/>
              <a:t>use of questions</a:t>
            </a:r>
          </a:p>
          <a:p>
            <a:pPr algn="l" rtl="0"/>
            <a:r>
              <a:rPr lang="en-US" sz="3600" dirty="0"/>
              <a:t>use of contractions</a:t>
            </a:r>
          </a:p>
          <a:p>
            <a:pPr algn="l" rtl="0"/>
            <a:r>
              <a:rPr lang="en-US" sz="3600" dirty="0"/>
              <a:t>shortened clauses</a:t>
            </a:r>
          </a:p>
          <a:p>
            <a:pPr marL="0" indent="0" algn="l" rtl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48815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Why has the writer chosen to write in an informal style?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4400" dirty="0"/>
              <a:t>to entertain the reader</a:t>
            </a:r>
          </a:p>
          <a:p>
            <a:pPr algn="l" rtl="0"/>
            <a:r>
              <a:rPr lang="en-US" sz="4400" dirty="0"/>
              <a:t>to grab the reader’s attention</a:t>
            </a:r>
          </a:p>
        </p:txBody>
      </p:sp>
    </p:spTree>
    <p:extLst>
      <p:ext uri="{BB962C8B-B14F-4D97-AF65-F5344CB8AC3E}">
        <p14:creationId xmlns:p14="http://schemas.microsoft.com/office/powerpoint/2010/main" val="34510915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25</TotalTime>
  <Words>109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 Boardroom</vt:lpstr>
      <vt:lpstr>Non-fiction</vt:lpstr>
      <vt:lpstr>Identify the features of a chronological report.</vt:lpstr>
      <vt:lpstr>Identify the features of a diary.</vt:lpstr>
      <vt:lpstr>Identify the features of a letter.</vt:lpstr>
      <vt:lpstr>Identify the features of a newspaper report.</vt:lpstr>
      <vt:lpstr>How does the writer get our attention in non-fiction?</vt:lpstr>
      <vt:lpstr>Features of informal language</vt:lpstr>
      <vt:lpstr>Why has the writer chosen to write in an informal style?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Non-fiction</dc:title>
  <dc:creator>dr shadi</dc:creator>
  <cp:lastModifiedBy>Rehani</cp:lastModifiedBy>
  <cp:revision>16</cp:revision>
  <dcterms:created xsi:type="dcterms:W3CDTF">2025-11-18T15:48:36Z</dcterms:created>
  <dcterms:modified xsi:type="dcterms:W3CDTF">2025-12-06T10:58:33Z</dcterms:modified>
</cp:coreProperties>
</file>