
<file path=[Content_Types].xml><?xml version="1.0" encoding="utf-8"?>
<Types xmlns="http://schemas.openxmlformats.org/package/2006/content-types">
  <Default ContentType="image/jpeg" Extension="jpg"/>
  <Default ContentType="image/gif" Extension="gif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21" Type="http://schemas.openxmlformats.org/officeDocument/2006/relationships/slide" Target="slides/slide16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3aba1dde9fd_0_5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3aba1dde9fd_0_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3aba1dde9fd_0_6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" name="Google Shape;115;g3aba1dde9fd_0_6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3aba1dde9fd_0_7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3aba1dde9fd_0_7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3aba1dde9fd_0_8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Google Shape;127;g3aba1dde9fd_0_8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3aba1dde9fd_0_9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Google Shape;134;g3aba1dde9fd_0_9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3aba1dde9fd_0_10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" name="Google Shape;139;g3aba1dde9fd_0_10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3aba1dde9fd_0_9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6" name="Google Shape;146;g3aba1dde9fd_0_9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aba1dde9fd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aba1dde9fd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3aba1dde9fd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3aba1dde9fd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3aba1dde9fd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3aba1dde9fd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aba1dde9fd_0_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aba1dde9fd_0_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3aba1dde9fd_0_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3aba1dde9fd_0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3aba1dde9fd_0_3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3aba1dde9fd_0_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3aba1dde9fd_0_4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3aba1dde9fd_0_4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aba1dde9fd_0_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3aba1dde9fd_0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4.gif"/><Relationship Id="rId4" Type="http://schemas.openxmlformats.org/officeDocument/2006/relationships/image" Target="../media/image7.gif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.gif"/><Relationship Id="rId4" Type="http://schemas.openxmlformats.org/officeDocument/2006/relationships/image" Target="../media/image3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2.gif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6.gif"/><Relationship Id="rId4" Type="http://schemas.openxmlformats.org/officeDocument/2006/relationships/image" Target="../media/image3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0.gif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6.gif"/><Relationship Id="rId4" Type="http://schemas.openxmlformats.org/officeDocument/2006/relationships/image" Target="../media/image3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13.gif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7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gif"/><Relationship Id="rId4" Type="http://schemas.openxmlformats.org/officeDocument/2006/relationships/image" Target="../media/image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4.gif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8.gif"/><Relationship Id="rId4" Type="http://schemas.openxmlformats.org/officeDocument/2006/relationships/image" Target="../media/image3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2.gif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9.gif"/><Relationship Id="rId4" Type="http://schemas.openxmlformats.org/officeDocument/2006/relationships/image" Target="../media/image3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5.gif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hyperlink" Target="https://www.youtube.com/watch?v=c_HgpqPfNBA" TargetMode="External"/><Relationship Id="rId4" Type="http://schemas.openxmlformats.org/officeDocument/2006/relationships/image" Target="../media/image11.gif"/><Relationship Id="rId5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Fiction 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Extra Practice Reading Comprehension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1" name="Google Shape;111;p22" title="asvfa.GIF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8709475" cy="1361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2" name="Google Shape;112;p22" title="sdbs.GIF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52400" y="1666050"/>
            <a:ext cx="8576850" cy="3374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7" name="Google Shape;117;p23" title="sdbsdb.GIF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7371617" cy="4726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8" name="Google Shape;118;p23" title="images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103745" y="0"/>
            <a:ext cx="1943100" cy="1400175"/>
          </a:xfrm>
          <a:prstGeom prst="rect">
            <a:avLst/>
          </a:prstGeom>
          <a:noFill/>
          <a:ln>
            <a:noFill/>
          </a:ln>
        </p:spPr>
      </p:pic>
      <p:sp>
        <p:nvSpPr>
          <p:cNvPr id="119" name="Google Shape;119;p23"/>
          <p:cNvSpPr txBox="1"/>
          <p:nvPr/>
        </p:nvSpPr>
        <p:spPr>
          <a:xfrm>
            <a:off x="7023800" y="1587150"/>
            <a:ext cx="2103000" cy="98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500">
                <a:solidFill>
                  <a:srgbClr val="0000FF"/>
                </a:solidFill>
              </a:rPr>
              <a:t>5 min</a:t>
            </a:r>
            <a:endParaRPr b="1" sz="350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4" name="Google Shape;124;p24" title="sbhsrh.GIF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10100" y="828400"/>
            <a:ext cx="8723799" cy="3183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9" name="Google Shape;129;p25" title="asva.GIF"/>
          <p:cNvPicPr preferRelativeResize="0"/>
          <p:nvPr/>
        </p:nvPicPr>
        <p:blipFill rotWithShape="1">
          <a:blip r:embed="rId3">
            <a:alphaModFix/>
          </a:blip>
          <a:srcRect b="38623" l="0" r="0" t="0"/>
          <a:stretch/>
        </p:blipFill>
        <p:spPr>
          <a:xfrm>
            <a:off x="143425" y="649338"/>
            <a:ext cx="6960325" cy="38448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30" name="Google Shape;130;p25" title="images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103745" y="0"/>
            <a:ext cx="1943100" cy="1400175"/>
          </a:xfrm>
          <a:prstGeom prst="rect">
            <a:avLst/>
          </a:prstGeom>
          <a:noFill/>
          <a:ln>
            <a:noFill/>
          </a:ln>
        </p:spPr>
      </p:pic>
      <p:sp>
        <p:nvSpPr>
          <p:cNvPr id="131" name="Google Shape;131;p25"/>
          <p:cNvSpPr txBox="1"/>
          <p:nvPr/>
        </p:nvSpPr>
        <p:spPr>
          <a:xfrm>
            <a:off x="7023800" y="1587150"/>
            <a:ext cx="2103000" cy="98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500">
                <a:solidFill>
                  <a:srgbClr val="0000FF"/>
                </a:solidFill>
              </a:rPr>
              <a:t>5 min</a:t>
            </a:r>
            <a:endParaRPr b="1" sz="350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6" name="Google Shape;136;p26" title="sbhsrhb.GIF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8991600" cy="466231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1" name="Google Shape;141;p27" title="agvbaeb.GIF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490400"/>
            <a:ext cx="7915551" cy="4713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2" name="Google Shape;142;p27" title="images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391950" y="0"/>
            <a:ext cx="1654900" cy="984600"/>
          </a:xfrm>
          <a:prstGeom prst="rect">
            <a:avLst/>
          </a:prstGeom>
          <a:noFill/>
          <a:ln>
            <a:noFill/>
          </a:ln>
        </p:spPr>
      </p:pic>
      <p:sp>
        <p:nvSpPr>
          <p:cNvPr id="143" name="Google Shape;143;p27"/>
          <p:cNvSpPr txBox="1"/>
          <p:nvPr/>
        </p:nvSpPr>
        <p:spPr>
          <a:xfrm>
            <a:off x="7464675" y="1190375"/>
            <a:ext cx="2103000" cy="98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500">
                <a:solidFill>
                  <a:srgbClr val="0000FF"/>
                </a:solidFill>
              </a:rPr>
              <a:t>5 min</a:t>
            </a:r>
            <a:endParaRPr b="1" sz="350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8" name="Google Shape;148;p28" title="avav.GIF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39867" y="0"/>
            <a:ext cx="5835566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1485338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" sz="3120"/>
              <a:t>Read the text silently. </a:t>
            </a:r>
            <a:endParaRPr b="1" sz="3120"/>
          </a:p>
        </p:txBody>
      </p:sp>
      <p:pic>
        <p:nvPicPr>
          <p:cNvPr id="61" name="Google Shape;61;p14" title="images (6)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633225" y="538200"/>
            <a:ext cx="1847850" cy="2466975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/>
          <p:cNvSpPr txBox="1"/>
          <p:nvPr/>
        </p:nvSpPr>
        <p:spPr>
          <a:xfrm>
            <a:off x="6729300" y="2909750"/>
            <a:ext cx="2103000" cy="98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500">
                <a:solidFill>
                  <a:srgbClr val="0000FF"/>
                </a:solidFill>
              </a:rPr>
              <a:t>5 min</a:t>
            </a:r>
            <a:endParaRPr b="1" sz="350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" name="Google Shape;67;p15" title="asvcas.GIF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08705" y="0"/>
            <a:ext cx="5611091" cy="5143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8" name="Google Shape;68;p15" title="images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692270" y="328750"/>
            <a:ext cx="1943100" cy="1400175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p15"/>
          <p:cNvSpPr txBox="1"/>
          <p:nvPr/>
        </p:nvSpPr>
        <p:spPr>
          <a:xfrm>
            <a:off x="6788100" y="2292525"/>
            <a:ext cx="2103000" cy="98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500">
                <a:solidFill>
                  <a:srgbClr val="0000FF"/>
                </a:solidFill>
              </a:rPr>
              <a:t>5 </a:t>
            </a:r>
            <a:r>
              <a:rPr b="1" lang="en" sz="3500">
                <a:solidFill>
                  <a:srgbClr val="0000FF"/>
                </a:solidFill>
              </a:rPr>
              <a:t>min</a:t>
            </a:r>
            <a:endParaRPr b="1" sz="350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" name="Google Shape;74;p16" title="asvdav.GIF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12892" y="642954"/>
            <a:ext cx="8718226" cy="37363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7" title="ljknadva.GIF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4050" y="825688"/>
            <a:ext cx="6637025" cy="3492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7" title="images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692270" y="328750"/>
            <a:ext cx="1943100" cy="1400175"/>
          </a:xfrm>
          <a:prstGeom prst="rect">
            <a:avLst/>
          </a:prstGeom>
          <a:noFill/>
          <a:ln>
            <a:noFill/>
          </a:ln>
        </p:spPr>
      </p:pic>
      <p:sp>
        <p:nvSpPr>
          <p:cNvPr id="81" name="Google Shape;81;p17"/>
          <p:cNvSpPr txBox="1"/>
          <p:nvPr/>
        </p:nvSpPr>
        <p:spPr>
          <a:xfrm>
            <a:off x="6788100" y="2292525"/>
            <a:ext cx="2103000" cy="98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500">
                <a:solidFill>
                  <a:srgbClr val="0000FF"/>
                </a:solidFill>
              </a:rPr>
              <a:t>2</a:t>
            </a:r>
            <a:r>
              <a:rPr b="1" lang="en" sz="3500">
                <a:solidFill>
                  <a:srgbClr val="0000FF"/>
                </a:solidFill>
              </a:rPr>
              <a:t> min</a:t>
            </a:r>
            <a:endParaRPr b="1" sz="350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" name="Google Shape;86;p18" title="sdbshr.GIF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6200" y="1019450"/>
            <a:ext cx="8991601" cy="1993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" name="Google Shape;91;p19" title="aegvs.GIF"/>
          <p:cNvPicPr preferRelativeResize="0"/>
          <p:nvPr/>
        </p:nvPicPr>
        <p:blipFill rotWithShape="1">
          <a:blip r:embed="rId3">
            <a:alphaModFix/>
          </a:blip>
          <a:srcRect b="8240" l="0" r="0" t="0"/>
          <a:stretch/>
        </p:blipFill>
        <p:spPr>
          <a:xfrm>
            <a:off x="152400" y="152400"/>
            <a:ext cx="6635701" cy="4991101"/>
          </a:xfrm>
          <a:prstGeom prst="rect">
            <a:avLst/>
          </a:prstGeom>
          <a:noFill/>
          <a:ln>
            <a:noFill/>
          </a:ln>
        </p:spPr>
      </p:pic>
      <p:pic>
        <p:nvPicPr>
          <p:cNvPr id="92" name="Google Shape;92;p19" title="images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692270" y="328750"/>
            <a:ext cx="1943100" cy="1400175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19"/>
          <p:cNvSpPr txBox="1"/>
          <p:nvPr/>
        </p:nvSpPr>
        <p:spPr>
          <a:xfrm>
            <a:off x="6788100" y="2292525"/>
            <a:ext cx="2103000" cy="98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500">
                <a:solidFill>
                  <a:srgbClr val="0000FF"/>
                </a:solidFill>
              </a:rPr>
              <a:t>5</a:t>
            </a:r>
            <a:r>
              <a:rPr b="1" lang="en" sz="3500">
                <a:solidFill>
                  <a:srgbClr val="0000FF"/>
                </a:solidFill>
              </a:rPr>
              <a:t> min</a:t>
            </a:r>
            <a:endParaRPr b="1" sz="350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8" name="Google Shape;98;p20" title="zsvsdb.GIF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3000" y="664025"/>
            <a:ext cx="8529375" cy="3815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" name="Google Shape;103;p21" title="avsb.GIF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76350" y="602525"/>
            <a:ext cx="8509651" cy="4394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Google Shape;104;p21" title="images.pn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103745" y="0"/>
            <a:ext cx="1943100" cy="1400175"/>
          </a:xfrm>
          <a:prstGeom prst="rect">
            <a:avLst/>
          </a:prstGeom>
          <a:noFill/>
          <a:ln>
            <a:noFill/>
          </a:ln>
        </p:spPr>
      </p:pic>
      <p:sp>
        <p:nvSpPr>
          <p:cNvPr id="105" name="Google Shape;105;p21"/>
          <p:cNvSpPr txBox="1"/>
          <p:nvPr/>
        </p:nvSpPr>
        <p:spPr>
          <a:xfrm>
            <a:off x="4907050" y="88150"/>
            <a:ext cx="2103000" cy="98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500">
                <a:solidFill>
                  <a:srgbClr val="0000FF"/>
                </a:solidFill>
              </a:rPr>
              <a:t>5 min</a:t>
            </a:r>
            <a:endParaRPr b="1" sz="3500">
              <a:solidFill>
                <a:srgbClr val="0000FF"/>
              </a:solidFill>
            </a:endParaRPr>
          </a:p>
        </p:txBody>
      </p:sp>
      <p:sp>
        <p:nvSpPr>
          <p:cNvPr id="106" name="Google Shape;106;p21"/>
          <p:cNvSpPr txBox="1"/>
          <p:nvPr/>
        </p:nvSpPr>
        <p:spPr>
          <a:xfrm>
            <a:off x="2753925" y="3233050"/>
            <a:ext cx="5534400" cy="48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0000FF"/>
                </a:solidFill>
              </a:rPr>
              <a:t>https://www.youtube.com/watch?v=c_HgpqPfNBA</a:t>
            </a:r>
            <a:endParaRPr sz="180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