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227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7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780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0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0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4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3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0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5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7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4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50D86-56DF-4729-89D8-47080311D8A1}" type="datetimeFigureOut">
              <a:rPr lang="en-US" smtClean="0"/>
              <a:t>5/24/2022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9B24E-78FE-4D9D-BBC9-204885081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21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10937" y="0"/>
            <a:ext cx="9144000" cy="2387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School age children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731" y="2566851"/>
            <a:ext cx="8190411" cy="397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96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4508" y="522515"/>
            <a:ext cx="10515600" cy="579814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Activity and body growth continue to increase at this period of life.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Meals must therefore provide ample energy, and nutrients for body growth and maintenance.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 foods will continue to be introduced, and by this stage mealtimes should be well established.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475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9006"/>
            <a:ext cx="10515600" cy="5967957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School meals may supply about one third of the child’s total daily requirements for nutrients. If a child takes a packed lunch, care should be taken to ensure that it is well balanced.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are easily influenced by their peers ( children of the same age), and may refuse to eat a food they have previously enjoyed because a friend does not eat it.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is often a passing phase, and as long as the parent ensures that the child eats a mixture of other foods, there is no cause for worry.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51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06" y="350418"/>
            <a:ext cx="4958405" cy="297504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611" y="3468596"/>
            <a:ext cx="6334670" cy="316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9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149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School age children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age children</dc:title>
  <dc:creator>User</dc:creator>
  <cp:lastModifiedBy>User</cp:lastModifiedBy>
  <cp:revision>2</cp:revision>
  <dcterms:created xsi:type="dcterms:W3CDTF">2022-05-24T18:15:20Z</dcterms:created>
  <dcterms:modified xsi:type="dcterms:W3CDTF">2022-05-24T18:17:20Z</dcterms:modified>
</cp:coreProperties>
</file>