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5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2AF7-351F-4C57-9C4E-74F73194E78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C5A1-0469-4767-BD6E-073098D52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8944303" cy="1996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199697"/>
            <a:ext cx="9038897" cy="5286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0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66" y="2271712"/>
            <a:ext cx="6726620" cy="45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67" y="819807"/>
            <a:ext cx="7168054" cy="57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4601"/>
            <a:ext cx="9144000" cy="698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03" y="966951"/>
            <a:ext cx="6953250" cy="4171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98179"/>
            <a:ext cx="9144000" cy="40596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8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381000"/>
            <a:ext cx="1143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06" y="893379"/>
            <a:ext cx="8605908" cy="48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71" y="2357437"/>
            <a:ext cx="3969791" cy="39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26" y="903890"/>
            <a:ext cx="9427339" cy="5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4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95" y="1235372"/>
            <a:ext cx="7486849" cy="46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8" y="641131"/>
            <a:ext cx="7853486" cy="6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43" y="1481959"/>
            <a:ext cx="7081905" cy="39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Teachers</dc:creator>
  <cp:lastModifiedBy>Teachers</cp:lastModifiedBy>
  <cp:revision>1</cp:revision>
  <dcterms:created xsi:type="dcterms:W3CDTF">2025-03-25T07:47:38Z</dcterms:created>
  <dcterms:modified xsi:type="dcterms:W3CDTF">2025-03-25T07:47:59Z</dcterms:modified>
</cp:coreProperties>
</file>